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6.xml" ContentType="application/vnd.openxmlformats-officedocument.theme+xml"/>
  <Override PartName="/ppt/theme/theme7.xml" ContentType="application/vnd.openxmlformats-officedocument.theme+xml"/>
  <Override PartName="/ppt/theme/themeOverride3.xml" ContentType="application/vnd.openxmlformats-officedocument.themeOverride+xml"/>
  <Override PartName="/ppt/notesSlides/notesSlide1.xml" ContentType="application/vnd.openxmlformats-officedocument.presentationml.notesSlide+xml"/>
  <Override PartName="/ppt/theme/themeOverride4.xml" ContentType="application/vnd.openxmlformats-officedocument.themeOverride+xml"/>
  <Override PartName="/ppt/notesSlides/notesSlide2.xml" ContentType="application/vnd.openxmlformats-officedocument.presentationml.notesSlide+xml"/>
  <Override PartName="/ppt/theme/themeOverride5.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6.xml" ContentType="application/vnd.openxmlformats-officedocument.themeOverride+xml"/>
  <Override PartName="/ppt/notesSlides/notesSlide5.xml" ContentType="application/vnd.openxmlformats-officedocument.presentationml.notesSlide+xml"/>
  <Override PartName="/ppt/theme/themeOverride7.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theme/themeOverride11.xml" ContentType="application/vnd.openxmlformats-officedocument.themeOverride+xml"/>
  <Override PartName="/ppt/notesSlides/notesSlide11.xml" ContentType="application/vnd.openxmlformats-officedocument.presentationml.notesSlide+xml"/>
  <Override PartName="/ppt/theme/themeOverride12.xml" ContentType="application/vnd.openxmlformats-officedocument.themeOverride+xml"/>
  <Override PartName="/ppt/notesSlides/notesSlide12.xml" ContentType="application/vnd.openxmlformats-officedocument.presentationml.notesSlide+xml"/>
  <Override PartName="/ppt/theme/themeOverride13.xml" ContentType="application/vnd.openxmlformats-officedocument.themeOverride+xml"/>
  <Override PartName="/ppt/notesSlides/notesSlide13.xml" ContentType="application/vnd.openxmlformats-officedocument.presentationml.notesSlide+xml"/>
  <Override PartName="/ppt/theme/themeOverride14.xml" ContentType="application/vnd.openxmlformats-officedocument.themeOverride+xml"/>
  <Override PartName="/ppt/notesSlides/notesSlide14.xml" ContentType="application/vnd.openxmlformats-officedocument.presentationml.notesSlide+xml"/>
  <Override PartName="/ppt/theme/themeOverride15.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heme/themeOverride21.xml" ContentType="application/vnd.openxmlformats-officedocument.themeOverride+xml"/>
  <Override PartName="/ppt/notesSlides/notesSlide28.xml" ContentType="application/vnd.openxmlformats-officedocument.presentationml.notesSl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heme/themeOverride29.xml" ContentType="application/vnd.openxmlformats-officedocument.themeOverr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4064" r:id="rId2"/>
    <p:sldMasterId id="2147484241" r:id="rId3"/>
    <p:sldMasterId id="2147484409" r:id="rId4"/>
    <p:sldMasterId id="2147484422" r:id="rId5"/>
  </p:sldMasterIdLst>
  <p:notesMasterIdLst>
    <p:notesMasterId r:id="rId88"/>
  </p:notesMasterIdLst>
  <p:handoutMasterIdLst>
    <p:handoutMasterId r:id="rId89"/>
  </p:handoutMasterIdLst>
  <p:sldIdLst>
    <p:sldId id="281" r:id="rId6"/>
    <p:sldId id="260" r:id="rId7"/>
    <p:sldId id="261" r:id="rId8"/>
    <p:sldId id="268" r:id="rId9"/>
    <p:sldId id="258" r:id="rId10"/>
    <p:sldId id="259" r:id="rId11"/>
    <p:sldId id="269" r:id="rId12"/>
    <p:sldId id="262" r:id="rId13"/>
    <p:sldId id="270" r:id="rId14"/>
    <p:sldId id="266" r:id="rId15"/>
    <p:sldId id="271" r:id="rId16"/>
    <p:sldId id="264" r:id="rId17"/>
    <p:sldId id="273" r:id="rId18"/>
    <p:sldId id="265" r:id="rId19"/>
    <p:sldId id="267" r:id="rId20"/>
    <p:sldId id="304" r:id="rId21"/>
    <p:sldId id="293" r:id="rId22"/>
    <p:sldId id="294" r:id="rId23"/>
    <p:sldId id="296" r:id="rId24"/>
    <p:sldId id="305" r:id="rId25"/>
    <p:sldId id="298" r:id="rId26"/>
    <p:sldId id="299" r:id="rId27"/>
    <p:sldId id="300" r:id="rId28"/>
    <p:sldId id="301" r:id="rId29"/>
    <p:sldId id="302" r:id="rId30"/>
    <p:sldId id="279" r:id="rId31"/>
    <p:sldId id="280" r:id="rId32"/>
    <p:sldId id="608" r:id="rId33"/>
    <p:sldId id="256" r:id="rId34"/>
    <p:sldId id="602" r:id="rId35"/>
    <p:sldId id="603" r:id="rId36"/>
    <p:sldId id="604" r:id="rId37"/>
    <p:sldId id="605" r:id="rId38"/>
    <p:sldId id="320" r:id="rId39"/>
    <p:sldId id="272" r:id="rId40"/>
    <p:sldId id="263" r:id="rId41"/>
    <p:sldId id="606" r:id="rId42"/>
    <p:sldId id="322" r:id="rId43"/>
    <p:sldId id="323" r:id="rId44"/>
    <p:sldId id="324" r:id="rId45"/>
    <p:sldId id="325" r:id="rId46"/>
    <p:sldId id="327" r:id="rId47"/>
    <p:sldId id="326" r:id="rId48"/>
    <p:sldId id="328" r:id="rId49"/>
    <p:sldId id="329" r:id="rId50"/>
    <p:sldId id="330" r:id="rId51"/>
    <p:sldId id="607" r:id="rId52"/>
    <p:sldId id="283" r:id="rId53"/>
    <p:sldId id="284" r:id="rId54"/>
    <p:sldId id="285" r:id="rId55"/>
    <p:sldId id="287" r:id="rId56"/>
    <p:sldId id="288" r:id="rId57"/>
    <p:sldId id="289" r:id="rId58"/>
    <p:sldId id="290" r:id="rId59"/>
    <p:sldId id="291" r:id="rId60"/>
    <p:sldId id="286" r:id="rId61"/>
    <p:sldId id="307" r:id="rId62"/>
    <p:sldId id="313" r:id="rId63"/>
    <p:sldId id="314" r:id="rId64"/>
    <p:sldId id="315" r:id="rId65"/>
    <p:sldId id="316" r:id="rId66"/>
    <p:sldId id="317" r:id="rId67"/>
    <p:sldId id="318" r:id="rId68"/>
    <p:sldId id="319" r:id="rId69"/>
    <p:sldId id="321" r:id="rId70"/>
    <p:sldId id="609" r:id="rId71"/>
    <p:sldId id="306" r:id="rId72"/>
    <p:sldId id="308" r:id="rId73"/>
    <p:sldId id="309" r:id="rId74"/>
    <p:sldId id="310" r:id="rId75"/>
    <p:sldId id="311" r:id="rId76"/>
    <p:sldId id="312" r:id="rId77"/>
    <p:sldId id="593" r:id="rId78"/>
    <p:sldId id="594" r:id="rId79"/>
    <p:sldId id="303" r:id="rId80"/>
    <p:sldId id="595" r:id="rId81"/>
    <p:sldId id="596" r:id="rId82"/>
    <p:sldId id="597" r:id="rId83"/>
    <p:sldId id="598" r:id="rId84"/>
    <p:sldId id="599" r:id="rId85"/>
    <p:sldId id="600" r:id="rId86"/>
    <p:sldId id="601" r:id="rId87"/>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787"/>
    <p:restoredTop sz="96068" autoAdjust="0"/>
  </p:normalViewPr>
  <p:slideViewPr>
    <p:cSldViewPr>
      <p:cViewPr varScale="1">
        <p:scale>
          <a:sx n="102" d="100"/>
          <a:sy n="102" d="100"/>
        </p:scale>
        <p:origin x="768"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080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handoutMaster" Target="handoutMasters/handoutMaster1.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5.xml"/><Relationship Id="rId90" Type="http://schemas.openxmlformats.org/officeDocument/2006/relationships/presProps" Target="presProp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49272E9D-BBFF-F40E-EA2E-1437895F941A}"/>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vl1pPr>
          </a:lstStyle>
          <a:p>
            <a:pPr>
              <a:defRPr/>
            </a:pPr>
            <a:endParaRPr lang="en-US"/>
          </a:p>
        </p:txBody>
      </p:sp>
      <p:sp>
        <p:nvSpPr>
          <p:cNvPr id="17411" name="Rectangle 3">
            <a:extLst>
              <a:ext uri="{FF2B5EF4-FFF2-40B4-BE49-F238E27FC236}">
                <a16:creationId xmlns:a16="http://schemas.microsoft.com/office/drawing/2014/main" id="{ED48DA73-CEE9-FF94-60CE-6C6328A6102C}"/>
              </a:ext>
            </a:extLst>
          </p:cNvPr>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vl1pPr>
          </a:lstStyle>
          <a:p>
            <a:pPr>
              <a:defRPr/>
            </a:pPr>
            <a:endParaRPr lang="en-US"/>
          </a:p>
        </p:txBody>
      </p:sp>
      <p:sp>
        <p:nvSpPr>
          <p:cNvPr id="17412" name="Rectangle 4">
            <a:extLst>
              <a:ext uri="{FF2B5EF4-FFF2-40B4-BE49-F238E27FC236}">
                <a16:creationId xmlns:a16="http://schemas.microsoft.com/office/drawing/2014/main" id="{30D7101D-AF56-B42C-A3FD-68FE513AC7F4}"/>
              </a:ext>
            </a:extLst>
          </p:cNvPr>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vl1pPr>
          </a:lstStyle>
          <a:p>
            <a:pPr>
              <a:defRPr/>
            </a:pPr>
            <a:endParaRPr lang="en-US"/>
          </a:p>
        </p:txBody>
      </p:sp>
      <p:sp>
        <p:nvSpPr>
          <p:cNvPr id="17413" name="Rectangle 5">
            <a:extLst>
              <a:ext uri="{FF2B5EF4-FFF2-40B4-BE49-F238E27FC236}">
                <a16:creationId xmlns:a16="http://schemas.microsoft.com/office/drawing/2014/main" id="{30F3CE96-F12E-A317-C371-D7E147430B10}"/>
              </a:ext>
            </a:extLst>
          </p:cNvPr>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smtClean="0"/>
            </a:lvl1pPr>
          </a:lstStyle>
          <a:p>
            <a:pPr>
              <a:defRPr/>
            </a:pPr>
            <a:fld id="{22091113-3AEC-41A7-BF7E-318C6BF2E34D}"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ADA66723-836B-2411-2C21-30C90F21FDCC}"/>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vl1pPr>
          </a:lstStyle>
          <a:p>
            <a:pPr>
              <a:defRPr/>
            </a:pPr>
            <a:endParaRPr lang="en-US"/>
          </a:p>
        </p:txBody>
      </p:sp>
      <p:sp>
        <p:nvSpPr>
          <p:cNvPr id="20483" name="Rectangle 3">
            <a:extLst>
              <a:ext uri="{FF2B5EF4-FFF2-40B4-BE49-F238E27FC236}">
                <a16:creationId xmlns:a16="http://schemas.microsoft.com/office/drawing/2014/main" id="{A64E5036-7F00-C2AC-B6C6-B2B9129C2108}"/>
              </a:ext>
            </a:extLst>
          </p:cNvPr>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vl1pPr>
          </a:lstStyle>
          <a:p>
            <a:pPr>
              <a:defRPr/>
            </a:pPr>
            <a:endParaRPr lang="en-US"/>
          </a:p>
        </p:txBody>
      </p:sp>
      <p:sp>
        <p:nvSpPr>
          <p:cNvPr id="41988" name="Rectangle 4">
            <a:extLst>
              <a:ext uri="{FF2B5EF4-FFF2-40B4-BE49-F238E27FC236}">
                <a16:creationId xmlns:a16="http://schemas.microsoft.com/office/drawing/2014/main" id="{E5299E67-58A4-2FC5-FC33-CA1F3C39C250}"/>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5" name="Rectangle 5">
            <a:extLst>
              <a:ext uri="{FF2B5EF4-FFF2-40B4-BE49-F238E27FC236}">
                <a16:creationId xmlns:a16="http://schemas.microsoft.com/office/drawing/2014/main" id="{774440B0-8481-E18C-40E9-E4F90C069791}"/>
              </a:ext>
            </a:extLst>
          </p:cNvPr>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6" name="Rectangle 6">
            <a:extLst>
              <a:ext uri="{FF2B5EF4-FFF2-40B4-BE49-F238E27FC236}">
                <a16:creationId xmlns:a16="http://schemas.microsoft.com/office/drawing/2014/main" id="{A647657C-B266-CFC6-FF26-F968FF5CFABD}"/>
              </a:ext>
            </a:extLst>
          </p:cNvPr>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vl1pPr>
          </a:lstStyle>
          <a:p>
            <a:pPr>
              <a:defRPr/>
            </a:pPr>
            <a:endParaRPr lang="en-US"/>
          </a:p>
        </p:txBody>
      </p:sp>
      <p:sp>
        <p:nvSpPr>
          <p:cNvPr id="20487" name="Rectangle 7">
            <a:extLst>
              <a:ext uri="{FF2B5EF4-FFF2-40B4-BE49-F238E27FC236}">
                <a16:creationId xmlns:a16="http://schemas.microsoft.com/office/drawing/2014/main" id="{F7A2D7BB-62B2-46FC-AB34-7846733266AF}"/>
              </a:ext>
            </a:extLst>
          </p:cNvPr>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smtClean="0"/>
            </a:lvl1pPr>
          </a:lstStyle>
          <a:p>
            <a:pPr>
              <a:defRPr/>
            </a:pPr>
            <a:fld id="{074CE172-E419-4AAA-86F8-46446D23A06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6B3A8125-F400-B198-F9E1-F32399972F95}"/>
              </a:ext>
            </a:extLst>
          </p:cNvPr>
          <p:cNvSpPr>
            <a:spLocks noGrp="1" noRot="1" noChangeAspect="1" noChangeArrowheads="1" noTextEdit="1"/>
          </p:cNvSpPr>
          <p:nvPr>
            <p:ph type="sldImg"/>
          </p:nvPr>
        </p:nvSpPr>
        <p:spPr>
          <a:ln/>
        </p:spPr>
      </p:sp>
      <p:sp>
        <p:nvSpPr>
          <p:cNvPr id="45059" name="Notes Placeholder 2">
            <a:extLst>
              <a:ext uri="{FF2B5EF4-FFF2-40B4-BE49-F238E27FC236}">
                <a16:creationId xmlns:a16="http://schemas.microsoft.com/office/drawing/2014/main" id="{764DB2D8-3960-E8E2-0CB0-54EBFABA043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5060" name="Slide Number Placeholder 3">
            <a:extLst>
              <a:ext uri="{FF2B5EF4-FFF2-40B4-BE49-F238E27FC236}">
                <a16:creationId xmlns:a16="http://schemas.microsoft.com/office/drawing/2014/main" id="{BAE12733-C824-B20F-766A-6AD141DC3E9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950E892-29E1-444E-87EC-BB3E5F5E525B}" type="slidenum">
              <a:rPr lang="en-US" altLang="en-US"/>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499E6540-3A43-D207-45BA-C56C8B9D46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A1B1691-C970-412F-83C4-178D4D9E9621}" type="slidenum">
              <a:rPr lang="en-US" altLang="en-US"/>
              <a:pPr>
                <a:spcBef>
                  <a:spcPct val="0"/>
                </a:spcBef>
              </a:pPr>
              <a:t>10</a:t>
            </a:fld>
            <a:endParaRPr lang="en-US" altLang="en-US"/>
          </a:p>
        </p:txBody>
      </p:sp>
      <p:sp>
        <p:nvSpPr>
          <p:cNvPr id="65539" name="Rectangle 2">
            <a:extLst>
              <a:ext uri="{FF2B5EF4-FFF2-40B4-BE49-F238E27FC236}">
                <a16:creationId xmlns:a16="http://schemas.microsoft.com/office/drawing/2014/main" id="{65397F06-24B0-A4E3-D893-F3A4F6B28728}"/>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B30CBB2F-3A51-049B-F8A8-54EDBB7D79B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D853580C-5DF7-3284-A747-2896FC3833C7}"/>
              </a:ext>
            </a:extLst>
          </p:cNvPr>
          <p:cNvSpPr>
            <a:spLocks noGrp="1" noRot="1" noChangeAspect="1" noChangeArrowheads="1" noTextEdit="1"/>
          </p:cNvSpPr>
          <p:nvPr>
            <p:ph type="sldImg"/>
          </p:nvPr>
        </p:nvSpPr>
        <p:spPr>
          <a:ln/>
        </p:spPr>
      </p:sp>
      <p:sp>
        <p:nvSpPr>
          <p:cNvPr id="69635" name="Notes Placeholder 2">
            <a:extLst>
              <a:ext uri="{FF2B5EF4-FFF2-40B4-BE49-F238E27FC236}">
                <a16:creationId xmlns:a16="http://schemas.microsoft.com/office/drawing/2014/main" id="{FB0ABC84-637E-F016-AC1C-2845CE65382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9636" name="Slide Number Placeholder 3">
            <a:extLst>
              <a:ext uri="{FF2B5EF4-FFF2-40B4-BE49-F238E27FC236}">
                <a16:creationId xmlns:a16="http://schemas.microsoft.com/office/drawing/2014/main" id="{ABC4446A-41E5-95FE-4139-E4E5A0D5109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EB58554-3CBA-4521-B32B-60C357CBEA04}" type="slidenum">
              <a:rPr lang="en-US" altLang="en-US"/>
              <a:pPr>
                <a:spcBef>
                  <a:spcPct val="0"/>
                </a:spcBef>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E7231211-4E72-4C9A-6DCE-049A281E85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1645173-436D-4640-B317-FD6822BAF221}" type="slidenum">
              <a:rPr lang="en-US" altLang="en-US"/>
              <a:pPr>
                <a:spcBef>
                  <a:spcPct val="0"/>
                </a:spcBef>
              </a:pPr>
              <a:t>12</a:t>
            </a:fld>
            <a:endParaRPr lang="en-US" altLang="en-US"/>
          </a:p>
        </p:txBody>
      </p:sp>
      <p:sp>
        <p:nvSpPr>
          <p:cNvPr id="71683" name="Rectangle 2">
            <a:extLst>
              <a:ext uri="{FF2B5EF4-FFF2-40B4-BE49-F238E27FC236}">
                <a16:creationId xmlns:a16="http://schemas.microsoft.com/office/drawing/2014/main" id="{4AF7A6C2-E709-48DA-5B20-1CDD27C88506}"/>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AF58ECC4-2708-E10B-4570-8C20118FB6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AAA8DD0F-6BFB-23A1-8A11-838465EC794C}"/>
              </a:ext>
            </a:extLst>
          </p:cNvPr>
          <p:cNvSpPr>
            <a:spLocks noGrp="1" noRot="1" noChangeAspect="1" noChangeArrowheads="1" noTextEdit="1"/>
          </p:cNvSpPr>
          <p:nvPr>
            <p:ph type="sldImg"/>
          </p:nvPr>
        </p:nvSpPr>
        <p:spPr>
          <a:ln/>
        </p:spPr>
      </p:sp>
      <p:sp>
        <p:nvSpPr>
          <p:cNvPr id="73731" name="Notes Placeholder 2">
            <a:extLst>
              <a:ext uri="{FF2B5EF4-FFF2-40B4-BE49-F238E27FC236}">
                <a16:creationId xmlns:a16="http://schemas.microsoft.com/office/drawing/2014/main" id="{9907D355-5ED9-39F9-9872-6F1A476237C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3732" name="Slide Number Placeholder 3">
            <a:extLst>
              <a:ext uri="{FF2B5EF4-FFF2-40B4-BE49-F238E27FC236}">
                <a16:creationId xmlns:a16="http://schemas.microsoft.com/office/drawing/2014/main" id="{0483EE84-1863-8EA6-A700-E9B86570532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9071207-DF41-4347-9972-6BFF58FF53E2}" type="slidenum">
              <a:rPr lang="en-US" altLang="en-US"/>
              <a:pPr>
                <a:spcBef>
                  <a:spcPct val="0"/>
                </a:spcBef>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48F9B5D4-7C25-C079-0EA2-CCB63D268C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39B201D-BFA5-41A8-BBB5-ED045EA3AAF3}" type="slidenum">
              <a:rPr lang="en-US" altLang="en-US"/>
              <a:pPr>
                <a:spcBef>
                  <a:spcPct val="0"/>
                </a:spcBef>
              </a:pPr>
              <a:t>14</a:t>
            </a:fld>
            <a:endParaRPr lang="en-US" altLang="en-US"/>
          </a:p>
        </p:txBody>
      </p:sp>
      <p:sp>
        <p:nvSpPr>
          <p:cNvPr id="75779" name="Rectangle 2">
            <a:extLst>
              <a:ext uri="{FF2B5EF4-FFF2-40B4-BE49-F238E27FC236}">
                <a16:creationId xmlns:a16="http://schemas.microsoft.com/office/drawing/2014/main" id="{F85F7558-EF95-5957-B8AD-6BEEAEF3C90D}"/>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A9DB94FB-B593-097C-79DF-CEC8470A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4B807C9A-0B61-3C4D-9995-CE041C3E8E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38F3180-9A88-4ECE-BD45-A3F8B0F85E6D}" type="slidenum">
              <a:rPr lang="en-US" altLang="en-US"/>
              <a:pPr>
                <a:spcBef>
                  <a:spcPct val="0"/>
                </a:spcBef>
              </a:pPr>
              <a:t>15</a:t>
            </a:fld>
            <a:endParaRPr lang="en-US" altLang="en-US"/>
          </a:p>
        </p:txBody>
      </p:sp>
      <p:sp>
        <p:nvSpPr>
          <p:cNvPr id="77827" name="Rectangle 2">
            <a:extLst>
              <a:ext uri="{FF2B5EF4-FFF2-40B4-BE49-F238E27FC236}">
                <a16:creationId xmlns:a16="http://schemas.microsoft.com/office/drawing/2014/main" id="{E64E1118-9A4B-3058-561E-E033D1D23F51}"/>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BA5E456D-FEF8-3ACE-8A97-CFC5F21855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171A9A43-1FB3-96C7-108D-32CABAE05CF8}"/>
              </a:ext>
            </a:extLst>
          </p:cNvPr>
          <p:cNvSpPr>
            <a:spLocks noGrp="1" noRot="1" noChangeAspect="1" noChangeArrowheads="1" noTextEdit="1"/>
          </p:cNvSpPr>
          <p:nvPr>
            <p:ph type="sldImg"/>
          </p:nvPr>
        </p:nvSpPr>
        <p:spPr>
          <a:ln/>
        </p:spPr>
      </p:sp>
      <p:sp>
        <p:nvSpPr>
          <p:cNvPr id="79875" name="Notes Placeholder 2">
            <a:extLst>
              <a:ext uri="{FF2B5EF4-FFF2-40B4-BE49-F238E27FC236}">
                <a16:creationId xmlns:a16="http://schemas.microsoft.com/office/drawing/2014/main" id="{70DA2697-E5F2-0BAF-538E-AFA6136CAA4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9876" name="Slide Number Placeholder 3">
            <a:extLst>
              <a:ext uri="{FF2B5EF4-FFF2-40B4-BE49-F238E27FC236}">
                <a16:creationId xmlns:a16="http://schemas.microsoft.com/office/drawing/2014/main" id="{5FC3F6B0-C1A3-20D5-F10F-DB090FB4E4C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A095FFCC-CB5F-4C2D-A2A6-E4D5E5877325}" type="slidenum">
              <a:rPr lang="en-US" altLang="en-US" sz="1200"/>
              <a:pPr/>
              <a:t>16</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45785E9D-732E-87BE-8924-81196F76BB2E}"/>
              </a:ext>
            </a:extLst>
          </p:cNvPr>
          <p:cNvSpPr>
            <a:spLocks noGrp="1" noRot="1" noChangeAspect="1" noChangeArrowheads="1" noTextEdit="1"/>
          </p:cNvSpPr>
          <p:nvPr>
            <p:ph type="sldImg"/>
          </p:nvPr>
        </p:nvSpPr>
        <p:spPr>
          <a:ln/>
        </p:spPr>
      </p:sp>
      <p:sp>
        <p:nvSpPr>
          <p:cNvPr id="93187" name="Notes Placeholder 2">
            <a:extLst>
              <a:ext uri="{FF2B5EF4-FFF2-40B4-BE49-F238E27FC236}">
                <a16:creationId xmlns:a16="http://schemas.microsoft.com/office/drawing/2014/main" id="{F4355347-4EB1-27F2-447B-A36EA29B1A3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3188" name="Slide Number Placeholder 3">
            <a:extLst>
              <a:ext uri="{FF2B5EF4-FFF2-40B4-BE49-F238E27FC236}">
                <a16:creationId xmlns:a16="http://schemas.microsoft.com/office/drawing/2014/main" id="{7E91BB84-2B52-1C3F-B9D3-C0EF4DA461D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F502166-4AE8-4ED9-82E9-4D75073235EC}" type="slidenum">
              <a:rPr lang="en-US" altLang="en-US"/>
              <a:pPr>
                <a:spcBef>
                  <a:spcPct val="0"/>
                </a:spcBef>
              </a:pPr>
              <a:t>26</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18F70224-C70D-32B6-B00E-13931460D068}"/>
              </a:ext>
            </a:extLst>
          </p:cNvPr>
          <p:cNvSpPr>
            <a:spLocks noGrp="1" noRot="1" noChangeAspect="1" noChangeArrowheads="1" noTextEdit="1"/>
          </p:cNvSpPr>
          <p:nvPr>
            <p:ph type="sldImg"/>
          </p:nvPr>
        </p:nvSpPr>
        <p:spPr>
          <a:ln/>
        </p:spPr>
      </p:sp>
      <p:sp>
        <p:nvSpPr>
          <p:cNvPr id="95235" name="Notes Placeholder 2">
            <a:extLst>
              <a:ext uri="{FF2B5EF4-FFF2-40B4-BE49-F238E27FC236}">
                <a16:creationId xmlns:a16="http://schemas.microsoft.com/office/drawing/2014/main" id="{1273CFF3-4D69-3E24-8B3D-709C2508384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5236" name="Slide Number Placeholder 3">
            <a:extLst>
              <a:ext uri="{FF2B5EF4-FFF2-40B4-BE49-F238E27FC236}">
                <a16:creationId xmlns:a16="http://schemas.microsoft.com/office/drawing/2014/main" id="{7BBAC282-DAF1-6B23-707B-8DDC5ACA426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6E9264F-37BB-4C54-B5C3-0522D787549D}" type="slidenum">
              <a:rPr lang="en-US" altLang="en-US"/>
              <a:pPr>
                <a:spcBef>
                  <a:spcPct val="0"/>
                </a:spcBef>
              </a:pPr>
              <a:t>27</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170AC075-F828-055E-CEDB-B9B1C7F9FD48}"/>
              </a:ext>
            </a:extLst>
          </p:cNvPr>
          <p:cNvSpPr>
            <a:spLocks noGrp="1" noRot="1" noChangeAspect="1" noChangeArrowheads="1" noTextEdit="1"/>
          </p:cNvSpPr>
          <p:nvPr>
            <p:ph type="sldImg"/>
          </p:nvPr>
        </p:nvSpPr>
        <p:spPr>
          <a:ln/>
        </p:spPr>
      </p:sp>
      <p:sp>
        <p:nvSpPr>
          <p:cNvPr id="97283" name="Notes Placeholder 2">
            <a:extLst>
              <a:ext uri="{FF2B5EF4-FFF2-40B4-BE49-F238E27FC236}">
                <a16:creationId xmlns:a16="http://schemas.microsoft.com/office/drawing/2014/main" id="{7ABA1659-A4A7-C90D-173B-8A81A9D67B1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7284" name="Slide Number Placeholder 3">
            <a:extLst>
              <a:ext uri="{FF2B5EF4-FFF2-40B4-BE49-F238E27FC236}">
                <a16:creationId xmlns:a16="http://schemas.microsoft.com/office/drawing/2014/main" id="{3D317909-4153-51BA-A054-3C0C6EA7027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386D467-BAC5-4929-8261-4D298ED38A21}" type="slidenum">
              <a:rPr lang="en-US" altLang="en-US"/>
              <a:pPr>
                <a:spcBef>
                  <a:spcPct val="0"/>
                </a:spcBef>
              </a:pPr>
              <a:t>28</a:t>
            </a:fld>
            <a:endParaRPr lang="en-US" altLang="en-US"/>
          </a:p>
        </p:txBody>
      </p:sp>
    </p:spTree>
    <p:extLst>
      <p:ext uri="{BB962C8B-B14F-4D97-AF65-F5344CB8AC3E}">
        <p14:creationId xmlns:p14="http://schemas.microsoft.com/office/powerpoint/2010/main" val="3049655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94EF3A14-587F-DD6C-1953-A35C7E4A5C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26DBE6-863B-4522-A75B-F0DC1C9FF895}" type="slidenum">
              <a:rPr lang="en-US" altLang="en-US"/>
              <a:pPr>
                <a:spcBef>
                  <a:spcPct val="0"/>
                </a:spcBef>
              </a:pPr>
              <a:t>2</a:t>
            </a:fld>
            <a:endParaRPr lang="en-US" altLang="en-US"/>
          </a:p>
        </p:txBody>
      </p:sp>
      <p:sp>
        <p:nvSpPr>
          <p:cNvPr id="49155" name="Rectangle 2">
            <a:extLst>
              <a:ext uri="{FF2B5EF4-FFF2-40B4-BE49-F238E27FC236}">
                <a16:creationId xmlns:a16="http://schemas.microsoft.com/office/drawing/2014/main" id="{AAB06F85-532F-8443-35DE-AACB3F789BA8}"/>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78E4C665-F1CF-A636-256D-1C388BCCE8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0"/>
        <p:cNvGrpSpPr/>
        <p:nvPr/>
      </p:nvGrpSpPr>
      <p:grpSpPr>
        <a:xfrm>
          <a:off x="0" y="0"/>
          <a:ext cx="0" cy="0"/>
          <a:chOff x="0" y="0"/>
          <a:chExt cx="0" cy="0"/>
        </a:xfrm>
      </p:grpSpPr>
      <p:sp>
        <p:nvSpPr>
          <p:cNvPr id="1551" name="Google Shape;1551;g27ebaefd7d4_0_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2" name="Google Shape;1552;g27ebaefd7d4_0_3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3"/>
        <p:cNvGrpSpPr/>
        <p:nvPr/>
      </p:nvGrpSpPr>
      <p:grpSpPr>
        <a:xfrm>
          <a:off x="0" y="0"/>
          <a:ext cx="0" cy="0"/>
          <a:chOff x="0" y="0"/>
          <a:chExt cx="0" cy="0"/>
        </a:xfrm>
      </p:grpSpPr>
      <p:sp>
        <p:nvSpPr>
          <p:cNvPr id="1694" name="Google Shape;1694;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5" name="Google Shape;1695;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0"/>
        <p:cNvGrpSpPr/>
        <p:nvPr/>
      </p:nvGrpSpPr>
      <p:grpSpPr>
        <a:xfrm>
          <a:off x="0" y="0"/>
          <a:ext cx="0" cy="0"/>
          <a:chOff x="0" y="0"/>
          <a:chExt cx="0" cy="0"/>
        </a:xfrm>
      </p:grpSpPr>
      <p:sp>
        <p:nvSpPr>
          <p:cNvPr id="1701" name="Google Shape;1701;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2" name="Google Shape;1702;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9"/>
        <p:cNvGrpSpPr/>
        <p:nvPr/>
      </p:nvGrpSpPr>
      <p:grpSpPr>
        <a:xfrm>
          <a:off x="0" y="0"/>
          <a:ext cx="0" cy="0"/>
          <a:chOff x="0" y="0"/>
          <a:chExt cx="0" cy="0"/>
        </a:xfrm>
      </p:grpSpPr>
      <p:sp>
        <p:nvSpPr>
          <p:cNvPr id="1960" name="Google Shape;1960;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1" name="Google Shape;1961;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8"/>
        <p:cNvGrpSpPr/>
        <p:nvPr/>
      </p:nvGrpSpPr>
      <p:grpSpPr>
        <a:xfrm>
          <a:off x="0" y="0"/>
          <a:ext cx="0" cy="0"/>
          <a:chOff x="0" y="0"/>
          <a:chExt cx="0" cy="0"/>
        </a:xfrm>
      </p:grpSpPr>
      <p:sp>
        <p:nvSpPr>
          <p:cNvPr id="1719" name="Google Shape;1719;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0" name="Google Shape;1720;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Limitations sample size, provide rationale for feelings &amp; inter rater agreement</a:t>
            </a:r>
          </a:p>
        </p:txBody>
      </p:sp>
    </p:spTree>
    <p:extLst>
      <p:ext uri="{BB962C8B-B14F-4D97-AF65-F5344CB8AC3E}">
        <p14:creationId xmlns:p14="http://schemas.microsoft.com/office/powerpoint/2010/main" val="13142618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3"/>
        <p:cNvGrpSpPr/>
        <p:nvPr/>
      </p:nvGrpSpPr>
      <p:grpSpPr>
        <a:xfrm>
          <a:off x="0" y="0"/>
          <a:ext cx="0" cy="0"/>
          <a:chOff x="0" y="0"/>
          <a:chExt cx="0" cy="0"/>
        </a:xfrm>
      </p:grpSpPr>
      <p:sp>
        <p:nvSpPr>
          <p:cNvPr id="1794" name="Google Shape;1794;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5" name="Google Shape;1795;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170AC075-F828-055E-CEDB-B9B1C7F9FD48}"/>
              </a:ext>
            </a:extLst>
          </p:cNvPr>
          <p:cNvSpPr>
            <a:spLocks noGrp="1" noRot="1" noChangeAspect="1" noChangeArrowheads="1" noTextEdit="1"/>
          </p:cNvSpPr>
          <p:nvPr>
            <p:ph type="sldImg"/>
          </p:nvPr>
        </p:nvSpPr>
        <p:spPr>
          <a:ln/>
        </p:spPr>
      </p:sp>
      <p:sp>
        <p:nvSpPr>
          <p:cNvPr id="97283" name="Notes Placeholder 2">
            <a:extLst>
              <a:ext uri="{FF2B5EF4-FFF2-40B4-BE49-F238E27FC236}">
                <a16:creationId xmlns:a16="http://schemas.microsoft.com/office/drawing/2014/main" id="{7ABA1659-A4A7-C90D-173B-8A81A9D67B1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7284" name="Slide Number Placeholder 3">
            <a:extLst>
              <a:ext uri="{FF2B5EF4-FFF2-40B4-BE49-F238E27FC236}">
                <a16:creationId xmlns:a16="http://schemas.microsoft.com/office/drawing/2014/main" id="{3D317909-4153-51BA-A054-3C0C6EA7027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386D467-BAC5-4929-8261-4D298ED38A21}" type="slidenum">
              <a:rPr lang="en-US" altLang="en-US"/>
              <a:pPr>
                <a:spcBef>
                  <a:spcPct val="0"/>
                </a:spcBef>
              </a:pPr>
              <a:t>48</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D2B09E40-7764-E725-D540-6B4699EEE571}"/>
              </a:ext>
            </a:extLst>
          </p:cNvPr>
          <p:cNvSpPr>
            <a:spLocks noGrp="1" noRot="1" noChangeAspect="1" noChangeArrowheads="1" noTextEdit="1"/>
          </p:cNvSpPr>
          <p:nvPr>
            <p:ph type="sldImg"/>
          </p:nvPr>
        </p:nvSpPr>
        <p:spPr>
          <a:ln/>
        </p:spPr>
      </p:sp>
      <p:sp>
        <p:nvSpPr>
          <p:cNvPr id="99331" name="Notes Placeholder 2">
            <a:extLst>
              <a:ext uri="{FF2B5EF4-FFF2-40B4-BE49-F238E27FC236}">
                <a16:creationId xmlns:a16="http://schemas.microsoft.com/office/drawing/2014/main" id="{930A6E65-9580-6716-97A7-5593EEA364C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Some moderating effects for ethnicity were observed. </a:t>
            </a:r>
          </a:p>
          <a:p>
            <a:endParaRPr lang="en-US" altLang="en-US"/>
          </a:p>
        </p:txBody>
      </p:sp>
      <p:sp>
        <p:nvSpPr>
          <p:cNvPr id="99332" name="Slide Number Placeholder 3">
            <a:extLst>
              <a:ext uri="{FF2B5EF4-FFF2-40B4-BE49-F238E27FC236}">
                <a16:creationId xmlns:a16="http://schemas.microsoft.com/office/drawing/2014/main" id="{D3069E93-FFCE-294B-C7D9-F24CAB0BE37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9B4421E-F050-4FD2-9A89-25AC6E7AAFE7}" type="slidenum">
              <a:rPr lang="en-US" altLang="en-US">
                <a:solidFill>
                  <a:srgbClr val="000000"/>
                </a:solidFill>
              </a:rPr>
              <a:pPr>
                <a:spcBef>
                  <a:spcPct val="0"/>
                </a:spcBef>
              </a:pPr>
              <a:t>49</a:t>
            </a:fld>
            <a:endParaRPr lang="en-US" altLang="en-US">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FEAA154F-E2F8-BBEF-631E-67DB89EB06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AB1EB5F-29F9-49E3-A6BA-9F342BF0D695}" type="slidenum">
              <a:rPr lang="en-US" altLang="en-US"/>
              <a:pPr>
                <a:spcBef>
                  <a:spcPct val="0"/>
                </a:spcBef>
              </a:pPr>
              <a:t>57</a:t>
            </a:fld>
            <a:endParaRPr lang="en-US" altLang="en-US"/>
          </a:p>
        </p:txBody>
      </p:sp>
      <p:sp>
        <p:nvSpPr>
          <p:cNvPr id="108547" name="Rectangle 2">
            <a:extLst>
              <a:ext uri="{FF2B5EF4-FFF2-40B4-BE49-F238E27FC236}">
                <a16:creationId xmlns:a16="http://schemas.microsoft.com/office/drawing/2014/main" id="{A9B2CB3A-5BBB-8A33-EFA1-D57152961DB9}"/>
              </a:ext>
            </a:extLst>
          </p:cNvPr>
          <p:cNvSpPr>
            <a:spLocks noGrp="1" noRot="1" noChangeAspect="1" noChangeArrowheads="1" noTextEdit="1"/>
          </p:cNvSpPr>
          <p:nvPr>
            <p:ph type="sldImg"/>
          </p:nvPr>
        </p:nvSpPr>
        <p:spPr>
          <a:ln/>
        </p:spPr>
      </p:sp>
      <p:sp>
        <p:nvSpPr>
          <p:cNvPr id="108548" name="Rectangle 3">
            <a:extLst>
              <a:ext uri="{FF2B5EF4-FFF2-40B4-BE49-F238E27FC236}">
                <a16:creationId xmlns:a16="http://schemas.microsoft.com/office/drawing/2014/main" id="{C647BDEB-E545-8D99-1CD6-265D64BA39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2F314DE9-076E-C848-C9BB-E4C4055E39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CE095D3-1582-4E3A-8684-0FF7CB053E21}" type="slidenum">
              <a:rPr lang="en-US" altLang="en-US"/>
              <a:pPr>
                <a:spcBef>
                  <a:spcPct val="0"/>
                </a:spcBef>
              </a:pPr>
              <a:t>3</a:t>
            </a:fld>
            <a:endParaRPr lang="en-US" altLang="en-US"/>
          </a:p>
        </p:txBody>
      </p:sp>
      <p:sp>
        <p:nvSpPr>
          <p:cNvPr id="51203" name="Rectangle 2">
            <a:extLst>
              <a:ext uri="{FF2B5EF4-FFF2-40B4-BE49-F238E27FC236}">
                <a16:creationId xmlns:a16="http://schemas.microsoft.com/office/drawing/2014/main" id="{F6AE024F-8438-B38E-FC6B-72761524E49C}"/>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8A8F8E87-72FD-B54F-05CC-0CC07DAA9C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7269823D-25D5-CFF4-6F67-990A3D760E55}"/>
              </a:ext>
            </a:extLst>
          </p:cNvPr>
          <p:cNvSpPr>
            <a:spLocks noGrp="1" noRot="1" noChangeAspect="1" noChangeArrowheads="1" noTextEdit="1"/>
          </p:cNvSpPr>
          <p:nvPr>
            <p:ph type="sldImg"/>
          </p:nvPr>
        </p:nvSpPr>
        <p:spPr>
          <a:ln/>
        </p:spPr>
      </p:sp>
      <p:sp>
        <p:nvSpPr>
          <p:cNvPr id="110595" name="Notes Placeholder 2">
            <a:extLst>
              <a:ext uri="{FF2B5EF4-FFF2-40B4-BE49-F238E27FC236}">
                <a16:creationId xmlns:a16="http://schemas.microsoft.com/office/drawing/2014/main" id="{A8A57842-8CC1-7BE2-E487-732F5B56640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0596" name="Slide Number Placeholder 3">
            <a:extLst>
              <a:ext uri="{FF2B5EF4-FFF2-40B4-BE49-F238E27FC236}">
                <a16:creationId xmlns:a16="http://schemas.microsoft.com/office/drawing/2014/main" id="{94106F17-80F1-7EA3-9DA8-DD81CC49E8F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chemeClr val="tx1"/>
                </a:solidFill>
                <a:latin typeface="Times New Roman" panose="02020603050405020304" pitchFamily="18" charset="0"/>
              </a:defRPr>
            </a:lvl1pPr>
            <a:lvl2pPr marL="742950" indent="-285750" defTabSz="457200">
              <a:defRPr sz="2400">
                <a:solidFill>
                  <a:schemeClr val="tx1"/>
                </a:solidFill>
                <a:latin typeface="Times New Roman" panose="02020603050405020304" pitchFamily="18" charset="0"/>
              </a:defRPr>
            </a:lvl2pPr>
            <a:lvl3pPr marL="1143000" indent="-228600" defTabSz="457200">
              <a:defRPr sz="2400">
                <a:solidFill>
                  <a:schemeClr val="tx1"/>
                </a:solidFill>
                <a:latin typeface="Times New Roman" panose="02020603050405020304" pitchFamily="18" charset="0"/>
              </a:defRPr>
            </a:lvl3pPr>
            <a:lvl4pPr marL="1600200" indent="-228600" defTabSz="457200">
              <a:defRPr sz="2400">
                <a:solidFill>
                  <a:schemeClr val="tx1"/>
                </a:solidFill>
                <a:latin typeface="Times New Roman" panose="02020603050405020304" pitchFamily="18" charset="0"/>
              </a:defRPr>
            </a:lvl4pPr>
            <a:lvl5pPr marL="2057400" indent="-228600" defTabSz="457200">
              <a:defRPr sz="2400">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defRPr>
            </a:lvl9pPr>
          </a:lstStyle>
          <a:p>
            <a:fld id="{A513B7B5-F9AA-4B32-8296-F0A1CB7AD2E7}" type="slidenum">
              <a:rPr lang="en-US" altLang="en-US" sz="1200">
                <a:solidFill>
                  <a:srgbClr val="000000"/>
                </a:solidFill>
                <a:latin typeface="Calibri" panose="020F0502020204030204" pitchFamily="34" charset="0"/>
              </a:rPr>
              <a:pPr/>
              <a:t>58</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84E38E89-8100-2FB9-B059-8FA38C84DF2A}"/>
              </a:ext>
            </a:extLst>
          </p:cNvPr>
          <p:cNvSpPr>
            <a:spLocks noGrp="1" noRot="1" noChangeAspect="1" noChangeArrowheads="1" noTextEdit="1"/>
          </p:cNvSpPr>
          <p:nvPr>
            <p:ph type="sldImg"/>
          </p:nvPr>
        </p:nvSpPr>
        <p:spPr>
          <a:ln/>
        </p:spPr>
      </p:sp>
      <p:sp>
        <p:nvSpPr>
          <p:cNvPr id="112643" name="Notes Placeholder 2">
            <a:extLst>
              <a:ext uri="{FF2B5EF4-FFF2-40B4-BE49-F238E27FC236}">
                <a16:creationId xmlns:a16="http://schemas.microsoft.com/office/drawing/2014/main" id="{3E5BE404-EC7C-A249-7A2E-820981980B8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2644" name="Slide Number Placeholder 3">
            <a:extLst>
              <a:ext uri="{FF2B5EF4-FFF2-40B4-BE49-F238E27FC236}">
                <a16:creationId xmlns:a16="http://schemas.microsoft.com/office/drawing/2014/main" id="{3852072E-FE16-8372-2CFD-7C40D30C764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chemeClr val="tx1"/>
                </a:solidFill>
                <a:latin typeface="Times New Roman" panose="02020603050405020304" pitchFamily="18" charset="0"/>
              </a:defRPr>
            </a:lvl1pPr>
            <a:lvl2pPr marL="742950" indent="-285750" defTabSz="457200">
              <a:defRPr sz="2400">
                <a:solidFill>
                  <a:schemeClr val="tx1"/>
                </a:solidFill>
                <a:latin typeface="Times New Roman" panose="02020603050405020304" pitchFamily="18" charset="0"/>
              </a:defRPr>
            </a:lvl2pPr>
            <a:lvl3pPr marL="1143000" indent="-228600" defTabSz="457200">
              <a:defRPr sz="2400">
                <a:solidFill>
                  <a:schemeClr val="tx1"/>
                </a:solidFill>
                <a:latin typeface="Times New Roman" panose="02020603050405020304" pitchFamily="18" charset="0"/>
              </a:defRPr>
            </a:lvl3pPr>
            <a:lvl4pPr marL="1600200" indent="-228600" defTabSz="457200">
              <a:defRPr sz="2400">
                <a:solidFill>
                  <a:schemeClr val="tx1"/>
                </a:solidFill>
                <a:latin typeface="Times New Roman" panose="02020603050405020304" pitchFamily="18" charset="0"/>
              </a:defRPr>
            </a:lvl4pPr>
            <a:lvl5pPr marL="2057400" indent="-228600" defTabSz="457200">
              <a:defRPr sz="2400">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defRPr>
            </a:lvl9pPr>
          </a:lstStyle>
          <a:p>
            <a:fld id="{09350988-4DDE-4393-8B9E-15B4F64E8D39}" type="slidenum">
              <a:rPr lang="en-US" altLang="en-US" sz="1200">
                <a:solidFill>
                  <a:srgbClr val="000000"/>
                </a:solidFill>
                <a:latin typeface="Calibri" panose="020F0502020204030204" pitchFamily="34" charset="0"/>
              </a:rPr>
              <a:pPr/>
              <a:t>59</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B367D930-A3AE-FBD5-8787-516829F021BA}"/>
              </a:ext>
            </a:extLst>
          </p:cNvPr>
          <p:cNvSpPr>
            <a:spLocks noGrp="1" noRot="1" noChangeAspect="1" noChangeArrowheads="1" noTextEdit="1"/>
          </p:cNvSpPr>
          <p:nvPr>
            <p:ph type="sldImg"/>
          </p:nvPr>
        </p:nvSpPr>
        <p:spPr>
          <a:ln/>
        </p:spPr>
      </p:sp>
      <p:sp>
        <p:nvSpPr>
          <p:cNvPr id="114691" name="Notes Placeholder 2">
            <a:extLst>
              <a:ext uri="{FF2B5EF4-FFF2-40B4-BE49-F238E27FC236}">
                <a16:creationId xmlns:a16="http://schemas.microsoft.com/office/drawing/2014/main" id="{117842F4-A035-443B-21AA-DF7AB966F7B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14692" name="Slide Number Placeholder 3">
            <a:extLst>
              <a:ext uri="{FF2B5EF4-FFF2-40B4-BE49-F238E27FC236}">
                <a16:creationId xmlns:a16="http://schemas.microsoft.com/office/drawing/2014/main" id="{499B225B-7E39-F3A6-7156-5600F13F64F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chemeClr val="tx1"/>
                </a:solidFill>
                <a:latin typeface="Times New Roman" panose="02020603050405020304" pitchFamily="18" charset="0"/>
              </a:defRPr>
            </a:lvl1pPr>
            <a:lvl2pPr marL="742950" indent="-285750" defTabSz="457200">
              <a:defRPr sz="2400">
                <a:solidFill>
                  <a:schemeClr val="tx1"/>
                </a:solidFill>
                <a:latin typeface="Times New Roman" panose="02020603050405020304" pitchFamily="18" charset="0"/>
              </a:defRPr>
            </a:lvl2pPr>
            <a:lvl3pPr marL="1143000" indent="-228600" defTabSz="457200">
              <a:defRPr sz="2400">
                <a:solidFill>
                  <a:schemeClr val="tx1"/>
                </a:solidFill>
                <a:latin typeface="Times New Roman" panose="02020603050405020304" pitchFamily="18" charset="0"/>
              </a:defRPr>
            </a:lvl3pPr>
            <a:lvl4pPr marL="1600200" indent="-228600" defTabSz="457200">
              <a:defRPr sz="2400">
                <a:solidFill>
                  <a:schemeClr val="tx1"/>
                </a:solidFill>
                <a:latin typeface="Times New Roman" panose="02020603050405020304" pitchFamily="18" charset="0"/>
              </a:defRPr>
            </a:lvl4pPr>
            <a:lvl5pPr marL="2057400" indent="-228600" defTabSz="457200">
              <a:defRPr sz="2400">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defRPr>
            </a:lvl9pPr>
          </a:lstStyle>
          <a:p>
            <a:fld id="{2090E8DC-C4C1-4379-BEAC-91B6587E25FA}" type="slidenum">
              <a:rPr lang="en-US" altLang="en-US" sz="1200">
                <a:solidFill>
                  <a:srgbClr val="000000"/>
                </a:solidFill>
                <a:latin typeface="Calibri" panose="020F0502020204030204" pitchFamily="34" charset="0"/>
              </a:rPr>
              <a:pPr/>
              <a:t>60</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3C82256C-D6BD-B51B-E552-14BAB0598FD2}"/>
              </a:ext>
            </a:extLst>
          </p:cNvPr>
          <p:cNvSpPr>
            <a:spLocks noGrp="1" noRot="1" noChangeAspect="1" noChangeArrowheads="1" noTextEdit="1"/>
          </p:cNvSpPr>
          <p:nvPr>
            <p:ph type="sldImg"/>
          </p:nvPr>
        </p:nvSpPr>
        <p:spPr>
          <a:ln/>
        </p:spPr>
      </p:sp>
      <p:sp>
        <p:nvSpPr>
          <p:cNvPr id="116739" name="Notes Placeholder 2">
            <a:extLst>
              <a:ext uri="{FF2B5EF4-FFF2-40B4-BE49-F238E27FC236}">
                <a16:creationId xmlns:a16="http://schemas.microsoft.com/office/drawing/2014/main" id="{DCBC14FE-856A-337A-FC0C-6FDEB0CCF7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16740" name="Slide Number Placeholder 3">
            <a:extLst>
              <a:ext uri="{FF2B5EF4-FFF2-40B4-BE49-F238E27FC236}">
                <a16:creationId xmlns:a16="http://schemas.microsoft.com/office/drawing/2014/main" id="{AFB9FAEE-CC5F-2473-B5A1-ADD4936639E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chemeClr val="tx1"/>
                </a:solidFill>
                <a:latin typeface="Times New Roman" panose="02020603050405020304" pitchFamily="18" charset="0"/>
              </a:defRPr>
            </a:lvl1pPr>
            <a:lvl2pPr marL="742950" indent="-285750" defTabSz="457200">
              <a:defRPr sz="2400">
                <a:solidFill>
                  <a:schemeClr val="tx1"/>
                </a:solidFill>
                <a:latin typeface="Times New Roman" panose="02020603050405020304" pitchFamily="18" charset="0"/>
              </a:defRPr>
            </a:lvl2pPr>
            <a:lvl3pPr marL="1143000" indent="-228600" defTabSz="457200">
              <a:defRPr sz="2400">
                <a:solidFill>
                  <a:schemeClr val="tx1"/>
                </a:solidFill>
                <a:latin typeface="Times New Roman" panose="02020603050405020304" pitchFamily="18" charset="0"/>
              </a:defRPr>
            </a:lvl3pPr>
            <a:lvl4pPr marL="1600200" indent="-228600" defTabSz="457200">
              <a:defRPr sz="2400">
                <a:solidFill>
                  <a:schemeClr val="tx1"/>
                </a:solidFill>
                <a:latin typeface="Times New Roman" panose="02020603050405020304" pitchFamily="18" charset="0"/>
              </a:defRPr>
            </a:lvl4pPr>
            <a:lvl5pPr marL="2057400" indent="-228600" defTabSz="457200">
              <a:defRPr sz="2400">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defRPr>
            </a:lvl9pPr>
          </a:lstStyle>
          <a:p>
            <a:fld id="{FF77EF2D-6187-4445-97B4-F4E3C8BA5FC4}" type="slidenum">
              <a:rPr lang="en-US" altLang="en-US" sz="1200">
                <a:solidFill>
                  <a:srgbClr val="000000"/>
                </a:solidFill>
                <a:latin typeface="Calibri" panose="020F0502020204030204" pitchFamily="34" charset="0"/>
              </a:rPr>
              <a:pPr/>
              <a:t>61</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843B9FF5-9BA1-E1CF-FEA9-8CDB90308237}"/>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718F8D47-E698-7F1D-278C-3B4D5F5D0D55}"/>
              </a:ext>
            </a:extLst>
          </p:cNvPr>
          <p:cNvSpPr>
            <a:spLocks noGrp="1"/>
          </p:cNvSpPr>
          <p:nvPr>
            <p:ph type="body" idx="1"/>
          </p:nvPr>
        </p:nvSpPr>
        <p:spPr/>
        <p:txBody>
          <a:bodyPr/>
          <a:lstStyle/>
          <a:p>
            <a:pPr eaLnBrk="1" fontAlgn="auto" hangingPunct="1">
              <a:spcBef>
                <a:spcPts val="0"/>
              </a:spcBef>
              <a:spcAft>
                <a:spcPts val="0"/>
              </a:spcAft>
              <a:defRPr/>
            </a:pPr>
            <a:endParaRPr lang="en-US" dirty="0">
              <a:latin typeface="+mn-lt"/>
            </a:endParaRPr>
          </a:p>
        </p:txBody>
      </p:sp>
      <p:sp>
        <p:nvSpPr>
          <p:cNvPr id="118788" name="Slide Number Placeholder 3">
            <a:extLst>
              <a:ext uri="{FF2B5EF4-FFF2-40B4-BE49-F238E27FC236}">
                <a16:creationId xmlns:a16="http://schemas.microsoft.com/office/drawing/2014/main" id="{06D25467-6895-680F-24F8-6406B67E7A0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chemeClr val="tx1"/>
                </a:solidFill>
                <a:latin typeface="Times New Roman" panose="02020603050405020304" pitchFamily="18" charset="0"/>
              </a:defRPr>
            </a:lvl1pPr>
            <a:lvl2pPr marL="742950" indent="-285750" defTabSz="457200">
              <a:defRPr sz="2400">
                <a:solidFill>
                  <a:schemeClr val="tx1"/>
                </a:solidFill>
                <a:latin typeface="Times New Roman" panose="02020603050405020304" pitchFamily="18" charset="0"/>
              </a:defRPr>
            </a:lvl2pPr>
            <a:lvl3pPr marL="1143000" indent="-228600" defTabSz="457200">
              <a:defRPr sz="2400">
                <a:solidFill>
                  <a:schemeClr val="tx1"/>
                </a:solidFill>
                <a:latin typeface="Times New Roman" panose="02020603050405020304" pitchFamily="18" charset="0"/>
              </a:defRPr>
            </a:lvl3pPr>
            <a:lvl4pPr marL="1600200" indent="-228600" defTabSz="457200">
              <a:defRPr sz="2400">
                <a:solidFill>
                  <a:schemeClr val="tx1"/>
                </a:solidFill>
                <a:latin typeface="Times New Roman" panose="02020603050405020304" pitchFamily="18" charset="0"/>
              </a:defRPr>
            </a:lvl4pPr>
            <a:lvl5pPr marL="2057400" indent="-228600" defTabSz="457200">
              <a:defRPr sz="2400">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defRPr>
            </a:lvl9pPr>
          </a:lstStyle>
          <a:p>
            <a:fld id="{8B6D75D5-B7D7-49D8-B08D-485922F94DB7}" type="slidenum">
              <a:rPr lang="en-US" altLang="en-US" sz="1200">
                <a:solidFill>
                  <a:srgbClr val="000000"/>
                </a:solidFill>
                <a:latin typeface="Calibri" panose="020F0502020204030204" pitchFamily="34" charset="0"/>
              </a:rPr>
              <a:pPr/>
              <a:t>62</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F62525DF-DC8F-D7FF-C55B-59B39FC627A8}"/>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2987F74B-6FED-C522-37C1-8F9A004B11AA}"/>
              </a:ext>
            </a:extLst>
          </p:cNvPr>
          <p:cNvSpPr>
            <a:spLocks noGrp="1"/>
          </p:cNvSpPr>
          <p:nvPr>
            <p:ph type="body" idx="1"/>
          </p:nvPr>
        </p:nvSpPr>
        <p:spPr/>
        <p:txBody>
          <a:bodyPr/>
          <a:lstStyle/>
          <a:p>
            <a:pPr>
              <a:defRPr/>
            </a:pPr>
            <a:endParaRPr lang="en-US" dirty="0">
              <a:latin typeface="+mn-lt"/>
            </a:endParaRPr>
          </a:p>
        </p:txBody>
      </p:sp>
      <p:sp>
        <p:nvSpPr>
          <p:cNvPr id="120836" name="Slide Number Placeholder 3">
            <a:extLst>
              <a:ext uri="{FF2B5EF4-FFF2-40B4-BE49-F238E27FC236}">
                <a16:creationId xmlns:a16="http://schemas.microsoft.com/office/drawing/2014/main" id="{CF0ADC61-5C71-2E71-2085-5DFDE692D06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chemeClr val="tx1"/>
                </a:solidFill>
                <a:latin typeface="Times New Roman" panose="02020603050405020304" pitchFamily="18" charset="0"/>
              </a:defRPr>
            </a:lvl1pPr>
            <a:lvl2pPr marL="742950" indent="-285750" defTabSz="457200">
              <a:defRPr sz="2400">
                <a:solidFill>
                  <a:schemeClr val="tx1"/>
                </a:solidFill>
                <a:latin typeface="Times New Roman" panose="02020603050405020304" pitchFamily="18" charset="0"/>
              </a:defRPr>
            </a:lvl2pPr>
            <a:lvl3pPr marL="1143000" indent="-228600" defTabSz="457200">
              <a:defRPr sz="2400">
                <a:solidFill>
                  <a:schemeClr val="tx1"/>
                </a:solidFill>
                <a:latin typeface="Times New Roman" panose="02020603050405020304" pitchFamily="18" charset="0"/>
              </a:defRPr>
            </a:lvl3pPr>
            <a:lvl4pPr marL="1600200" indent="-228600" defTabSz="457200">
              <a:defRPr sz="2400">
                <a:solidFill>
                  <a:schemeClr val="tx1"/>
                </a:solidFill>
                <a:latin typeface="Times New Roman" panose="02020603050405020304" pitchFamily="18" charset="0"/>
              </a:defRPr>
            </a:lvl4pPr>
            <a:lvl5pPr marL="2057400" indent="-228600" defTabSz="457200">
              <a:defRPr sz="2400">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defRPr>
            </a:lvl9pPr>
          </a:lstStyle>
          <a:p>
            <a:fld id="{5CA63384-8083-458E-BD66-AAEE6EB7E75A}" type="slidenum">
              <a:rPr lang="en-US" altLang="en-US" sz="1200">
                <a:solidFill>
                  <a:srgbClr val="000000"/>
                </a:solidFill>
                <a:latin typeface="Calibri" panose="020F0502020204030204" pitchFamily="34" charset="0"/>
              </a:rPr>
              <a:pPr/>
              <a:t>63</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D59736B9-5583-8D1C-039F-3B28ADB8AB22}"/>
              </a:ext>
            </a:extLst>
          </p:cNvPr>
          <p:cNvSpPr>
            <a:spLocks noGrp="1" noRot="1" noChangeAspect="1" noChangeArrowheads="1" noTextEdit="1"/>
          </p:cNvSpPr>
          <p:nvPr>
            <p:ph type="sldImg"/>
          </p:nvPr>
        </p:nvSpPr>
        <p:spPr>
          <a:ln/>
        </p:spPr>
      </p:sp>
      <p:sp>
        <p:nvSpPr>
          <p:cNvPr id="122883" name="Notes Placeholder 2">
            <a:extLst>
              <a:ext uri="{FF2B5EF4-FFF2-40B4-BE49-F238E27FC236}">
                <a16:creationId xmlns:a16="http://schemas.microsoft.com/office/drawing/2014/main" id="{4105FB11-94D3-0715-2073-8106D60411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22884" name="Slide Number Placeholder 3">
            <a:extLst>
              <a:ext uri="{FF2B5EF4-FFF2-40B4-BE49-F238E27FC236}">
                <a16:creationId xmlns:a16="http://schemas.microsoft.com/office/drawing/2014/main" id="{32A7EA36-3BD0-251C-9BA9-CC2478AA6A9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chemeClr val="tx1"/>
                </a:solidFill>
                <a:latin typeface="Times New Roman" panose="02020603050405020304" pitchFamily="18" charset="0"/>
              </a:defRPr>
            </a:lvl1pPr>
            <a:lvl2pPr marL="742950" indent="-285750" defTabSz="457200">
              <a:defRPr sz="2400">
                <a:solidFill>
                  <a:schemeClr val="tx1"/>
                </a:solidFill>
                <a:latin typeface="Times New Roman" panose="02020603050405020304" pitchFamily="18" charset="0"/>
              </a:defRPr>
            </a:lvl2pPr>
            <a:lvl3pPr marL="1143000" indent="-228600" defTabSz="457200">
              <a:defRPr sz="2400">
                <a:solidFill>
                  <a:schemeClr val="tx1"/>
                </a:solidFill>
                <a:latin typeface="Times New Roman" panose="02020603050405020304" pitchFamily="18" charset="0"/>
              </a:defRPr>
            </a:lvl3pPr>
            <a:lvl4pPr marL="1600200" indent="-228600" defTabSz="457200">
              <a:defRPr sz="2400">
                <a:solidFill>
                  <a:schemeClr val="tx1"/>
                </a:solidFill>
                <a:latin typeface="Times New Roman" panose="02020603050405020304" pitchFamily="18" charset="0"/>
              </a:defRPr>
            </a:lvl4pPr>
            <a:lvl5pPr marL="2057400" indent="-228600" defTabSz="457200">
              <a:defRPr sz="2400">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defRPr>
            </a:lvl9pPr>
          </a:lstStyle>
          <a:p>
            <a:fld id="{77F3717A-6A5E-4B28-B33D-E224136890F9}" type="slidenum">
              <a:rPr lang="en-US" altLang="en-US" sz="1200">
                <a:solidFill>
                  <a:srgbClr val="000000"/>
                </a:solidFill>
                <a:latin typeface="Calibri" panose="020F0502020204030204" pitchFamily="34" charset="0"/>
              </a:rPr>
              <a:pPr/>
              <a:t>64</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PlaceHolder 1"/>
          <p:cNvSpPr>
            <a:spLocks noGrp="1" noRot="1" noChangeAspect="1"/>
          </p:cNvSpPr>
          <p:nvPr>
            <p:ph type="sldImg"/>
          </p:nvPr>
        </p:nvSpPr>
        <p:spPr>
          <a:xfrm>
            <a:off x="1589088" y="1006475"/>
            <a:ext cx="4594225" cy="3446463"/>
          </a:xfrm>
          <a:prstGeom prst="rect">
            <a:avLst/>
          </a:prstGeom>
        </p:spPr>
      </p:sp>
      <p:sp>
        <p:nvSpPr>
          <p:cNvPr id="48" name="PlaceHolder 2"/>
          <p:cNvSpPr>
            <a:spLocks noGrp="1"/>
          </p:cNvSpPr>
          <p:nvPr>
            <p:ph type="body"/>
          </p:nvPr>
        </p:nvSpPr>
        <p:spPr>
          <a:xfrm>
            <a:off x="1185120" y="4787640"/>
            <a:ext cx="5407560" cy="5666760"/>
          </a:xfrm>
          <a:prstGeom prst="rect">
            <a:avLst/>
          </a:prstGeom>
        </p:spPr>
        <p:txBody>
          <a:bodyPr lIns="0" tIns="0" rIns="0" bIns="0"/>
          <a:lstStyle/>
          <a:p>
            <a:r>
              <a:rPr lang="en-US" sz="2000" b="0" strike="noStrike" spc="-1" dirty="0">
                <a:latin typeface="Arial"/>
              </a:rPr>
              <a:t>Percentage of high school students who have had sexual intercourse, 1991–2015 (with error bars; moving averages not used as data are every other year).</a:t>
            </a:r>
          </a:p>
          <a:p>
            <a:r>
              <a:rPr lang="en-US" sz="2000" b="0" strike="noStrike" spc="-1" dirty="0">
                <a:latin typeface="Arial"/>
              </a:rPr>
              <a:t>IF THIS IMAGE HAS BEEN PROVIDED BY OR IS OWNED BY A THIRD PARTY, AS INDICATED IN THE CAPTION LINE, THEN FURTHER PERMISSION MAY BE NEEDED BEFORE ANY FURTHER USE. PLEASE CONTACT WILEY'S PERMISSIONS DEPARTMENT ON PERMISSIONS@WILEY.COM OR USE THE RIGHTSLINK SERVICE BY CLICKING ON THE 'REQUEST PERMISSIONS' LINK ACCOMPANYING THIS ARTICLE. WILEY OR AUTHOR OWNED IMAGES MAY BE USED FOR NON-COMMERCIAL PURPOSES, SUBJECT TO PROPER CITATION OF THE ARTICLE, AUTHOR, AND PUBLISHER.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a:extLst>
              <a:ext uri="{FF2B5EF4-FFF2-40B4-BE49-F238E27FC236}">
                <a16:creationId xmlns:a16="http://schemas.microsoft.com/office/drawing/2014/main" id="{F9066B54-58B7-51D4-436C-768665F743FE}"/>
              </a:ext>
            </a:extLst>
          </p:cNvPr>
          <p:cNvSpPr>
            <a:spLocks noGrp="1" noRot="1" noChangeAspect="1" noChangeArrowheads="1" noTextEdit="1"/>
          </p:cNvSpPr>
          <p:nvPr>
            <p:ph type="sldImg"/>
          </p:nvPr>
        </p:nvSpPr>
        <p:spPr>
          <a:ln/>
        </p:spPr>
      </p:sp>
      <p:sp>
        <p:nvSpPr>
          <p:cNvPr id="129027" name="Notes Placeholder 2">
            <a:extLst>
              <a:ext uri="{FF2B5EF4-FFF2-40B4-BE49-F238E27FC236}">
                <a16:creationId xmlns:a16="http://schemas.microsoft.com/office/drawing/2014/main" id="{752D4465-F05B-6E21-6879-7406DC03C4E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29028" name="Slide Number Placeholder 3">
            <a:extLst>
              <a:ext uri="{FF2B5EF4-FFF2-40B4-BE49-F238E27FC236}">
                <a16:creationId xmlns:a16="http://schemas.microsoft.com/office/drawing/2014/main" id="{30EB53F5-AD8B-B35F-9CB0-7286D7A1861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5F51887-4910-45F2-95AC-566FE7717877}" type="slidenum">
              <a:rPr lang="en-US" altLang="en-US"/>
              <a:pPr>
                <a:spcBef>
                  <a:spcPct val="0"/>
                </a:spcBef>
              </a:pPr>
              <a:t>68</a:t>
            </a:fld>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a:extLst>
              <a:ext uri="{FF2B5EF4-FFF2-40B4-BE49-F238E27FC236}">
                <a16:creationId xmlns:a16="http://schemas.microsoft.com/office/drawing/2014/main" id="{07B6D6C1-F986-4DF4-4E36-5E4B74455557}"/>
              </a:ext>
            </a:extLst>
          </p:cNvPr>
          <p:cNvSpPr>
            <a:spLocks noGrp="1" noRot="1" noChangeAspect="1" noChangeArrowheads="1" noTextEdit="1"/>
          </p:cNvSpPr>
          <p:nvPr>
            <p:ph type="sldImg"/>
          </p:nvPr>
        </p:nvSpPr>
        <p:spPr>
          <a:ln/>
        </p:spPr>
      </p:sp>
      <p:sp>
        <p:nvSpPr>
          <p:cNvPr id="131075" name="Notes Placeholder 2">
            <a:extLst>
              <a:ext uri="{FF2B5EF4-FFF2-40B4-BE49-F238E27FC236}">
                <a16:creationId xmlns:a16="http://schemas.microsoft.com/office/drawing/2014/main" id="{37ACF7E9-C6E0-859C-1A23-C5820B9CEE8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31076" name="Slide Number Placeholder 3">
            <a:extLst>
              <a:ext uri="{FF2B5EF4-FFF2-40B4-BE49-F238E27FC236}">
                <a16:creationId xmlns:a16="http://schemas.microsoft.com/office/drawing/2014/main" id="{BCE0BACA-9C09-660E-2C16-A8C08C313A9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F91D07A-70F8-49A8-8AFD-78A10ADA3D23}" type="slidenum">
              <a:rPr lang="en-US" altLang="en-US"/>
              <a:pPr>
                <a:spcBef>
                  <a:spcPct val="0"/>
                </a:spcBef>
              </a:pPr>
              <a:t>69</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C981E8C7-C2E5-6323-1211-A37E72EDD414}"/>
              </a:ext>
            </a:extLst>
          </p:cNvPr>
          <p:cNvSpPr>
            <a:spLocks noGrp="1" noRot="1" noChangeAspect="1" noChangeArrowheads="1" noTextEdit="1"/>
          </p:cNvSpPr>
          <p:nvPr>
            <p:ph type="sldImg"/>
          </p:nvPr>
        </p:nvSpPr>
        <p:spPr>
          <a:ln/>
        </p:spPr>
      </p:sp>
      <p:sp>
        <p:nvSpPr>
          <p:cNvPr id="53251" name="Notes Placeholder 2">
            <a:extLst>
              <a:ext uri="{FF2B5EF4-FFF2-40B4-BE49-F238E27FC236}">
                <a16:creationId xmlns:a16="http://schemas.microsoft.com/office/drawing/2014/main" id="{4CD1ED34-755F-4319-2858-FF98DD02CD5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3252" name="Slide Number Placeholder 3">
            <a:extLst>
              <a:ext uri="{FF2B5EF4-FFF2-40B4-BE49-F238E27FC236}">
                <a16:creationId xmlns:a16="http://schemas.microsoft.com/office/drawing/2014/main" id="{F133BB26-33CE-08E3-789A-553C224E14D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5624811-A5ED-49B4-88C9-8C8458EB72C1}" type="slidenum">
              <a:rPr lang="en-US" altLang="en-US"/>
              <a:pPr>
                <a:spcBef>
                  <a:spcPct val="0"/>
                </a:spcBef>
              </a:pPr>
              <a:t>4</a:t>
            </a:fld>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a:extLst>
              <a:ext uri="{FF2B5EF4-FFF2-40B4-BE49-F238E27FC236}">
                <a16:creationId xmlns:a16="http://schemas.microsoft.com/office/drawing/2014/main" id="{6143231C-5713-FD0B-47D4-AE6909B24602}"/>
              </a:ext>
            </a:extLst>
          </p:cNvPr>
          <p:cNvSpPr>
            <a:spLocks noGrp="1" noRot="1" noChangeAspect="1" noChangeArrowheads="1" noTextEdit="1"/>
          </p:cNvSpPr>
          <p:nvPr>
            <p:ph type="sldImg"/>
          </p:nvPr>
        </p:nvSpPr>
        <p:spPr>
          <a:ln/>
        </p:spPr>
      </p:sp>
      <p:sp>
        <p:nvSpPr>
          <p:cNvPr id="133123" name="Notes Placeholder 2">
            <a:extLst>
              <a:ext uri="{FF2B5EF4-FFF2-40B4-BE49-F238E27FC236}">
                <a16:creationId xmlns:a16="http://schemas.microsoft.com/office/drawing/2014/main" id="{D0F9E461-9260-2105-5445-D6189366902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solidFill>
                  <a:srgbClr val="000000"/>
                </a:solidFill>
                <a:latin typeface="Century Schoolbook" panose="02040604050505020304" pitchFamily="18" charset="0"/>
              </a:rPr>
              <a:t>Lesbian women had significantly higher same-sex attractions</a:t>
            </a:r>
          </a:p>
          <a:p>
            <a:pPr eaLnBrk="1" hangingPunct="1"/>
            <a:endParaRPr lang="en-US" altLang="en-US"/>
          </a:p>
        </p:txBody>
      </p:sp>
      <p:sp>
        <p:nvSpPr>
          <p:cNvPr id="133124" name="Slide Number Placeholder 3">
            <a:extLst>
              <a:ext uri="{FF2B5EF4-FFF2-40B4-BE49-F238E27FC236}">
                <a16:creationId xmlns:a16="http://schemas.microsoft.com/office/drawing/2014/main" id="{5759399B-F930-4EEF-FA98-E92BF941CF2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A8A1C4B-FF3F-44EE-8375-F1357E1A5719}" type="slidenum">
              <a:rPr lang="en-US" altLang="en-US"/>
              <a:pPr>
                <a:spcBef>
                  <a:spcPct val="0"/>
                </a:spcBef>
              </a:pPr>
              <a:t>70</a:t>
            </a:fld>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a:extLst>
              <a:ext uri="{FF2B5EF4-FFF2-40B4-BE49-F238E27FC236}">
                <a16:creationId xmlns:a16="http://schemas.microsoft.com/office/drawing/2014/main" id="{7EAE722C-EFC4-47F2-7741-C55468784978}"/>
              </a:ext>
            </a:extLst>
          </p:cNvPr>
          <p:cNvSpPr>
            <a:spLocks noGrp="1" noRot="1" noChangeAspect="1" noChangeArrowheads="1" noTextEdit="1"/>
          </p:cNvSpPr>
          <p:nvPr>
            <p:ph type="sldImg"/>
          </p:nvPr>
        </p:nvSpPr>
        <p:spPr>
          <a:ln/>
        </p:spPr>
      </p:sp>
      <p:sp>
        <p:nvSpPr>
          <p:cNvPr id="135171" name="Notes Placeholder 2">
            <a:extLst>
              <a:ext uri="{FF2B5EF4-FFF2-40B4-BE49-F238E27FC236}">
                <a16:creationId xmlns:a16="http://schemas.microsoft.com/office/drawing/2014/main" id="{9C8CA96A-9816-0B76-884E-CC954CBC71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39763" lvl="1" indent="-273050" eaLnBrk="1" hangingPunct="1">
              <a:buFont typeface="Wingdings 2" panose="05020102010507070707" pitchFamily="18" charset="2"/>
              <a:buChar char=""/>
            </a:pPr>
            <a:r>
              <a:rPr lang="en-US" altLang="en-US"/>
              <a:t>In 1995, behavior evenly distributed</a:t>
            </a:r>
          </a:p>
          <a:p>
            <a:pPr marL="639763" lvl="1" indent="-273050" eaLnBrk="1" hangingPunct="1">
              <a:buFont typeface="Wingdings 2" panose="05020102010507070707" pitchFamily="18" charset="2"/>
              <a:buChar char=""/>
            </a:pPr>
            <a:r>
              <a:rPr lang="en-US" altLang="en-US"/>
              <a:t>By 2005, bimodal distribution (either exclusively with men or women)</a:t>
            </a:r>
          </a:p>
          <a:p>
            <a:pPr eaLnBrk="1" hangingPunct="1"/>
            <a:endParaRPr lang="en-US" altLang="en-US"/>
          </a:p>
        </p:txBody>
      </p:sp>
      <p:sp>
        <p:nvSpPr>
          <p:cNvPr id="135172" name="Slide Number Placeholder 3">
            <a:extLst>
              <a:ext uri="{FF2B5EF4-FFF2-40B4-BE49-F238E27FC236}">
                <a16:creationId xmlns:a16="http://schemas.microsoft.com/office/drawing/2014/main" id="{7D59AB31-8E82-FD82-5018-B93C49A18A9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D9C9DF3-FAFA-47A8-8FF6-95BD4B4CCDD5}" type="slidenum">
              <a:rPr lang="en-US" altLang="en-US"/>
              <a:pPr>
                <a:spcBef>
                  <a:spcPct val="0"/>
                </a:spcBef>
              </a:pPr>
              <a:t>71</a:t>
            </a:fld>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a:extLst>
              <a:ext uri="{FF2B5EF4-FFF2-40B4-BE49-F238E27FC236}">
                <a16:creationId xmlns:a16="http://schemas.microsoft.com/office/drawing/2014/main" id="{A2D7BE1B-4E13-0A93-6F57-7E71CCB4B203}"/>
              </a:ext>
            </a:extLst>
          </p:cNvPr>
          <p:cNvSpPr>
            <a:spLocks noGrp="1" noRot="1" noChangeAspect="1" noChangeArrowheads="1" noTextEdit="1"/>
          </p:cNvSpPr>
          <p:nvPr>
            <p:ph type="sldImg"/>
          </p:nvPr>
        </p:nvSpPr>
        <p:spPr>
          <a:ln/>
        </p:spPr>
      </p:sp>
      <p:sp>
        <p:nvSpPr>
          <p:cNvPr id="137219" name="Notes Placeholder 2">
            <a:extLst>
              <a:ext uri="{FF2B5EF4-FFF2-40B4-BE49-F238E27FC236}">
                <a16:creationId xmlns:a16="http://schemas.microsoft.com/office/drawing/2014/main" id="{FCDB3E5E-3444-50B8-5989-5B7341A9008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Results consistent with both “third orientation” and “heightened fluidity” models, not “transitional stage” model</a:t>
            </a:r>
          </a:p>
          <a:p>
            <a:pPr eaLnBrk="1" hangingPunct="1"/>
            <a:endParaRPr lang="en-US" altLang="en-US"/>
          </a:p>
        </p:txBody>
      </p:sp>
      <p:sp>
        <p:nvSpPr>
          <p:cNvPr id="137220" name="Slide Number Placeholder 3">
            <a:extLst>
              <a:ext uri="{FF2B5EF4-FFF2-40B4-BE49-F238E27FC236}">
                <a16:creationId xmlns:a16="http://schemas.microsoft.com/office/drawing/2014/main" id="{0DA88188-756D-12A5-260D-9348D234C90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B3DE27C-74EB-4418-BF51-4CD303894B32}" type="slidenum">
              <a:rPr lang="en-US" altLang="en-US"/>
              <a:pPr>
                <a:spcBef>
                  <a:spcPct val="0"/>
                </a:spcBef>
              </a:pPr>
              <a:t>72</a:t>
            </a:fld>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963c2723b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963c2723b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0"/>
        <p:cNvGrpSpPr/>
        <p:nvPr/>
      </p:nvGrpSpPr>
      <p:grpSpPr>
        <a:xfrm>
          <a:off x="0" y="0"/>
          <a:ext cx="0" cy="0"/>
          <a:chOff x="0" y="0"/>
          <a:chExt cx="0" cy="0"/>
        </a:xfrm>
      </p:grpSpPr>
      <p:sp>
        <p:nvSpPr>
          <p:cNvPr id="981" name="Google Shape;981;gad800c0138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2" name="Google Shape;982;gad800c0138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the study the term assigned sex refers to the sex announced the day the child is born. The children this study were all assigned male or female at birth.</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They use the term Social transition in the study to represent a change in a child’s outward appearance and gender pronoun use. </a:t>
            </a:r>
          </a:p>
          <a:p>
            <a:pPr marL="0" lvl="0" indent="0" algn="l" rtl="0">
              <a:spcBef>
                <a:spcPts val="0"/>
              </a:spcBef>
              <a:spcAft>
                <a:spcPts val="0"/>
              </a:spcAft>
              <a:buNone/>
            </a:pPr>
            <a:r>
              <a:rPr lang="en-US" dirty="0"/>
              <a:t>So for example, an assigned male would be said to socially transition if this child grew long hair, started wearing dresses and was referred to with pronouns “her” and “she.” </a:t>
            </a:r>
          </a:p>
          <a:p>
            <a:pPr marL="0" lvl="0" indent="0" algn="l" rtl="0">
              <a:spcBef>
                <a:spcPts val="0"/>
              </a:spcBef>
              <a:spcAft>
                <a:spcPts val="0"/>
              </a:spcAft>
              <a:buNone/>
            </a:pPr>
            <a:r>
              <a:rPr lang="en-US" dirty="0"/>
              <a:t>In the study, the pronoun change was used as the key criteria that a transition has occurred. </a:t>
            </a:r>
          </a:p>
          <a:p>
            <a:pPr marL="0" lvl="0" indent="0" algn="l" rtl="0">
              <a:spcBef>
                <a:spcPts val="0"/>
              </a:spcBef>
              <a:spcAft>
                <a:spcPts val="0"/>
              </a:spcAft>
              <a:buNone/>
            </a:pPr>
            <a:r>
              <a:rPr lang="en-US" dirty="0"/>
              <a:t>A social transition, in this study, does not indicate any medical (either hormonal or surgical) changes have occurred.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researchers use the term transgender to refer to children who have socially transitioned and are using the binary pronouns (he or she) that differ from the binary pronouns used to describe them at birth.</a:t>
            </a:r>
          </a:p>
          <a:p>
            <a:pPr marL="0" lvl="0" indent="0" algn="l" rtl="0">
              <a:spcBef>
                <a:spcPts val="0"/>
              </a:spcBef>
              <a:spcAft>
                <a:spcPts val="0"/>
              </a:spcAft>
              <a:buNone/>
            </a:pPr>
            <a:endParaRPr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3"/>
        <p:cNvGrpSpPr/>
        <p:nvPr/>
      </p:nvGrpSpPr>
      <p:grpSpPr>
        <a:xfrm>
          <a:off x="0" y="0"/>
          <a:ext cx="0" cy="0"/>
          <a:chOff x="0" y="0"/>
          <a:chExt cx="0" cy="0"/>
        </a:xfrm>
      </p:grpSpPr>
      <p:sp>
        <p:nvSpPr>
          <p:cNvPr id="1894" name="Google Shape;1894;gb2b1900ffb_0_76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5" name="Google Shape;1895;gb2b1900ffb_0_76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Transgender children (317 children, 3 to 12 years) were tested on various established measures of gender development, with emphasis on gender identity and gender-typed preferences and behaviors. The same measures were used in testing two comparison groups: a group of cisgender siblings of transgender participants (189 children, 3 to 12 years), and a group of cisgender controls who were unrelated to the participants in the study and were matched by age and gender to each transgender participant (316 children, 3 to 12 years).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Researchers traveled across the U.S. and Canada to meet families in their homes, or in local private settings.</a:t>
            </a:r>
          </a:p>
          <a:p>
            <a:pPr marL="0" lvl="0" indent="0" algn="l" rtl="0">
              <a:spcBef>
                <a:spcPts val="0"/>
              </a:spcBef>
              <a:spcAft>
                <a:spcPts val="0"/>
              </a:spcAft>
              <a:buNone/>
            </a:pPr>
            <a:r>
              <a:rPr lang="en-US" dirty="0"/>
              <a:t>They met with each family for about an hour, during which children and parents were administered separate questionnaires/interviews.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For example, children were shown some toys or clothes that varied in how stereotypically masculine or feminine they were, and the children indicated which toys or clothes they preferred. On other items, they were asked how similar they felt to boys and how similar they felt to girls.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parents were asked about their transgender child’s gender identity, preferences and behaviors.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Children in the cisgender control group were recruited in the Seattle area and participated in their research lab, answering the exact same questions as the transgender children and their siblings.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3896465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9"/>
        <p:cNvGrpSpPr/>
        <p:nvPr/>
      </p:nvGrpSpPr>
      <p:grpSpPr>
        <a:xfrm>
          <a:off x="0" y="0"/>
          <a:ext cx="0" cy="0"/>
          <a:chOff x="0" y="0"/>
          <a:chExt cx="0" cy="0"/>
        </a:xfrm>
      </p:grpSpPr>
      <p:sp>
        <p:nvSpPr>
          <p:cNvPr id="1830" name="Google Shape;1830;g784fe968e7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1" name="Google Shape;1831;g784fe968e7_1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study showed that transgender children gender development shows similar patterns when compared to cisgender children.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study had three main findings: </a:t>
            </a:r>
          </a:p>
          <a:p>
            <a:pPr marL="0" lvl="0" indent="0" algn="l" rtl="0">
              <a:spcBef>
                <a:spcPts val="0"/>
              </a:spcBef>
              <a:spcAft>
                <a:spcPts val="0"/>
              </a:spcAft>
              <a:buNone/>
            </a:pPr>
            <a:endParaRPr lang="en-US" dirty="0"/>
          </a:p>
          <a:p>
            <a:pPr marL="171450" lvl="0" indent="-171450" algn="l" rtl="0">
              <a:spcBef>
                <a:spcPts val="0"/>
              </a:spcBef>
              <a:spcAft>
                <a:spcPts val="0"/>
              </a:spcAft>
            </a:pPr>
            <a:r>
              <a:rPr lang="en-US" dirty="0"/>
              <a:t>First, the study found that 3- to 12- year-old transgender children show strong identification and preferences aligned with their current gender, and not the gender associated with their assigned sex. </a:t>
            </a:r>
          </a:p>
          <a:p>
            <a:pPr marL="171450" lvl="0" indent="-171450" algn="l" rtl="0">
              <a:spcBef>
                <a:spcPts val="0"/>
              </a:spcBef>
              <a:spcAft>
                <a:spcPts val="0"/>
              </a:spcAft>
            </a:pPr>
            <a:r>
              <a:rPr lang="en-US" dirty="0"/>
              <a:t>Second, the length of time that transgender children had spent living as their current gender (i.e., the time that had passed since they had socially transitioned) was not associated with the strength of their gender identity or the extremity of their gender-typed preferences. That is, on average, a child who socially transitioned five years ago, and a child who socially transitioned less than a year ago did not differ in the extent to which they identified with their current gender.</a:t>
            </a:r>
          </a:p>
          <a:p>
            <a:pPr marL="171450" lvl="0" indent="-171450" algn="l" rtl="0">
              <a:spcBef>
                <a:spcPts val="0"/>
              </a:spcBef>
              <a:spcAft>
                <a:spcPts val="0"/>
              </a:spcAft>
            </a:pPr>
            <a:r>
              <a:rPr lang="en-US" dirty="0"/>
              <a:t>Third, when compared to a group of unrelated cisgender control children and a group of cisgender siblings of transgender participants, transgender children showed remarkable similarity in their gender development. That is, transgender girls (assigned as boys at birth) were similar in gender development to children who were assigned at birth as girls.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Further, both transgender and cisgender children showed similar variability in terms of how stereotype-consistent their gender development was. </a:t>
            </a:r>
          </a:p>
          <a:p>
            <a:pPr marL="0" lvl="0" indent="0" algn="l" rtl="0">
              <a:spcBef>
                <a:spcPts val="0"/>
              </a:spcBef>
              <a:spcAft>
                <a:spcPts val="0"/>
              </a:spcAft>
              <a:buNone/>
            </a:pPr>
            <a:r>
              <a:rPr lang="en-US" dirty="0"/>
              <a:t>So for example, among both transgender and cisgender girls, there were girls who showed preferences for toys and clothing that were very stereotypically feminine (e.g., frilly dresses, play make-up sets), and there were girls who showed counter-stereotypical preferences (e.g., cargo pants, balls).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0359014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924854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3"/>
        <p:cNvGrpSpPr/>
        <p:nvPr/>
      </p:nvGrpSpPr>
      <p:grpSpPr>
        <a:xfrm>
          <a:off x="0" y="0"/>
          <a:ext cx="0" cy="0"/>
          <a:chOff x="0" y="0"/>
          <a:chExt cx="0" cy="0"/>
        </a:xfrm>
      </p:grpSpPr>
      <p:sp>
        <p:nvSpPr>
          <p:cNvPr id="1894" name="Google Shape;1894;gb2b1900ffb_0_76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5" name="Google Shape;1895;gb2b1900ffb_0_76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Apart from their main findings, the researchers did additional exploratory analysis.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First, they found that transgender and cisgender children’s gender development showed coherence. Past literature had suggested that cisgender children show coherence—or associations— between different aspects of gender development (e.g., for instance, between their identity and clothing preferences). They found the same pattern within our transgender (and cisgender) samples.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Second, they found that transgender and cisgender children’s gender development did not vary as a function of demographic variables such as race, geographic location, and parent education level. But a caveat to this finding is that their participants overall were of a restricted range of demographics (for example most of the participants had parents with college educations or above, about two-thirds were White)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And thirdly, the researchers found that parents and children provided similar reports of children’s gender development.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020978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How children become aware of their gender identity and begin to show gender-typed preferences in things like clothing and toys have been and still are topics of debate among researchers.</a:t>
            </a:r>
          </a:p>
          <a:p>
            <a:r>
              <a:rPr lang="en-US" dirty="0"/>
              <a:t>By studying gender development in children whose current gender identity and expressions do not align with their assigned sex, this research gives some insight into the process of gender development.</a:t>
            </a:r>
          </a:p>
          <a:p>
            <a:r>
              <a:rPr lang="en-US" dirty="0"/>
              <a:t>Their findings suggest that children might not be simply learning what their parents tell them about their own gender or how they are treated early on but instead, they might selectively attend to broader social messages regarding the gender they feel they are.</a:t>
            </a:r>
          </a:p>
          <a:p>
            <a:r>
              <a:rPr lang="en-US" dirty="0"/>
              <a:t>Overall, the current findings suggest that once children identify themselves as a girl or a boy (regardless of what their assigned sex is), they might look for ways in which people around them fulfill these roles and then try to be like them.</a:t>
            </a:r>
          </a:p>
          <a:p>
            <a:endParaRPr lang="en-US" dirty="0"/>
          </a:p>
          <a:p>
            <a:endParaRPr lang="en-US" dirty="0"/>
          </a:p>
        </p:txBody>
      </p:sp>
    </p:spTree>
    <p:extLst>
      <p:ext uri="{BB962C8B-B14F-4D97-AF65-F5344CB8AC3E}">
        <p14:creationId xmlns:p14="http://schemas.microsoft.com/office/powerpoint/2010/main" val="2617061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F3F51DAD-9D0B-E4FE-503F-B053A11524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A357014-F238-470A-AD30-1710DE352EF3}" type="slidenum">
              <a:rPr lang="en-US" altLang="en-US"/>
              <a:pPr>
                <a:spcBef>
                  <a:spcPct val="0"/>
                </a:spcBef>
              </a:pPr>
              <a:t>5</a:t>
            </a:fld>
            <a:endParaRPr lang="en-US" altLang="en-US"/>
          </a:p>
        </p:txBody>
      </p:sp>
      <p:sp>
        <p:nvSpPr>
          <p:cNvPr id="55299" name="Rectangle 2">
            <a:extLst>
              <a:ext uri="{FF2B5EF4-FFF2-40B4-BE49-F238E27FC236}">
                <a16:creationId xmlns:a16="http://schemas.microsoft.com/office/drawing/2014/main" id="{85F552DE-7CBC-2A7D-080A-919D1AF6F8AD}"/>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85EEC1FB-FC55-39E3-C1B4-E7545471F9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First question (can reference demographics table in the next slide) (sample very homogenous in income, parental education, and political views) </a:t>
            </a:r>
          </a:p>
          <a:p>
            <a:r>
              <a:rPr lang="en-US" dirty="0"/>
              <a:t>The transgender participants in the current study have all socially transitioned and live in families that that affirmed their child’s current gender identity through a social transition. The researchers do not know how the results may have differed if they had studied children who identify as transgender but have not yet transitioned, or children who live in less supportive environments</a:t>
            </a:r>
          </a:p>
          <a:p>
            <a:endParaRPr lang="en-US" dirty="0"/>
          </a:p>
        </p:txBody>
      </p:sp>
    </p:spTree>
    <p:extLst>
      <p:ext uri="{BB962C8B-B14F-4D97-AF65-F5344CB8AC3E}">
        <p14:creationId xmlns:p14="http://schemas.microsoft.com/office/powerpoint/2010/main" val="25729478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A limitation is that all children in the current sample were from U.S. and Canadian families that often had high incomes and included parents with high levels of education. If these findings extend to children from other demographic groups and cultures is currently unknown. </a:t>
            </a:r>
          </a:p>
          <a:p>
            <a:endParaRPr lang="en-US" dirty="0"/>
          </a:p>
        </p:txBody>
      </p:sp>
    </p:spTree>
    <p:extLst>
      <p:ext uri="{BB962C8B-B14F-4D97-AF65-F5344CB8AC3E}">
        <p14:creationId xmlns:p14="http://schemas.microsoft.com/office/powerpoint/2010/main" val="1212523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DFC1B64D-D1D8-34B9-1DA5-C76D9F53DB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41A022C-A4D2-4884-A549-29175E1CF7FE}" type="slidenum">
              <a:rPr lang="en-US" altLang="en-US"/>
              <a:pPr>
                <a:spcBef>
                  <a:spcPct val="0"/>
                </a:spcBef>
              </a:pPr>
              <a:t>6</a:t>
            </a:fld>
            <a:endParaRPr lang="en-US" altLang="en-US"/>
          </a:p>
        </p:txBody>
      </p:sp>
      <p:sp>
        <p:nvSpPr>
          <p:cNvPr id="57347" name="Rectangle 2">
            <a:extLst>
              <a:ext uri="{FF2B5EF4-FFF2-40B4-BE49-F238E27FC236}">
                <a16:creationId xmlns:a16="http://schemas.microsoft.com/office/drawing/2014/main" id="{026687BA-E77B-8FE2-B590-CBC58CD35E7A}"/>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0952972A-EC53-2BC4-7F7C-776F91CB8C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19D64E0D-9481-F5C5-91B0-565321058711}"/>
              </a:ext>
            </a:extLst>
          </p:cNvPr>
          <p:cNvSpPr>
            <a:spLocks noGrp="1" noRot="1" noChangeAspect="1" noChangeArrowheads="1" noTextEdit="1"/>
          </p:cNvSpPr>
          <p:nvPr>
            <p:ph type="sldImg"/>
          </p:nvPr>
        </p:nvSpPr>
        <p:spPr>
          <a:ln/>
        </p:spPr>
      </p:sp>
      <p:sp>
        <p:nvSpPr>
          <p:cNvPr id="59395" name="Notes Placeholder 2">
            <a:extLst>
              <a:ext uri="{FF2B5EF4-FFF2-40B4-BE49-F238E27FC236}">
                <a16:creationId xmlns:a16="http://schemas.microsoft.com/office/drawing/2014/main" id="{FD70A5EC-51C5-02E9-2C80-109965776D5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9396" name="Slide Number Placeholder 3">
            <a:extLst>
              <a:ext uri="{FF2B5EF4-FFF2-40B4-BE49-F238E27FC236}">
                <a16:creationId xmlns:a16="http://schemas.microsoft.com/office/drawing/2014/main" id="{49FDAC92-75D5-3E48-2261-0D3578D68CB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00AEDF8-28F1-4820-B0C2-71223685A321}" type="slidenum">
              <a:rPr lang="en-US" altLang="en-US"/>
              <a:pPr>
                <a:spcBef>
                  <a:spcPct val="0"/>
                </a:spcBef>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7E621CA5-1852-63EF-F81C-2160304916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D042ABD-7F31-4EAD-848B-A8E276038544}" type="slidenum">
              <a:rPr lang="en-US" altLang="en-US"/>
              <a:pPr>
                <a:spcBef>
                  <a:spcPct val="0"/>
                </a:spcBef>
              </a:pPr>
              <a:t>8</a:t>
            </a:fld>
            <a:endParaRPr lang="en-US" altLang="en-US"/>
          </a:p>
        </p:txBody>
      </p:sp>
      <p:sp>
        <p:nvSpPr>
          <p:cNvPr id="61443" name="Rectangle 2">
            <a:extLst>
              <a:ext uri="{FF2B5EF4-FFF2-40B4-BE49-F238E27FC236}">
                <a16:creationId xmlns:a16="http://schemas.microsoft.com/office/drawing/2014/main" id="{E749E82A-9A5D-03E9-6DBD-733980A5DAAB}"/>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B53CDC69-996B-AEC8-6B59-4FB24692D5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A1481117-B16B-1CF3-AABD-C6CD1C9D4502}"/>
              </a:ext>
            </a:extLst>
          </p:cNvPr>
          <p:cNvSpPr>
            <a:spLocks noGrp="1" noRot="1" noChangeAspect="1" noChangeArrowheads="1" noTextEdit="1"/>
          </p:cNvSpPr>
          <p:nvPr>
            <p:ph type="sldImg"/>
          </p:nvPr>
        </p:nvSpPr>
        <p:spPr>
          <a:ln/>
        </p:spPr>
      </p:sp>
      <p:sp>
        <p:nvSpPr>
          <p:cNvPr id="63491" name="Notes Placeholder 2">
            <a:extLst>
              <a:ext uri="{FF2B5EF4-FFF2-40B4-BE49-F238E27FC236}">
                <a16:creationId xmlns:a16="http://schemas.microsoft.com/office/drawing/2014/main" id="{FFE2DB85-858D-A643-A9BB-B25E93B2F2B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3492" name="Slide Number Placeholder 3">
            <a:extLst>
              <a:ext uri="{FF2B5EF4-FFF2-40B4-BE49-F238E27FC236}">
                <a16:creationId xmlns:a16="http://schemas.microsoft.com/office/drawing/2014/main" id="{EE4DD87C-1364-518F-03FC-F4A0DDD40DD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2B4EFDC-38DF-40EA-8EB2-1020BBDC7CD4}" type="slidenum">
              <a:rPr lang="en-US" altLang="en-US"/>
              <a:pPr>
                <a:spcBef>
                  <a:spcPct val="0"/>
                </a:spcBef>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5.xml"/><Relationship Id="rId1" Type="http://schemas.openxmlformats.org/officeDocument/2006/relationships/themeOverride" Target="../theme/themeOverride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5.xml"/><Relationship Id="rId1" Type="http://schemas.openxmlformats.org/officeDocument/2006/relationships/themeOverride" Target="../theme/themeOverride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527D7BE8-F2D3-5829-8DE2-9D4BC8F7C82B}"/>
              </a:ext>
            </a:extLst>
          </p:cNvPr>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122E6EA6-326F-4755-AADE-4B77E7DB92BC}" type="datetime1">
              <a:rPr lang="en-US"/>
              <a:pPr>
                <a:defRPr/>
              </a:pPr>
              <a:t>10/17/2023</a:t>
            </a:fld>
            <a:endParaRPr lang="en-US"/>
          </a:p>
        </p:txBody>
      </p:sp>
      <p:sp>
        <p:nvSpPr>
          <p:cNvPr id="5" name="Footer Placeholder 4">
            <a:extLst>
              <a:ext uri="{FF2B5EF4-FFF2-40B4-BE49-F238E27FC236}">
                <a16:creationId xmlns:a16="http://schemas.microsoft.com/office/drawing/2014/main" id="{58BE24BF-D355-812F-61E8-99942D90A482}"/>
              </a:ext>
            </a:extLst>
          </p:cNvPr>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r>
              <a:rPr lang="en-US"/>
              <a:t>Fuccillo</a:t>
            </a:r>
          </a:p>
        </p:txBody>
      </p:sp>
      <p:sp>
        <p:nvSpPr>
          <p:cNvPr id="6" name="Slide Number Placeholder 5">
            <a:extLst>
              <a:ext uri="{FF2B5EF4-FFF2-40B4-BE49-F238E27FC236}">
                <a16:creationId xmlns:a16="http://schemas.microsoft.com/office/drawing/2014/main" id="{0CB084D1-402D-190D-2D18-75CE92CAB856}"/>
              </a:ext>
            </a:extLst>
          </p:cNvPr>
          <p:cNvSpPr>
            <a:spLocks noGrp="1"/>
          </p:cNvSpPr>
          <p:nvPr>
            <p:ph type="sldNum" sz="quarter" idx="12"/>
          </p:nvPr>
        </p:nvSpPr>
        <p:spPr/>
        <p:txBody>
          <a:bodyPr/>
          <a:lstStyle>
            <a:lvl1pPr>
              <a:defRPr smtClean="0">
                <a:latin typeface="Times New Roman" panose="02020603050405020304" pitchFamily="18" charset="0"/>
              </a:defRPr>
            </a:lvl1pPr>
          </a:lstStyle>
          <a:p>
            <a:pPr>
              <a:defRPr/>
            </a:pPr>
            <a:fld id="{1BD7E40B-388E-4B61-9BF5-60C5791834DE}" type="slidenum">
              <a:rPr lang="en-US" altLang="en-US"/>
              <a:pPr>
                <a:defRPr/>
              </a:pPr>
              <a:t>‹#›</a:t>
            </a:fld>
            <a:endParaRPr lang="en-US" altLang="en-US"/>
          </a:p>
        </p:txBody>
      </p:sp>
    </p:spTree>
    <p:extLst>
      <p:ext uri="{BB962C8B-B14F-4D97-AF65-F5344CB8AC3E}">
        <p14:creationId xmlns:p14="http://schemas.microsoft.com/office/powerpoint/2010/main" val="1504346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EC41FA-8D03-F1B5-4D9B-A650EF76B250}"/>
              </a:ext>
            </a:extLst>
          </p:cNvPr>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74379D0D-AD63-4D0A-82A7-50F1683DBDAA}" type="datetime1">
              <a:rPr lang="en-US"/>
              <a:pPr>
                <a:defRPr/>
              </a:pPr>
              <a:t>10/17/2023</a:t>
            </a:fld>
            <a:endParaRPr lang="en-US"/>
          </a:p>
        </p:txBody>
      </p:sp>
      <p:sp>
        <p:nvSpPr>
          <p:cNvPr id="5" name="Footer Placeholder 4">
            <a:extLst>
              <a:ext uri="{FF2B5EF4-FFF2-40B4-BE49-F238E27FC236}">
                <a16:creationId xmlns:a16="http://schemas.microsoft.com/office/drawing/2014/main" id="{45BCA697-FAB6-EDE8-3B78-C67DC664C2FE}"/>
              </a:ext>
            </a:extLst>
          </p:cNvPr>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r>
              <a:rPr lang="en-US"/>
              <a:t>Fuccillo</a:t>
            </a:r>
          </a:p>
        </p:txBody>
      </p:sp>
      <p:sp>
        <p:nvSpPr>
          <p:cNvPr id="6" name="Slide Number Placeholder 5">
            <a:extLst>
              <a:ext uri="{FF2B5EF4-FFF2-40B4-BE49-F238E27FC236}">
                <a16:creationId xmlns:a16="http://schemas.microsoft.com/office/drawing/2014/main" id="{57AB8CA7-F9B8-7B51-8420-031CC367A898}"/>
              </a:ext>
            </a:extLst>
          </p:cNvPr>
          <p:cNvSpPr>
            <a:spLocks noGrp="1"/>
          </p:cNvSpPr>
          <p:nvPr>
            <p:ph type="sldNum" sz="quarter" idx="12"/>
          </p:nvPr>
        </p:nvSpPr>
        <p:spPr/>
        <p:txBody>
          <a:bodyPr/>
          <a:lstStyle>
            <a:lvl1pPr>
              <a:defRPr smtClean="0">
                <a:latin typeface="Times New Roman" panose="02020603050405020304" pitchFamily="18" charset="0"/>
              </a:defRPr>
            </a:lvl1pPr>
          </a:lstStyle>
          <a:p>
            <a:pPr>
              <a:defRPr/>
            </a:pPr>
            <a:fld id="{E4F4920F-2A06-4112-A0E3-CD03066AA3E4}" type="slidenum">
              <a:rPr lang="en-US" altLang="en-US"/>
              <a:pPr>
                <a:defRPr/>
              </a:pPr>
              <a:t>‹#›</a:t>
            </a:fld>
            <a:endParaRPr lang="en-US" altLang="en-US"/>
          </a:p>
        </p:txBody>
      </p:sp>
    </p:spTree>
    <p:extLst>
      <p:ext uri="{BB962C8B-B14F-4D97-AF65-F5344CB8AC3E}">
        <p14:creationId xmlns:p14="http://schemas.microsoft.com/office/powerpoint/2010/main" val="1723845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B5BF73-E3A0-C740-1BB5-D8AB119C7CBA}"/>
              </a:ext>
            </a:extLst>
          </p:cNvPr>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A8FCFEC9-621B-44C4-BD02-AC61F6F6F097}" type="datetime1">
              <a:rPr lang="en-US"/>
              <a:pPr>
                <a:defRPr/>
              </a:pPr>
              <a:t>10/17/2023</a:t>
            </a:fld>
            <a:endParaRPr lang="en-US"/>
          </a:p>
        </p:txBody>
      </p:sp>
      <p:sp>
        <p:nvSpPr>
          <p:cNvPr id="5" name="Footer Placeholder 4">
            <a:extLst>
              <a:ext uri="{FF2B5EF4-FFF2-40B4-BE49-F238E27FC236}">
                <a16:creationId xmlns:a16="http://schemas.microsoft.com/office/drawing/2014/main" id="{081E4B22-082F-E85F-6EC1-F904C967FB8C}"/>
              </a:ext>
            </a:extLst>
          </p:cNvPr>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r>
              <a:rPr lang="en-US"/>
              <a:t>Fuccillo</a:t>
            </a:r>
          </a:p>
        </p:txBody>
      </p:sp>
      <p:sp>
        <p:nvSpPr>
          <p:cNvPr id="6" name="Slide Number Placeholder 5">
            <a:extLst>
              <a:ext uri="{FF2B5EF4-FFF2-40B4-BE49-F238E27FC236}">
                <a16:creationId xmlns:a16="http://schemas.microsoft.com/office/drawing/2014/main" id="{11DDAE69-3BBA-18A7-B370-7E1FC3B889EE}"/>
              </a:ext>
            </a:extLst>
          </p:cNvPr>
          <p:cNvSpPr>
            <a:spLocks noGrp="1"/>
          </p:cNvSpPr>
          <p:nvPr>
            <p:ph type="sldNum" sz="quarter" idx="12"/>
          </p:nvPr>
        </p:nvSpPr>
        <p:spPr/>
        <p:txBody>
          <a:bodyPr/>
          <a:lstStyle>
            <a:lvl1pPr>
              <a:defRPr smtClean="0">
                <a:latin typeface="Times New Roman" panose="02020603050405020304" pitchFamily="18" charset="0"/>
              </a:defRPr>
            </a:lvl1pPr>
          </a:lstStyle>
          <a:p>
            <a:pPr>
              <a:defRPr/>
            </a:pPr>
            <a:fld id="{1C73F04D-FB8C-4363-A399-A26A3FF07229}" type="slidenum">
              <a:rPr lang="en-US" altLang="en-US"/>
              <a:pPr>
                <a:defRPr/>
              </a:pPr>
              <a:t>‹#›</a:t>
            </a:fld>
            <a:endParaRPr lang="en-US" altLang="en-US"/>
          </a:p>
        </p:txBody>
      </p:sp>
    </p:spTree>
    <p:extLst>
      <p:ext uri="{BB962C8B-B14F-4D97-AF65-F5344CB8AC3E}">
        <p14:creationId xmlns:p14="http://schemas.microsoft.com/office/powerpoint/2010/main" val="550012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p:spPr>
        <p:txBody>
          <a:bodyPr/>
          <a:lstStyle/>
          <a:p>
            <a:r>
              <a:rPr lang="en-US"/>
              <a:t>Click to edit Master title style</a:t>
            </a:r>
          </a:p>
        </p:txBody>
      </p:sp>
      <p:sp>
        <p:nvSpPr>
          <p:cNvPr id="3" name="Table Placeholder 2"/>
          <p:cNvSpPr>
            <a:spLocks noGrp="1"/>
          </p:cNvSpPr>
          <p:nvPr>
            <p:ph type="tbl" idx="1"/>
          </p:nvPr>
        </p:nvSpPr>
        <p:spPr>
          <a:xfrm>
            <a:off x="328613" y="1941513"/>
            <a:ext cx="8208962" cy="4114800"/>
          </a:xfrm>
        </p:spPr>
        <p:txBody>
          <a:bodyPr/>
          <a:lstStyle/>
          <a:p>
            <a:pPr lvl="0"/>
            <a:endParaRPr lang="en-US" noProof="0"/>
          </a:p>
        </p:txBody>
      </p:sp>
      <p:sp>
        <p:nvSpPr>
          <p:cNvPr id="4" name="Date Placeholder 3">
            <a:extLst>
              <a:ext uri="{FF2B5EF4-FFF2-40B4-BE49-F238E27FC236}">
                <a16:creationId xmlns:a16="http://schemas.microsoft.com/office/drawing/2014/main" id="{9183EB97-51B3-DA45-E1A7-7EC927AFC5A9}"/>
              </a:ext>
            </a:extLst>
          </p:cNvPr>
          <p:cNvSpPr>
            <a:spLocks noGrp="1"/>
          </p:cNvSpPr>
          <p:nvPr>
            <p:ph type="dt" sz="half" idx="10"/>
          </p:nvPr>
        </p:nvSpPr>
        <p:spPr/>
        <p:txBody>
          <a:bodyPr/>
          <a:lstStyle>
            <a:lvl1pPr>
              <a:defRPr/>
            </a:lvl1pPr>
          </a:lstStyle>
          <a:p>
            <a:pPr>
              <a:defRPr/>
            </a:pPr>
            <a:fld id="{8C8A6C8D-661F-4658-A1D0-8F253C11C93F}" type="datetime1">
              <a:rPr lang="en-US"/>
              <a:pPr>
                <a:defRPr/>
              </a:pPr>
              <a:t>10/17/2023</a:t>
            </a:fld>
            <a:endParaRPr lang="en-US"/>
          </a:p>
        </p:txBody>
      </p:sp>
      <p:sp>
        <p:nvSpPr>
          <p:cNvPr id="5" name="Footer Placeholder 4">
            <a:extLst>
              <a:ext uri="{FF2B5EF4-FFF2-40B4-BE49-F238E27FC236}">
                <a16:creationId xmlns:a16="http://schemas.microsoft.com/office/drawing/2014/main" id="{0D6D8B69-35F9-DA6B-DE90-17299885E68C}"/>
              </a:ext>
            </a:extLst>
          </p:cNvPr>
          <p:cNvSpPr>
            <a:spLocks noGrp="1"/>
          </p:cNvSpPr>
          <p:nvPr>
            <p:ph type="ftr" sz="quarter" idx="11"/>
          </p:nvPr>
        </p:nvSpPr>
        <p:spPr/>
        <p:txBody>
          <a:bodyPr/>
          <a:lstStyle>
            <a:lvl1pPr>
              <a:defRPr/>
            </a:lvl1pPr>
          </a:lstStyle>
          <a:p>
            <a:pPr>
              <a:defRPr/>
            </a:pPr>
            <a:r>
              <a:rPr lang="en-US"/>
              <a:t>Fuccillo</a:t>
            </a:r>
          </a:p>
        </p:txBody>
      </p:sp>
      <p:sp>
        <p:nvSpPr>
          <p:cNvPr id="6" name="Slide Number Placeholder 5">
            <a:extLst>
              <a:ext uri="{FF2B5EF4-FFF2-40B4-BE49-F238E27FC236}">
                <a16:creationId xmlns:a16="http://schemas.microsoft.com/office/drawing/2014/main" id="{07EF26B6-4B36-3668-4BFA-46107CF70670}"/>
              </a:ext>
            </a:extLst>
          </p:cNvPr>
          <p:cNvSpPr>
            <a:spLocks noGrp="1"/>
          </p:cNvSpPr>
          <p:nvPr>
            <p:ph type="sldNum" sz="quarter" idx="12"/>
          </p:nvPr>
        </p:nvSpPr>
        <p:spPr/>
        <p:txBody>
          <a:bodyPr/>
          <a:lstStyle>
            <a:lvl1pPr>
              <a:defRPr/>
            </a:lvl1pPr>
          </a:lstStyle>
          <a:p>
            <a:pPr>
              <a:defRPr/>
            </a:pPr>
            <a:fld id="{878FBE00-E70E-4735-94D4-01D607F15D57}" type="slidenum">
              <a:rPr lang="en-US" altLang="en-US"/>
              <a:pPr>
                <a:defRPr/>
              </a:pPr>
              <a:t>‹#›</a:t>
            </a:fld>
            <a:endParaRPr lang="en-US" altLang="en-US"/>
          </a:p>
        </p:txBody>
      </p:sp>
    </p:spTree>
    <p:extLst>
      <p:ext uri="{BB962C8B-B14F-4D97-AF65-F5344CB8AC3E}">
        <p14:creationId xmlns:p14="http://schemas.microsoft.com/office/powerpoint/2010/main" val="3517778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703575" y="1982833"/>
            <a:ext cx="5276700" cy="2618000"/>
          </a:xfrm>
          <a:prstGeom prst="rect">
            <a:avLst/>
          </a:prstGeom>
        </p:spPr>
        <p:txBody>
          <a:bodyPr spcFirstLastPara="1" wrap="square" lIns="91425" tIns="91425" rIns="91425" bIns="91425" anchor="b" anchorCtr="0">
            <a:noAutofit/>
          </a:bodyPr>
          <a:lstStyle>
            <a:lvl1pPr lvl="0">
              <a:spcBef>
                <a:spcPts val="0"/>
              </a:spcBef>
              <a:spcAft>
                <a:spcPts val="0"/>
              </a:spcAft>
              <a:buSzPts val="10000"/>
              <a:buNone/>
              <a:defRPr sz="10000"/>
            </a:lvl1pPr>
            <a:lvl2pPr lvl="1">
              <a:spcBef>
                <a:spcPts val="0"/>
              </a:spcBef>
              <a:spcAft>
                <a:spcPts val="0"/>
              </a:spcAft>
              <a:buSzPts val="10000"/>
              <a:buNone/>
              <a:defRPr sz="10000"/>
            </a:lvl2pPr>
            <a:lvl3pPr lvl="2">
              <a:spcBef>
                <a:spcPts val="0"/>
              </a:spcBef>
              <a:spcAft>
                <a:spcPts val="0"/>
              </a:spcAft>
              <a:buSzPts val="10000"/>
              <a:buNone/>
              <a:defRPr sz="10000"/>
            </a:lvl3pPr>
            <a:lvl4pPr lvl="3">
              <a:spcBef>
                <a:spcPts val="0"/>
              </a:spcBef>
              <a:spcAft>
                <a:spcPts val="0"/>
              </a:spcAft>
              <a:buSzPts val="10000"/>
              <a:buNone/>
              <a:defRPr sz="10000"/>
            </a:lvl4pPr>
            <a:lvl5pPr lvl="4">
              <a:spcBef>
                <a:spcPts val="0"/>
              </a:spcBef>
              <a:spcAft>
                <a:spcPts val="0"/>
              </a:spcAft>
              <a:buSzPts val="10000"/>
              <a:buNone/>
              <a:defRPr sz="10000"/>
            </a:lvl5pPr>
            <a:lvl6pPr lvl="5">
              <a:spcBef>
                <a:spcPts val="0"/>
              </a:spcBef>
              <a:spcAft>
                <a:spcPts val="0"/>
              </a:spcAft>
              <a:buSzPts val="10000"/>
              <a:buNone/>
              <a:defRPr sz="10000"/>
            </a:lvl6pPr>
            <a:lvl7pPr lvl="6">
              <a:spcBef>
                <a:spcPts val="0"/>
              </a:spcBef>
              <a:spcAft>
                <a:spcPts val="0"/>
              </a:spcAft>
              <a:buSzPts val="10000"/>
              <a:buNone/>
              <a:defRPr sz="10000"/>
            </a:lvl7pPr>
            <a:lvl8pPr lvl="7">
              <a:spcBef>
                <a:spcPts val="0"/>
              </a:spcBef>
              <a:spcAft>
                <a:spcPts val="0"/>
              </a:spcAft>
              <a:buSzPts val="10000"/>
              <a:buNone/>
              <a:defRPr sz="10000"/>
            </a:lvl8pPr>
            <a:lvl9pPr lvl="8">
              <a:spcBef>
                <a:spcPts val="0"/>
              </a:spcBef>
              <a:spcAft>
                <a:spcPts val="0"/>
              </a:spcAft>
              <a:buSzPts val="10000"/>
              <a:buNone/>
              <a:defRPr sz="10000"/>
            </a:lvl9pPr>
          </a:lstStyle>
          <a:p>
            <a:r>
              <a:t>xx%</a:t>
            </a:r>
          </a:p>
        </p:txBody>
      </p:sp>
      <p:sp>
        <p:nvSpPr>
          <p:cNvPr id="56" name="Google Shape;56;p11"/>
          <p:cNvSpPr txBox="1">
            <a:spLocks noGrp="1"/>
          </p:cNvSpPr>
          <p:nvPr>
            <p:ph type="body" idx="1"/>
          </p:nvPr>
        </p:nvSpPr>
        <p:spPr>
          <a:xfrm>
            <a:off x="3703575" y="4139467"/>
            <a:ext cx="5276700" cy="1734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dk1"/>
              </a:buClr>
              <a:buSzPts val="1400"/>
              <a:buChar char="●"/>
              <a:defRPr>
                <a:solidFill>
                  <a:schemeClr val="dk1"/>
                </a:solidFill>
              </a:defRPr>
            </a:lvl1pPr>
            <a:lvl2pPr marL="914400" lvl="1" indent="-317500">
              <a:spcBef>
                <a:spcPts val="1600"/>
              </a:spcBef>
              <a:spcAft>
                <a:spcPts val="0"/>
              </a:spcAft>
              <a:buClr>
                <a:schemeClr val="dk1"/>
              </a:buClr>
              <a:buSzPts val="1400"/>
              <a:buChar char="○"/>
              <a:defRPr>
                <a:solidFill>
                  <a:schemeClr val="dk1"/>
                </a:solidFill>
              </a:defRPr>
            </a:lvl2pPr>
            <a:lvl3pPr marL="1371600" lvl="2" indent="-317500">
              <a:spcBef>
                <a:spcPts val="1600"/>
              </a:spcBef>
              <a:spcAft>
                <a:spcPts val="0"/>
              </a:spcAft>
              <a:buClr>
                <a:schemeClr val="dk1"/>
              </a:buClr>
              <a:buSzPts val="1400"/>
              <a:buChar char="■"/>
              <a:defRPr>
                <a:solidFill>
                  <a:schemeClr val="dk1"/>
                </a:solidFill>
              </a:defRPr>
            </a:lvl3pPr>
            <a:lvl4pPr marL="1828800" lvl="3" indent="-317500">
              <a:spcBef>
                <a:spcPts val="1600"/>
              </a:spcBef>
              <a:spcAft>
                <a:spcPts val="0"/>
              </a:spcAft>
              <a:buClr>
                <a:schemeClr val="dk1"/>
              </a:buClr>
              <a:buSzPts val="1400"/>
              <a:buChar char="●"/>
              <a:defRPr>
                <a:solidFill>
                  <a:schemeClr val="dk1"/>
                </a:solidFill>
              </a:defRPr>
            </a:lvl4pPr>
            <a:lvl5pPr marL="2286000" lvl="4" indent="-317500">
              <a:spcBef>
                <a:spcPts val="1600"/>
              </a:spcBef>
              <a:spcAft>
                <a:spcPts val="0"/>
              </a:spcAft>
              <a:buClr>
                <a:schemeClr val="dk1"/>
              </a:buClr>
              <a:buSzPts val="1400"/>
              <a:buChar char="○"/>
              <a:defRPr>
                <a:solidFill>
                  <a:schemeClr val="dk1"/>
                </a:solidFill>
              </a:defRPr>
            </a:lvl5pPr>
            <a:lvl6pPr marL="2743200" lvl="5" indent="-317500">
              <a:spcBef>
                <a:spcPts val="1600"/>
              </a:spcBef>
              <a:spcAft>
                <a:spcPts val="0"/>
              </a:spcAft>
              <a:buClr>
                <a:schemeClr val="dk1"/>
              </a:buClr>
              <a:buSzPts val="1400"/>
              <a:buChar char="■"/>
              <a:defRPr>
                <a:solidFill>
                  <a:schemeClr val="dk1"/>
                </a:solidFill>
              </a:defRPr>
            </a:lvl6pPr>
            <a:lvl7pPr marL="3200400" lvl="6" indent="-317500">
              <a:spcBef>
                <a:spcPts val="1600"/>
              </a:spcBef>
              <a:spcAft>
                <a:spcPts val="0"/>
              </a:spcAft>
              <a:buClr>
                <a:schemeClr val="dk1"/>
              </a:buClr>
              <a:buSzPts val="1400"/>
              <a:buChar char="●"/>
              <a:defRPr>
                <a:solidFill>
                  <a:schemeClr val="dk1"/>
                </a:solidFill>
              </a:defRPr>
            </a:lvl7pPr>
            <a:lvl8pPr marL="3657600" lvl="7" indent="-317500">
              <a:spcBef>
                <a:spcPts val="1600"/>
              </a:spcBef>
              <a:spcAft>
                <a:spcPts val="0"/>
              </a:spcAft>
              <a:buClr>
                <a:schemeClr val="dk1"/>
              </a:buClr>
              <a:buSzPts val="1400"/>
              <a:buChar char="○"/>
              <a:defRPr>
                <a:solidFill>
                  <a:schemeClr val="dk1"/>
                </a:solidFill>
              </a:defRPr>
            </a:lvl8pPr>
            <a:lvl9pPr marL="4114800" lvl="8" indent="-317500">
              <a:spcBef>
                <a:spcPts val="1600"/>
              </a:spcBef>
              <a:spcAft>
                <a:spcPts val="1600"/>
              </a:spcAft>
              <a:buClr>
                <a:schemeClr val="dk1"/>
              </a:buClr>
              <a:buSzPts val="1400"/>
              <a:buChar char="■"/>
              <a:defRPr>
                <a:solidFill>
                  <a:schemeClr val="dk1"/>
                </a:solidFill>
              </a:defRPr>
            </a:lvl9pPr>
          </a:lstStyle>
          <a:p>
            <a:endParaRPr/>
          </a:p>
        </p:txBody>
      </p:sp>
      <p:sp>
        <p:nvSpPr>
          <p:cNvPr id="57" name="Google Shape;57;p11"/>
          <p:cNvSpPr/>
          <p:nvPr/>
        </p:nvSpPr>
        <p:spPr>
          <a:xfrm rot="10800000" flipH="1">
            <a:off x="-390373" y="5420365"/>
            <a:ext cx="2809825" cy="1596603"/>
          </a:xfrm>
          <a:custGeom>
            <a:avLst/>
            <a:gdLst/>
            <a:ahLst/>
            <a:cxnLst/>
            <a:rect l="l" t="t" r="r" b="b"/>
            <a:pathLst>
              <a:path w="269463" h="114836" extrusionOk="0">
                <a:moveTo>
                  <a:pt x="142566" y="54279"/>
                </a:moveTo>
                <a:cubicBezTo>
                  <a:pt x="142891" y="54279"/>
                  <a:pt x="143214" y="54310"/>
                  <a:pt x="143518" y="54363"/>
                </a:cubicBezTo>
                <a:cubicBezTo>
                  <a:pt x="146862" y="54849"/>
                  <a:pt x="149719" y="57129"/>
                  <a:pt x="151573" y="59834"/>
                </a:cubicBezTo>
                <a:cubicBezTo>
                  <a:pt x="153963" y="63330"/>
                  <a:pt x="154228" y="67275"/>
                  <a:pt x="153272" y="71050"/>
                </a:cubicBezTo>
                <a:lnTo>
                  <a:pt x="153272" y="71050"/>
                </a:lnTo>
                <a:cubicBezTo>
                  <a:pt x="149167" y="68798"/>
                  <a:pt x="145408" y="65866"/>
                  <a:pt x="142606" y="62114"/>
                </a:cubicBezTo>
                <a:cubicBezTo>
                  <a:pt x="141816" y="61050"/>
                  <a:pt x="141147" y="59956"/>
                  <a:pt x="140539" y="58801"/>
                </a:cubicBezTo>
                <a:cubicBezTo>
                  <a:pt x="140083" y="57919"/>
                  <a:pt x="139536" y="56977"/>
                  <a:pt x="139840" y="55944"/>
                </a:cubicBezTo>
                <a:cubicBezTo>
                  <a:pt x="140221" y="54683"/>
                  <a:pt x="141401" y="54279"/>
                  <a:pt x="142566" y="54279"/>
                </a:cubicBezTo>
                <a:close/>
                <a:moveTo>
                  <a:pt x="269227" y="1"/>
                </a:moveTo>
                <a:cubicBezTo>
                  <a:pt x="269106" y="1"/>
                  <a:pt x="268976" y="77"/>
                  <a:pt x="268961" y="228"/>
                </a:cubicBezTo>
                <a:cubicBezTo>
                  <a:pt x="266104" y="25670"/>
                  <a:pt x="251727" y="49409"/>
                  <a:pt x="230237" y="63390"/>
                </a:cubicBezTo>
                <a:cubicBezTo>
                  <a:pt x="219112" y="70655"/>
                  <a:pt x="206285" y="75306"/>
                  <a:pt x="193154" y="76917"/>
                </a:cubicBezTo>
                <a:cubicBezTo>
                  <a:pt x="189473" y="77372"/>
                  <a:pt x="185718" y="77631"/>
                  <a:pt x="181957" y="77631"/>
                </a:cubicBezTo>
                <a:cubicBezTo>
                  <a:pt x="173173" y="77631"/>
                  <a:pt x="164357" y="76219"/>
                  <a:pt x="156376" y="72600"/>
                </a:cubicBezTo>
                <a:cubicBezTo>
                  <a:pt x="155535" y="72219"/>
                  <a:pt x="154701" y="71811"/>
                  <a:pt x="153880" y="71378"/>
                </a:cubicBezTo>
                <a:lnTo>
                  <a:pt x="153880" y="71378"/>
                </a:lnTo>
                <a:cubicBezTo>
                  <a:pt x="154733" y="68197"/>
                  <a:pt x="154633" y="64882"/>
                  <a:pt x="153062" y="61536"/>
                </a:cubicBezTo>
                <a:cubicBezTo>
                  <a:pt x="151907" y="58983"/>
                  <a:pt x="149962" y="56764"/>
                  <a:pt x="147561" y="55305"/>
                </a:cubicBezTo>
                <a:cubicBezTo>
                  <a:pt x="146293" y="54535"/>
                  <a:pt x="144367" y="53698"/>
                  <a:pt x="142650" y="53698"/>
                </a:cubicBezTo>
                <a:cubicBezTo>
                  <a:pt x="142062" y="53698"/>
                  <a:pt x="141499" y="53796"/>
                  <a:pt x="140995" y="54029"/>
                </a:cubicBezTo>
                <a:cubicBezTo>
                  <a:pt x="136010" y="56217"/>
                  <a:pt x="143245" y="63786"/>
                  <a:pt x="145190" y="65731"/>
                </a:cubicBezTo>
                <a:cubicBezTo>
                  <a:pt x="147569" y="68052"/>
                  <a:pt x="150251" y="69980"/>
                  <a:pt x="153134" y="71567"/>
                </a:cubicBezTo>
                <a:lnTo>
                  <a:pt x="153134" y="71567"/>
                </a:lnTo>
                <a:cubicBezTo>
                  <a:pt x="152432" y="74042"/>
                  <a:pt x="151218" y="76432"/>
                  <a:pt x="149749" y="78558"/>
                </a:cubicBezTo>
                <a:cubicBezTo>
                  <a:pt x="146163" y="83756"/>
                  <a:pt x="141086" y="88011"/>
                  <a:pt x="136071" y="91810"/>
                </a:cubicBezTo>
                <a:cubicBezTo>
                  <a:pt x="117895" y="105640"/>
                  <a:pt x="95311" y="113148"/>
                  <a:pt x="72605" y="114212"/>
                </a:cubicBezTo>
                <a:cubicBezTo>
                  <a:pt x="70713" y="114301"/>
                  <a:pt x="68817" y="114345"/>
                  <a:pt x="66921" y="114345"/>
                </a:cubicBezTo>
                <a:cubicBezTo>
                  <a:pt x="46126" y="114345"/>
                  <a:pt x="25244" y="108989"/>
                  <a:pt x="7528" y="98041"/>
                </a:cubicBezTo>
                <a:cubicBezTo>
                  <a:pt x="5126" y="96582"/>
                  <a:pt x="2786" y="95002"/>
                  <a:pt x="506" y="93330"/>
                </a:cubicBezTo>
                <a:cubicBezTo>
                  <a:pt x="442" y="93289"/>
                  <a:pt x="382" y="93272"/>
                  <a:pt x="329" y="93272"/>
                </a:cubicBezTo>
                <a:cubicBezTo>
                  <a:pt x="106" y="93272"/>
                  <a:pt x="0" y="93578"/>
                  <a:pt x="172" y="93725"/>
                </a:cubicBezTo>
                <a:cubicBezTo>
                  <a:pt x="19430" y="107836"/>
                  <a:pt x="43238" y="114836"/>
                  <a:pt x="67027" y="114836"/>
                </a:cubicBezTo>
                <a:cubicBezTo>
                  <a:pt x="67681" y="114836"/>
                  <a:pt x="68334" y="114830"/>
                  <a:pt x="68988" y="114820"/>
                </a:cubicBezTo>
                <a:cubicBezTo>
                  <a:pt x="93365" y="114364"/>
                  <a:pt x="117773" y="106552"/>
                  <a:pt x="137135" y="91567"/>
                </a:cubicBezTo>
                <a:cubicBezTo>
                  <a:pt x="143012" y="86999"/>
                  <a:pt x="151324" y="79888"/>
                  <a:pt x="153734" y="71891"/>
                </a:cubicBezTo>
                <a:lnTo>
                  <a:pt x="153734" y="71891"/>
                </a:lnTo>
                <a:cubicBezTo>
                  <a:pt x="161293" y="75891"/>
                  <a:pt x="170158" y="77614"/>
                  <a:pt x="178534" y="77980"/>
                </a:cubicBezTo>
                <a:cubicBezTo>
                  <a:pt x="179870" y="78045"/>
                  <a:pt x="181208" y="78077"/>
                  <a:pt x="182545" y="78077"/>
                </a:cubicBezTo>
                <a:cubicBezTo>
                  <a:pt x="195078" y="78077"/>
                  <a:pt x="207596" y="75268"/>
                  <a:pt x="219021" y="70078"/>
                </a:cubicBezTo>
                <a:cubicBezTo>
                  <a:pt x="243672" y="58892"/>
                  <a:pt x="261909" y="36095"/>
                  <a:pt x="267897" y="9682"/>
                </a:cubicBezTo>
                <a:cubicBezTo>
                  <a:pt x="268566" y="6551"/>
                  <a:pt x="269113" y="3359"/>
                  <a:pt x="269448" y="228"/>
                </a:cubicBezTo>
                <a:cubicBezTo>
                  <a:pt x="269463" y="77"/>
                  <a:pt x="269349" y="1"/>
                  <a:pt x="26922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1"/>
          <p:cNvSpPr/>
          <p:nvPr/>
        </p:nvSpPr>
        <p:spPr>
          <a:xfrm rot="-8736882">
            <a:off x="4492174" y="-8168"/>
            <a:ext cx="5015997" cy="2117768"/>
          </a:xfrm>
          <a:custGeom>
            <a:avLst/>
            <a:gdLst/>
            <a:ahLst/>
            <a:cxnLst/>
            <a:rect l="l" t="t" r="r" b="b"/>
            <a:pathLst>
              <a:path w="284991" h="90243" extrusionOk="0">
                <a:moveTo>
                  <a:pt x="217117" y="14990"/>
                </a:moveTo>
                <a:cubicBezTo>
                  <a:pt x="218120" y="16388"/>
                  <a:pt x="219032" y="17908"/>
                  <a:pt x="219852" y="19519"/>
                </a:cubicBezTo>
                <a:cubicBezTo>
                  <a:pt x="221311" y="22528"/>
                  <a:pt x="222345" y="25750"/>
                  <a:pt x="222801" y="29094"/>
                </a:cubicBezTo>
                <a:cubicBezTo>
                  <a:pt x="217573" y="26571"/>
                  <a:pt x="215992" y="20370"/>
                  <a:pt x="217117" y="14990"/>
                </a:cubicBezTo>
                <a:close/>
                <a:moveTo>
                  <a:pt x="163104" y="14109"/>
                </a:moveTo>
                <a:cubicBezTo>
                  <a:pt x="168119" y="17148"/>
                  <a:pt x="172040" y="22315"/>
                  <a:pt x="172040" y="28486"/>
                </a:cubicBezTo>
                <a:cubicBezTo>
                  <a:pt x="172010" y="32954"/>
                  <a:pt x="169092" y="37726"/>
                  <a:pt x="164167" y="37756"/>
                </a:cubicBezTo>
                <a:cubicBezTo>
                  <a:pt x="164151" y="37756"/>
                  <a:pt x="164134" y="37756"/>
                  <a:pt x="164117" y="37756"/>
                </a:cubicBezTo>
                <a:cubicBezTo>
                  <a:pt x="160046" y="37756"/>
                  <a:pt x="157874" y="34094"/>
                  <a:pt x="157450" y="30461"/>
                </a:cubicBezTo>
                <a:cubicBezTo>
                  <a:pt x="156812" y="24625"/>
                  <a:pt x="159517" y="18759"/>
                  <a:pt x="163104" y="14109"/>
                </a:cubicBezTo>
                <a:close/>
                <a:moveTo>
                  <a:pt x="50787" y="48007"/>
                </a:moveTo>
                <a:cubicBezTo>
                  <a:pt x="53160" y="48007"/>
                  <a:pt x="55541" y="48855"/>
                  <a:pt x="57479" y="50188"/>
                </a:cubicBezTo>
                <a:cubicBezTo>
                  <a:pt x="60792" y="52468"/>
                  <a:pt x="62646" y="56054"/>
                  <a:pt x="63011" y="60006"/>
                </a:cubicBezTo>
                <a:cubicBezTo>
                  <a:pt x="63497" y="65933"/>
                  <a:pt x="61096" y="71769"/>
                  <a:pt x="57479" y="76480"/>
                </a:cubicBezTo>
                <a:cubicBezTo>
                  <a:pt x="53436" y="74839"/>
                  <a:pt x="49697" y="72377"/>
                  <a:pt x="46658" y="69185"/>
                </a:cubicBezTo>
                <a:cubicBezTo>
                  <a:pt x="43861" y="66237"/>
                  <a:pt x="41673" y="62498"/>
                  <a:pt x="41642" y="58334"/>
                </a:cubicBezTo>
                <a:cubicBezTo>
                  <a:pt x="41612" y="54322"/>
                  <a:pt x="43618" y="50066"/>
                  <a:pt x="47570" y="48577"/>
                </a:cubicBezTo>
                <a:cubicBezTo>
                  <a:pt x="48612" y="48185"/>
                  <a:pt x="49699" y="48007"/>
                  <a:pt x="50787" y="48007"/>
                </a:cubicBezTo>
                <a:close/>
                <a:moveTo>
                  <a:pt x="190262" y="1"/>
                </a:moveTo>
                <a:cubicBezTo>
                  <a:pt x="179788" y="1"/>
                  <a:pt x="169470" y="5264"/>
                  <a:pt x="163012" y="13592"/>
                </a:cubicBezTo>
                <a:cubicBezTo>
                  <a:pt x="160125" y="11920"/>
                  <a:pt x="156872" y="10887"/>
                  <a:pt x="153620" y="10522"/>
                </a:cubicBezTo>
                <a:cubicBezTo>
                  <a:pt x="152657" y="10411"/>
                  <a:pt x="151706" y="10358"/>
                  <a:pt x="150768" y="10358"/>
                </a:cubicBezTo>
                <a:cubicBezTo>
                  <a:pt x="136763" y="10358"/>
                  <a:pt x="125652" y="22271"/>
                  <a:pt x="118787" y="33410"/>
                </a:cubicBezTo>
                <a:cubicBezTo>
                  <a:pt x="110124" y="47483"/>
                  <a:pt x="104166" y="64808"/>
                  <a:pt x="89455" y="73957"/>
                </a:cubicBezTo>
                <a:cubicBezTo>
                  <a:pt x="83995" y="77359"/>
                  <a:pt x="77533" y="79063"/>
                  <a:pt x="71069" y="79063"/>
                </a:cubicBezTo>
                <a:cubicBezTo>
                  <a:pt x="66558" y="79063"/>
                  <a:pt x="62046" y="78233"/>
                  <a:pt x="57874" y="76571"/>
                </a:cubicBezTo>
                <a:cubicBezTo>
                  <a:pt x="61552" y="71708"/>
                  <a:pt x="64044" y="65599"/>
                  <a:pt x="63345" y="59489"/>
                </a:cubicBezTo>
                <a:cubicBezTo>
                  <a:pt x="62646" y="53471"/>
                  <a:pt x="58238" y="48395"/>
                  <a:pt x="52098" y="47665"/>
                </a:cubicBezTo>
                <a:cubicBezTo>
                  <a:pt x="51690" y="47616"/>
                  <a:pt x="51289" y="47593"/>
                  <a:pt x="50897" y="47593"/>
                </a:cubicBezTo>
                <a:cubicBezTo>
                  <a:pt x="45190" y="47593"/>
                  <a:pt x="41280" y="52616"/>
                  <a:pt x="41308" y="58304"/>
                </a:cubicBezTo>
                <a:cubicBezTo>
                  <a:pt x="41369" y="65568"/>
                  <a:pt x="47387" y="71283"/>
                  <a:pt x="53223" y="74687"/>
                </a:cubicBezTo>
                <a:cubicBezTo>
                  <a:pt x="54561" y="75447"/>
                  <a:pt x="55928" y="76115"/>
                  <a:pt x="57327" y="76693"/>
                </a:cubicBezTo>
                <a:cubicBezTo>
                  <a:pt x="56202" y="78182"/>
                  <a:pt x="54895" y="79550"/>
                  <a:pt x="53527" y="80766"/>
                </a:cubicBezTo>
                <a:cubicBezTo>
                  <a:pt x="48056" y="85690"/>
                  <a:pt x="40974" y="88882"/>
                  <a:pt x="33618" y="89642"/>
                </a:cubicBezTo>
                <a:cubicBezTo>
                  <a:pt x="32542" y="89753"/>
                  <a:pt x="31472" y="89808"/>
                  <a:pt x="30409" y="89808"/>
                </a:cubicBezTo>
                <a:cubicBezTo>
                  <a:pt x="17291" y="89808"/>
                  <a:pt x="5343" y="81493"/>
                  <a:pt x="0" y="69459"/>
                </a:cubicBezTo>
                <a:lnTo>
                  <a:pt x="0" y="70340"/>
                </a:lnTo>
                <a:cubicBezTo>
                  <a:pt x="3800" y="78395"/>
                  <a:pt x="10639" y="85052"/>
                  <a:pt x="19028" y="88243"/>
                </a:cubicBezTo>
                <a:cubicBezTo>
                  <a:pt x="22611" y="89601"/>
                  <a:pt x="26384" y="90242"/>
                  <a:pt x="30157" y="90242"/>
                </a:cubicBezTo>
                <a:cubicBezTo>
                  <a:pt x="39731" y="90242"/>
                  <a:pt x="49309" y="86115"/>
                  <a:pt x="55807" y="79094"/>
                </a:cubicBezTo>
                <a:cubicBezTo>
                  <a:pt x="56475" y="78395"/>
                  <a:pt x="57083" y="77666"/>
                  <a:pt x="57691" y="76906"/>
                </a:cubicBezTo>
                <a:cubicBezTo>
                  <a:pt x="61964" y="78626"/>
                  <a:pt x="66516" y="79477"/>
                  <a:pt x="71061" y="79477"/>
                </a:cubicBezTo>
                <a:cubicBezTo>
                  <a:pt x="78800" y="79477"/>
                  <a:pt x="86517" y="77009"/>
                  <a:pt x="92798" y="72164"/>
                </a:cubicBezTo>
                <a:cubicBezTo>
                  <a:pt x="106203" y="61799"/>
                  <a:pt x="111644" y="44990"/>
                  <a:pt x="120641" y="31282"/>
                </a:cubicBezTo>
                <a:cubicBezTo>
                  <a:pt x="127395" y="21001"/>
                  <a:pt x="138472" y="10762"/>
                  <a:pt x="151059" y="10762"/>
                </a:cubicBezTo>
                <a:cubicBezTo>
                  <a:pt x="153767" y="10762"/>
                  <a:pt x="156545" y="11235"/>
                  <a:pt x="159365" y="12285"/>
                </a:cubicBezTo>
                <a:cubicBezTo>
                  <a:pt x="160520" y="12741"/>
                  <a:pt x="161705" y="13288"/>
                  <a:pt x="162800" y="13926"/>
                </a:cubicBezTo>
                <a:cubicBezTo>
                  <a:pt x="159213" y="18668"/>
                  <a:pt x="156325" y="24838"/>
                  <a:pt x="157146" y="30917"/>
                </a:cubicBezTo>
                <a:cubicBezTo>
                  <a:pt x="157480" y="33440"/>
                  <a:pt x="158635" y="36024"/>
                  <a:pt x="160976" y="37331"/>
                </a:cubicBezTo>
                <a:cubicBezTo>
                  <a:pt x="161970" y="37876"/>
                  <a:pt x="163051" y="38127"/>
                  <a:pt x="164132" y="38127"/>
                </a:cubicBezTo>
                <a:cubicBezTo>
                  <a:pt x="165762" y="38127"/>
                  <a:pt x="167393" y="37558"/>
                  <a:pt x="168727" y="36571"/>
                </a:cubicBezTo>
                <a:cubicBezTo>
                  <a:pt x="174411" y="32437"/>
                  <a:pt x="172830" y="23865"/>
                  <a:pt x="169152" y="18941"/>
                </a:cubicBezTo>
                <a:cubicBezTo>
                  <a:pt x="167602" y="16844"/>
                  <a:pt x="165596" y="15142"/>
                  <a:pt x="163377" y="13774"/>
                </a:cubicBezTo>
                <a:cubicBezTo>
                  <a:pt x="164015" y="12984"/>
                  <a:pt x="164684" y="12224"/>
                  <a:pt x="165353" y="11494"/>
                </a:cubicBezTo>
                <a:cubicBezTo>
                  <a:pt x="170247" y="6236"/>
                  <a:pt x="176782" y="2497"/>
                  <a:pt x="183833" y="1038"/>
                </a:cubicBezTo>
                <a:cubicBezTo>
                  <a:pt x="185864" y="621"/>
                  <a:pt x="187899" y="420"/>
                  <a:pt x="189916" y="420"/>
                </a:cubicBezTo>
                <a:cubicBezTo>
                  <a:pt x="200520" y="420"/>
                  <a:pt x="210622" y="5958"/>
                  <a:pt x="216904" y="14564"/>
                </a:cubicBezTo>
                <a:cubicBezTo>
                  <a:pt x="215627" y="20340"/>
                  <a:pt x="217299" y="27057"/>
                  <a:pt x="223074" y="29580"/>
                </a:cubicBezTo>
                <a:cubicBezTo>
                  <a:pt x="223105" y="29592"/>
                  <a:pt x="223136" y="29598"/>
                  <a:pt x="223166" y="29598"/>
                </a:cubicBezTo>
                <a:cubicBezTo>
                  <a:pt x="223281" y="29598"/>
                  <a:pt x="223372" y="29506"/>
                  <a:pt x="223348" y="29337"/>
                </a:cubicBezTo>
                <a:cubicBezTo>
                  <a:pt x="222618" y="23957"/>
                  <a:pt x="220460" y="18850"/>
                  <a:pt x="217330" y="14504"/>
                </a:cubicBezTo>
                <a:cubicBezTo>
                  <a:pt x="217603" y="13379"/>
                  <a:pt x="217968" y="12315"/>
                  <a:pt x="218424" y="11343"/>
                </a:cubicBezTo>
                <a:cubicBezTo>
                  <a:pt x="222193" y="3561"/>
                  <a:pt x="231889" y="1008"/>
                  <a:pt x="239822" y="582"/>
                </a:cubicBezTo>
                <a:cubicBezTo>
                  <a:pt x="240946" y="524"/>
                  <a:pt x="242070" y="496"/>
                  <a:pt x="243195" y="496"/>
                </a:cubicBezTo>
                <a:cubicBezTo>
                  <a:pt x="257929" y="496"/>
                  <a:pt x="272706" y="5420"/>
                  <a:pt x="284990" y="13440"/>
                </a:cubicBezTo>
                <a:lnTo>
                  <a:pt x="284990" y="12984"/>
                </a:lnTo>
                <a:cubicBezTo>
                  <a:pt x="278881" y="9063"/>
                  <a:pt x="272346" y="5963"/>
                  <a:pt x="265476" y="3774"/>
                </a:cubicBezTo>
                <a:cubicBezTo>
                  <a:pt x="258288" y="1515"/>
                  <a:pt x="250578" y="101"/>
                  <a:pt x="242953" y="101"/>
                </a:cubicBezTo>
                <a:cubicBezTo>
                  <a:pt x="241551" y="101"/>
                  <a:pt x="240151" y="149"/>
                  <a:pt x="238759" y="248"/>
                </a:cubicBezTo>
                <a:cubicBezTo>
                  <a:pt x="231099" y="826"/>
                  <a:pt x="221980" y="3440"/>
                  <a:pt x="218181" y="10826"/>
                </a:cubicBezTo>
                <a:cubicBezTo>
                  <a:pt x="217633" y="11829"/>
                  <a:pt x="217238" y="12953"/>
                  <a:pt x="216965" y="14078"/>
                </a:cubicBezTo>
                <a:cubicBezTo>
                  <a:pt x="212375" y="7847"/>
                  <a:pt x="205688" y="3105"/>
                  <a:pt x="198150" y="1038"/>
                </a:cubicBezTo>
                <a:cubicBezTo>
                  <a:pt x="195550" y="335"/>
                  <a:pt x="192901" y="1"/>
                  <a:pt x="190262"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30499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76"/>
        <p:cNvGrpSpPr/>
        <p:nvPr/>
      </p:nvGrpSpPr>
      <p:grpSpPr>
        <a:xfrm>
          <a:off x="0" y="0"/>
          <a:ext cx="0" cy="0"/>
          <a:chOff x="0" y="0"/>
          <a:chExt cx="0" cy="0"/>
        </a:xfrm>
      </p:grpSpPr>
      <p:sp>
        <p:nvSpPr>
          <p:cNvPr id="77" name="Google Shape;77;p14"/>
          <p:cNvSpPr txBox="1">
            <a:spLocks noGrp="1"/>
          </p:cNvSpPr>
          <p:nvPr>
            <p:ph type="title"/>
          </p:nvPr>
        </p:nvSpPr>
        <p:spPr>
          <a:xfrm>
            <a:off x="698700" y="783099"/>
            <a:ext cx="7746600" cy="7348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2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8" name="Google Shape;78;p14"/>
          <p:cNvSpPr/>
          <p:nvPr/>
        </p:nvSpPr>
        <p:spPr>
          <a:xfrm>
            <a:off x="3076728" y="1276565"/>
            <a:ext cx="6144051" cy="5953923"/>
          </a:xfrm>
          <a:custGeom>
            <a:avLst/>
            <a:gdLst/>
            <a:ahLst/>
            <a:cxnLst/>
            <a:rect l="l" t="t" r="r" b="b"/>
            <a:pathLst>
              <a:path w="370570" h="269327" extrusionOk="0">
                <a:moveTo>
                  <a:pt x="314460" y="107049"/>
                </a:moveTo>
                <a:cubicBezTo>
                  <a:pt x="315834" y="107049"/>
                  <a:pt x="317229" y="107327"/>
                  <a:pt x="318593" y="107940"/>
                </a:cubicBezTo>
                <a:cubicBezTo>
                  <a:pt x="323548" y="110159"/>
                  <a:pt x="326283" y="115873"/>
                  <a:pt x="326435" y="121162"/>
                </a:cubicBezTo>
                <a:cubicBezTo>
                  <a:pt x="326569" y="126733"/>
                  <a:pt x="323942" y="131974"/>
                  <a:pt x="320632" y="136364"/>
                </a:cubicBezTo>
                <a:lnTo>
                  <a:pt x="320632" y="136364"/>
                </a:lnTo>
                <a:cubicBezTo>
                  <a:pt x="320476" y="136368"/>
                  <a:pt x="320320" y="136369"/>
                  <a:pt x="320164" y="136369"/>
                </a:cubicBezTo>
                <a:cubicBezTo>
                  <a:pt x="314636" y="136369"/>
                  <a:pt x="309279" y="134016"/>
                  <a:pt x="305675" y="129855"/>
                </a:cubicBezTo>
                <a:cubicBezTo>
                  <a:pt x="301723" y="125296"/>
                  <a:pt x="300538" y="118943"/>
                  <a:pt x="303699" y="113654"/>
                </a:cubicBezTo>
                <a:cubicBezTo>
                  <a:pt x="305963" y="109842"/>
                  <a:pt x="310106" y="107049"/>
                  <a:pt x="314460" y="107049"/>
                </a:cubicBezTo>
                <a:close/>
                <a:moveTo>
                  <a:pt x="131346" y="222915"/>
                </a:moveTo>
                <a:lnTo>
                  <a:pt x="131346" y="222915"/>
                </a:lnTo>
                <a:cubicBezTo>
                  <a:pt x="136168" y="225710"/>
                  <a:pt x="140917" y="228947"/>
                  <a:pt x="144486" y="233230"/>
                </a:cubicBezTo>
                <a:cubicBezTo>
                  <a:pt x="148164" y="237638"/>
                  <a:pt x="150383" y="243170"/>
                  <a:pt x="149198" y="248945"/>
                </a:cubicBezTo>
                <a:cubicBezTo>
                  <a:pt x="148134" y="254173"/>
                  <a:pt x="144334" y="259006"/>
                  <a:pt x="138620" y="259310"/>
                </a:cubicBezTo>
                <a:cubicBezTo>
                  <a:pt x="138433" y="259320"/>
                  <a:pt x="138247" y="259325"/>
                  <a:pt x="138061" y="259325"/>
                </a:cubicBezTo>
                <a:cubicBezTo>
                  <a:pt x="132567" y="259325"/>
                  <a:pt x="127606" y="255042"/>
                  <a:pt x="125489" y="250191"/>
                </a:cubicBezTo>
                <a:cubicBezTo>
                  <a:pt x="122784" y="243960"/>
                  <a:pt x="124425" y="236695"/>
                  <a:pt x="127070" y="230738"/>
                </a:cubicBezTo>
                <a:cubicBezTo>
                  <a:pt x="128280" y="228020"/>
                  <a:pt x="129720" y="225410"/>
                  <a:pt x="131346" y="222915"/>
                </a:cubicBezTo>
                <a:close/>
                <a:moveTo>
                  <a:pt x="364815" y="0"/>
                </a:moveTo>
                <a:cubicBezTo>
                  <a:pt x="364682" y="0"/>
                  <a:pt x="364547" y="104"/>
                  <a:pt x="364582" y="279"/>
                </a:cubicBezTo>
                <a:cubicBezTo>
                  <a:pt x="370053" y="25781"/>
                  <a:pt x="369536" y="52468"/>
                  <a:pt x="363184" y="77727"/>
                </a:cubicBezTo>
                <a:cubicBezTo>
                  <a:pt x="360022" y="90310"/>
                  <a:pt x="355554" y="102681"/>
                  <a:pt x="349384" y="114110"/>
                </a:cubicBezTo>
                <a:cubicBezTo>
                  <a:pt x="343605" y="124884"/>
                  <a:pt x="334311" y="135718"/>
                  <a:pt x="321175" y="136344"/>
                </a:cubicBezTo>
                <a:lnTo>
                  <a:pt x="321175" y="136344"/>
                </a:lnTo>
                <a:cubicBezTo>
                  <a:pt x="326263" y="129223"/>
                  <a:pt x="329361" y="120026"/>
                  <a:pt x="324003" y="112134"/>
                </a:cubicBezTo>
                <a:cubicBezTo>
                  <a:pt x="321835" y="108882"/>
                  <a:pt x="318244" y="106571"/>
                  <a:pt x="314299" y="106571"/>
                </a:cubicBezTo>
                <a:cubicBezTo>
                  <a:pt x="313930" y="106571"/>
                  <a:pt x="313557" y="106591"/>
                  <a:pt x="313183" y="106633"/>
                </a:cubicBezTo>
                <a:cubicBezTo>
                  <a:pt x="308745" y="107119"/>
                  <a:pt x="304885" y="110280"/>
                  <a:pt x="302848" y="114171"/>
                </a:cubicBezTo>
                <a:cubicBezTo>
                  <a:pt x="298319" y="122834"/>
                  <a:pt x="304641" y="132347"/>
                  <a:pt x="312970" y="135600"/>
                </a:cubicBezTo>
                <a:cubicBezTo>
                  <a:pt x="315335" y="136523"/>
                  <a:pt x="317749" y="136938"/>
                  <a:pt x="320149" y="136938"/>
                </a:cubicBezTo>
                <a:cubicBezTo>
                  <a:pt x="320163" y="136938"/>
                  <a:pt x="320178" y="136938"/>
                  <a:pt x="320192" y="136938"/>
                </a:cubicBezTo>
                <a:lnTo>
                  <a:pt x="320192" y="136938"/>
                </a:lnTo>
                <a:cubicBezTo>
                  <a:pt x="319886" y="137330"/>
                  <a:pt x="319576" y="137715"/>
                  <a:pt x="319262" y="138092"/>
                </a:cubicBezTo>
                <a:cubicBezTo>
                  <a:pt x="315401" y="142773"/>
                  <a:pt x="310842" y="146907"/>
                  <a:pt x="305918" y="150524"/>
                </a:cubicBezTo>
                <a:cubicBezTo>
                  <a:pt x="296404" y="157576"/>
                  <a:pt x="285522" y="162591"/>
                  <a:pt x="274306" y="166391"/>
                </a:cubicBezTo>
                <a:cubicBezTo>
                  <a:pt x="249230" y="174840"/>
                  <a:pt x="222634" y="176634"/>
                  <a:pt x="197041" y="182774"/>
                </a:cubicBezTo>
                <a:cubicBezTo>
                  <a:pt x="175095" y="188032"/>
                  <a:pt x="152967" y="197090"/>
                  <a:pt x="137587" y="214203"/>
                </a:cubicBezTo>
                <a:cubicBezTo>
                  <a:pt x="135407" y="216614"/>
                  <a:pt x="133217" y="219305"/>
                  <a:pt x="131241" y="222196"/>
                </a:cubicBezTo>
                <a:lnTo>
                  <a:pt x="131241" y="222196"/>
                </a:lnTo>
                <a:cubicBezTo>
                  <a:pt x="128268" y="220473"/>
                  <a:pt x="125177" y="218931"/>
                  <a:pt x="122024" y="217577"/>
                </a:cubicBezTo>
                <a:cubicBezTo>
                  <a:pt x="110408" y="212544"/>
                  <a:pt x="97723" y="209960"/>
                  <a:pt x="85046" y="209960"/>
                </a:cubicBezTo>
                <a:cubicBezTo>
                  <a:pt x="74602" y="209960"/>
                  <a:pt x="64163" y="211713"/>
                  <a:pt x="54333" y="215297"/>
                </a:cubicBezTo>
                <a:cubicBezTo>
                  <a:pt x="34484" y="222531"/>
                  <a:pt x="17432" y="236908"/>
                  <a:pt x="6672" y="255085"/>
                </a:cubicBezTo>
                <a:cubicBezTo>
                  <a:pt x="4058" y="259492"/>
                  <a:pt x="1870" y="264112"/>
                  <a:pt x="76" y="268915"/>
                </a:cubicBezTo>
                <a:cubicBezTo>
                  <a:pt x="1" y="269180"/>
                  <a:pt x="149" y="269327"/>
                  <a:pt x="301" y="269327"/>
                </a:cubicBezTo>
                <a:cubicBezTo>
                  <a:pt x="393" y="269327"/>
                  <a:pt x="486" y="269273"/>
                  <a:pt x="532" y="269158"/>
                </a:cubicBezTo>
                <a:cubicBezTo>
                  <a:pt x="8435" y="248367"/>
                  <a:pt x="24180" y="230799"/>
                  <a:pt x="43907" y="220525"/>
                </a:cubicBezTo>
                <a:cubicBezTo>
                  <a:pt x="56680" y="213866"/>
                  <a:pt x="70915" y="210576"/>
                  <a:pt x="85183" y="210576"/>
                </a:cubicBezTo>
                <a:cubicBezTo>
                  <a:pt x="94819" y="210576"/>
                  <a:pt x="104470" y="212077"/>
                  <a:pt x="113696" y="215054"/>
                </a:cubicBezTo>
                <a:cubicBezTo>
                  <a:pt x="119532" y="216908"/>
                  <a:pt x="125155" y="219370"/>
                  <a:pt x="130413" y="222379"/>
                </a:cubicBezTo>
                <a:cubicBezTo>
                  <a:pt x="130582" y="222475"/>
                  <a:pt x="130752" y="222572"/>
                  <a:pt x="130921" y="222669"/>
                </a:cubicBezTo>
                <a:lnTo>
                  <a:pt x="130921" y="222669"/>
                </a:lnTo>
                <a:cubicBezTo>
                  <a:pt x="126581" y="229145"/>
                  <a:pt x="123365" y="236586"/>
                  <a:pt x="123757" y="244112"/>
                </a:cubicBezTo>
                <a:cubicBezTo>
                  <a:pt x="124000" y="249006"/>
                  <a:pt x="126097" y="253565"/>
                  <a:pt x="129957" y="256635"/>
                </a:cubicBezTo>
                <a:cubicBezTo>
                  <a:pt x="132310" y="258517"/>
                  <a:pt x="135249" y="259707"/>
                  <a:pt x="138214" y="259707"/>
                </a:cubicBezTo>
                <a:cubicBezTo>
                  <a:pt x="139463" y="259707"/>
                  <a:pt x="140717" y="259496"/>
                  <a:pt x="141933" y="259036"/>
                </a:cubicBezTo>
                <a:cubicBezTo>
                  <a:pt x="150414" y="255814"/>
                  <a:pt x="151629" y="244568"/>
                  <a:pt x="147921" y="237425"/>
                </a:cubicBezTo>
                <a:cubicBezTo>
                  <a:pt x="145520" y="232774"/>
                  <a:pt x="141568" y="229127"/>
                  <a:pt x="137343" y="226118"/>
                </a:cubicBezTo>
                <a:cubicBezTo>
                  <a:pt x="135511" y="224814"/>
                  <a:pt x="133611" y="223588"/>
                  <a:pt x="131659" y="222440"/>
                </a:cubicBezTo>
                <a:lnTo>
                  <a:pt x="131659" y="222440"/>
                </a:lnTo>
                <a:cubicBezTo>
                  <a:pt x="136325" y="215425"/>
                  <a:pt x="142466" y="209330"/>
                  <a:pt x="149137" y="204294"/>
                </a:cubicBezTo>
                <a:cubicBezTo>
                  <a:pt x="169137" y="189126"/>
                  <a:pt x="194001" y="183260"/>
                  <a:pt x="218226" y="178974"/>
                </a:cubicBezTo>
                <a:cubicBezTo>
                  <a:pt x="242999" y="174597"/>
                  <a:pt x="268471" y="171315"/>
                  <a:pt x="291267" y="159977"/>
                </a:cubicBezTo>
                <a:cubicBezTo>
                  <a:pt x="301511" y="154901"/>
                  <a:pt x="311207" y="148123"/>
                  <a:pt x="318745" y="139430"/>
                </a:cubicBezTo>
                <a:cubicBezTo>
                  <a:pt x="319433" y="138634"/>
                  <a:pt x="320105" y="137799"/>
                  <a:pt x="320749" y="136930"/>
                </a:cubicBezTo>
                <a:lnTo>
                  <a:pt x="320749" y="136930"/>
                </a:lnTo>
                <a:cubicBezTo>
                  <a:pt x="328810" y="136699"/>
                  <a:pt x="336664" y="131858"/>
                  <a:pt x="341998" y="125904"/>
                </a:cubicBezTo>
                <a:cubicBezTo>
                  <a:pt x="349992" y="116907"/>
                  <a:pt x="354825" y="104900"/>
                  <a:pt x="358867" y="93654"/>
                </a:cubicBezTo>
                <a:cubicBezTo>
                  <a:pt x="367439" y="69581"/>
                  <a:pt x="370570" y="43562"/>
                  <a:pt x="367895" y="18151"/>
                </a:cubicBezTo>
                <a:cubicBezTo>
                  <a:pt x="367257" y="12103"/>
                  <a:pt x="366314" y="6115"/>
                  <a:pt x="365038" y="187"/>
                </a:cubicBezTo>
                <a:cubicBezTo>
                  <a:pt x="365012" y="58"/>
                  <a:pt x="364914" y="0"/>
                  <a:pt x="364815"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4"/>
          <p:cNvSpPr/>
          <p:nvPr/>
        </p:nvSpPr>
        <p:spPr>
          <a:xfrm>
            <a:off x="-523724" y="-472435"/>
            <a:ext cx="2809825" cy="1596603"/>
          </a:xfrm>
          <a:custGeom>
            <a:avLst/>
            <a:gdLst/>
            <a:ahLst/>
            <a:cxnLst/>
            <a:rect l="l" t="t" r="r" b="b"/>
            <a:pathLst>
              <a:path w="269463" h="114836" extrusionOk="0">
                <a:moveTo>
                  <a:pt x="142566" y="54279"/>
                </a:moveTo>
                <a:cubicBezTo>
                  <a:pt x="142891" y="54279"/>
                  <a:pt x="143214" y="54310"/>
                  <a:pt x="143518" y="54363"/>
                </a:cubicBezTo>
                <a:cubicBezTo>
                  <a:pt x="146862" y="54849"/>
                  <a:pt x="149719" y="57129"/>
                  <a:pt x="151573" y="59834"/>
                </a:cubicBezTo>
                <a:cubicBezTo>
                  <a:pt x="153963" y="63330"/>
                  <a:pt x="154228" y="67275"/>
                  <a:pt x="153272" y="71050"/>
                </a:cubicBezTo>
                <a:lnTo>
                  <a:pt x="153272" y="71050"/>
                </a:lnTo>
                <a:cubicBezTo>
                  <a:pt x="149167" y="68798"/>
                  <a:pt x="145408" y="65866"/>
                  <a:pt x="142606" y="62114"/>
                </a:cubicBezTo>
                <a:cubicBezTo>
                  <a:pt x="141816" y="61050"/>
                  <a:pt x="141147" y="59956"/>
                  <a:pt x="140539" y="58801"/>
                </a:cubicBezTo>
                <a:cubicBezTo>
                  <a:pt x="140083" y="57919"/>
                  <a:pt x="139536" y="56977"/>
                  <a:pt x="139840" y="55944"/>
                </a:cubicBezTo>
                <a:cubicBezTo>
                  <a:pt x="140221" y="54683"/>
                  <a:pt x="141401" y="54279"/>
                  <a:pt x="142566" y="54279"/>
                </a:cubicBezTo>
                <a:close/>
                <a:moveTo>
                  <a:pt x="269227" y="1"/>
                </a:moveTo>
                <a:cubicBezTo>
                  <a:pt x="269106" y="1"/>
                  <a:pt x="268976" y="77"/>
                  <a:pt x="268961" y="228"/>
                </a:cubicBezTo>
                <a:cubicBezTo>
                  <a:pt x="266104" y="25670"/>
                  <a:pt x="251727" y="49409"/>
                  <a:pt x="230237" y="63390"/>
                </a:cubicBezTo>
                <a:cubicBezTo>
                  <a:pt x="219112" y="70655"/>
                  <a:pt x="206285" y="75306"/>
                  <a:pt x="193154" y="76917"/>
                </a:cubicBezTo>
                <a:cubicBezTo>
                  <a:pt x="189473" y="77372"/>
                  <a:pt x="185718" y="77631"/>
                  <a:pt x="181957" y="77631"/>
                </a:cubicBezTo>
                <a:cubicBezTo>
                  <a:pt x="173173" y="77631"/>
                  <a:pt x="164357" y="76219"/>
                  <a:pt x="156376" y="72600"/>
                </a:cubicBezTo>
                <a:cubicBezTo>
                  <a:pt x="155535" y="72219"/>
                  <a:pt x="154701" y="71811"/>
                  <a:pt x="153880" y="71378"/>
                </a:cubicBezTo>
                <a:lnTo>
                  <a:pt x="153880" y="71378"/>
                </a:lnTo>
                <a:cubicBezTo>
                  <a:pt x="154733" y="68197"/>
                  <a:pt x="154633" y="64882"/>
                  <a:pt x="153062" y="61536"/>
                </a:cubicBezTo>
                <a:cubicBezTo>
                  <a:pt x="151907" y="58983"/>
                  <a:pt x="149962" y="56764"/>
                  <a:pt x="147561" y="55305"/>
                </a:cubicBezTo>
                <a:cubicBezTo>
                  <a:pt x="146293" y="54535"/>
                  <a:pt x="144367" y="53698"/>
                  <a:pt x="142650" y="53698"/>
                </a:cubicBezTo>
                <a:cubicBezTo>
                  <a:pt x="142062" y="53698"/>
                  <a:pt x="141499" y="53796"/>
                  <a:pt x="140995" y="54029"/>
                </a:cubicBezTo>
                <a:cubicBezTo>
                  <a:pt x="136010" y="56217"/>
                  <a:pt x="143245" y="63786"/>
                  <a:pt x="145190" y="65731"/>
                </a:cubicBezTo>
                <a:cubicBezTo>
                  <a:pt x="147569" y="68052"/>
                  <a:pt x="150251" y="69980"/>
                  <a:pt x="153134" y="71567"/>
                </a:cubicBezTo>
                <a:lnTo>
                  <a:pt x="153134" y="71567"/>
                </a:lnTo>
                <a:cubicBezTo>
                  <a:pt x="152432" y="74042"/>
                  <a:pt x="151218" y="76432"/>
                  <a:pt x="149749" y="78558"/>
                </a:cubicBezTo>
                <a:cubicBezTo>
                  <a:pt x="146163" y="83756"/>
                  <a:pt x="141086" y="88011"/>
                  <a:pt x="136071" y="91810"/>
                </a:cubicBezTo>
                <a:cubicBezTo>
                  <a:pt x="117895" y="105640"/>
                  <a:pt x="95311" y="113148"/>
                  <a:pt x="72605" y="114212"/>
                </a:cubicBezTo>
                <a:cubicBezTo>
                  <a:pt x="70713" y="114301"/>
                  <a:pt x="68817" y="114345"/>
                  <a:pt x="66921" y="114345"/>
                </a:cubicBezTo>
                <a:cubicBezTo>
                  <a:pt x="46126" y="114345"/>
                  <a:pt x="25244" y="108989"/>
                  <a:pt x="7528" y="98041"/>
                </a:cubicBezTo>
                <a:cubicBezTo>
                  <a:pt x="5126" y="96582"/>
                  <a:pt x="2786" y="95002"/>
                  <a:pt x="506" y="93330"/>
                </a:cubicBezTo>
                <a:cubicBezTo>
                  <a:pt x="442" y="93289"/>
                  <a:pt x="382" y="93272"/>
                  <a:pt x="329" y="93272"/>
                </a:cubicBezTo>
                <a:cubicBezTo>
                  <a:pt x="106" y="93272"/>
                  <a:pt x="0" y="93578"/>
                  <a:pt x="172" y="93725"/>
                </a:cubicBezTo>
                <a:cubicBezTo>
                  <a:pt x="19430" y="107836"/>
                  <a:pt x="43238" y="114836"/>
                  <a:pt x="67027" y="114836"/>
                </a:cubicBezTo>
                <a:cubicBezTo>
                  <a:pt x="67681" y="114836"/>
                  <a:pt x="68334" y="114830"/>
                  <a:pt x="68988" y="114820"/>
                </a:cubicBezTo>
                <a:cubicBezTo>
                  <a:pt x="93365" y="114364"/>
                  <a:pt x="117773" y="106552"/>
                  <a:pt x="137135" y="91567"/>
                </a:cubicBezTo>
                <a:cubicBezTo>
                  <a:pt x="143012" y="86999"/>
                  <a:pt x="151324" y="79888"/>
                  <a:pt x="153734" y="71891"/>
                </a:cubicBezTo>
                <a:lnTo>
                  <a:pt x="153734" y="71891"/>
                </a:lnTo>
                <a:cubicBezTo>
                  <a:pt x="161293" y="75891"/>
                  <a:pt x="170158" y="77614"/>
                  <a:pt x="178534" y="77980"/>
                </a:cubicBezTo>
                <a:cubicBezTo>
                  <a:pt x="179870" y="78045"/>
                  <a:pt x="181208" y="78077"/>
                  <a:pt x="182545" y="78077"/>
                </a:cubicBezTo>
                <a:cubicBezTo>
                  <a:pt x="195078" y="78077"/>
                  <a:pt x="207596" y="75268"/>
                  <a:pt x="219021" y="70078"/>
                </a:cubicBezTo>
                <a:cubicBezTo>
                  <a:pt x="243672" y="58892"/>
                  <a:pt x="261909" y="36095"/>
                  <a:pt x="267897" y="9682"/>
                </a:cubicBezTo>
                <a:cubicBezTo>
                  <a:pt x="268566" y="6551"/>
                  <a:pt x="269113" y="3359"/>
                  <a:pt x="269448" y="228"/>
                </a:cubicBezTo>
                <a:cubicBezTo>
                  <a:pt x="269463" y="77"/>
                  <a:pt x="269349" y="1"/>
                  <a:pt x="26922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2393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US" sz="3200" b="0" strike="noStrike" spc="-1">
              <a:latin typeface="Arial"/>
            </a:endParaRPr>
          </a:p>
        </p:txBody>
      </p:sp>
    </p:spTree>
    <p:extLst>
      <p:ext uri="{BB962C8B-B14F-4D97-AF65-F5344CB8AC3E}">
        <p14:creationId xmlns:p14="http://schemas.microsoft.com/office/powerpoint/2010/main" val="1780608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3">
            <a:extLst>
              <a:ext uri="{FF2B5EF4-FFF2-40B4-BE49-F238E27FC236}">
                <a16:creationId xmlns:a16="http://schemas.microsoft.com/office/drawing/2014/main" id="{44BF47A5-7207-130A-9B07-DADA974A5458}"/>
              </a:ext>
            </a:extLst>
          </p:cNvPr>
          <p:cNvGrpSpPr>
            <a:grpSpLocks/>
          </p:cNvGrpSpPr>
          <p:nvPr/>
        </p:nvGrpSpPr>
        <p:grpSpPr bwMode="auto">
          <a:xfrm>
            <a:off x="409575" y="-4763"/>
            <a:ext cx="3760788" cy="6862763"/>
            <a:chOff x="2928938" y="-4763"/>
            <a:chExt cx="5014912" cy="6862763"/>
          </a:xfrm>
        </p:grpSpPr>
        <p:sp>
          <p:nvSpPr>
            <p:cNvPr id="5" name="Freeform 6">
              <a:extLst>
                <a:ext uri="{FF2B5EF4-FFF2-40B4-BE49-F238E27FC236}">
                  <a16:creationId xmlns:a16="http://schemas.microsoft.com/office/drawing/2014/main" id="{92DC0134-1AF0-3AAD-7844-04B93DE70043}"/>
                </a:ext>
              </a:extLst>
            </p:cNvPr>
            <p:cNvSpPr>
              <a:spLocks/>
            </p:cNvSpPr>
            <p:nvPr/>
          </p:nvSpPr>
          <p:spPr bwMode="auto">
            <a:xfrm>
              <a:off x="3367088" y="-4763"/>
              <a:ext cx="1063625" cy="2782888"/>
            </a:xfrm>
            <a:custGeom>
              <a:avLst/>
              <a:gdLst>
                <a:gd name="T0" fmla="*/ 0 w 670"/>
                <a:gd name="T1" fmla="*/ 2147483646 h 1753"/>
                <a:gd name="T2" fmla="*/ 2147483646 w 670"/>
                <a:gd name="T3" fmla="*/ 2147483646 h 1753"/>
                <a:gd name="T4" fmla="*/ 2147483646 w 670"/>
                <a:gd name="T5" fmla="*/ 0 h 1753"/>
                <a:gd name="T6" fmla="*/ 2147483646 w 670"/>
                <a:gd name="T7" fmla="*/ 0 h 1753"/>
                <a:gd name="T8" fmla="*/ 0 w 670"/>
                <a:gd name="T9" fmla="*/ 2147483646 h 17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0" h="1753">
                  <a:moveTo>
                    <a:pt x="0" y="1696"/>
                  </a:moveTo>
                  <a:lnTo>
                    <a:pt x="225" y="1753"/>
                  </a:lnTo>
                  <a:lnTo>
                    <a:pt x="670" y="0"/>
                  </a:lnTo>
                  <a:lnTo>
                    <a:pt x="430" y="0"/>
                  </a:lnTo>
                  <a:lnTo>
                    <a:pt x="0" y="169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7">
              <a:extLst>
                <a:ext uri="{FF2B5EF4-FFF2-40B4-BE49-F238E27FC236}">
                  <a16:creationId xmlns:a16="http://schemas.microsoft.com/office/drawing/2014/main" id="{4C91C8A8-279A-59FD-BB70-74A3327D1C26}"/>
                </a:ext>
              </a:extLst>
            </p:cNvPr>
            <p:cNvSpPr/>
            <p:nvPr/>
          </p:nvSpPr>
          <p:spPr bwMode="auto">
            <a:xfrm>
              <a:off x="2928938" y="-4763"/>
              <a:ext cx="1035160" cy="2673351"/>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7" name="Freeform 9">
              <a:extLst>
                <a:ext uri="{FF2B5EF4-FFF2-40B4-BE49-F238E27FC236}">
                  <a16:creationId xmlns:a16="http://schemas.microsoft.com/office/drawing/2014/main" id="{33686D00-E821-B169-C2C4-2BD59B7208E3}"/>
                </a:ext>
              </a:extLst>
            </p:cNvPr>
            <p:cNvSpPr/>
            <p:nvPr/>
          </p:nvSpPr>
          <p:spPr bwMode="auto">
            <a:xfrm>
              <a:off x="2928938" y="2582863"/>
              <a:ext cx="2694801" cy="4275137"/>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8" name="Freeform 10">
              <a:extLst>
                <a:ext uri="{FF2B5EF4-FFF2-40B4-BE49-F238E27FC236}">
                  <a16:creationId xmlns:a16="http://schemas.microsoft.com/office/drawing/2014/main" id="{3D4FFFD6-ACF1-E25B-CEA4-EDAF36AD06CA}"/>
                </a:ext>
              </a:extLst>
            </p:cNvPr>
            <p:cNvSpPr/>
            <p:nvPr/>
          </p:nvSpPr>
          <p:spPr bwMode="auto">
            <a:xfrm>
              <a:off x="3371369" y="2692400"/>
              <a:ext cx="3331984"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9" name="Freeform 11">
              <a:extLst>
                <a:ext uri="{FF2B5EF4-FFF2-40B4-BE49-F238E27FC236}">
                  <a16:creationId xmlns:a16="http://schemas.microsoft.com/office/drawing/2014/main" id="{34C33920-D0B5-0AD0-BF63-C3A4A39E7BB3}"/>
                </a:ext>
              </a:extLst>
            </p:cNvPr>
            <p:cNvSpPr/>
            <p:nvPr/>
          </p:nvSpPr>
          <p:spPr bwMode="auto">
            <a:xfrm>
              <a:off x="3367135" y="2687638"/>
              <a:ext cx="4576715" cy="4170362"/>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0" name="Freeform 12">
              <a:extLst>
                <a:ext uri="{FF2B5EF4-FFF2-40B4-BE49-F238E27FC236}">
                  <a16:creationId xmlns:a16="http://schemas.microsoft.com/office/drawing/2014/main" id="{ABBEF33A-2F5C-2D2C-95CE-1419E0F23AC1}"/>
                </a:ext>
              </a:extLst>
            </p:cNvPr>
            <p:cNvSpPr/>
            <p:nvPr/>
          </p:nvSpPr>
          <p:spPr bwMode="auto">
            <a:xfrm>
              <a:off x="2928938" y="2578100"/>
              <a:ext cx="358389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196301" y="1380069"/>
            <a:ext cx="6430967" cy="2616199"/>
          </a:xfrm>
        </p:spPr>
        <p:txBody>
          <a:bodyPr anchor="b">
            <a:normAutofit/>
          </a:bodyPr>
          <a:lstStyle>
            <a:lvl1pPr algn="r">
              <a:defRPr sz="4500">
                <a:effectLst/>
              </a:defRPr>
            </a:lvl1pPr>
          </a:lstStyle>
          <a:p>
            <a:r>
              <a:rPr lang="en-US"/>
              <a:t>Click to edit Master title style</a:t>
            </a:r>
            <a:endParaRPr lang="en-US" dirty="0"/>
          </a:p>
        </p:txBody>
      </p:sp>
      <p:sp>
        <p:nvSpPr>
          <p:cNvPr id="3" name="Subtitle 2"/>
          <p:cNvSpPr>
            <a:spLocks noGrp="1"/>
          </p:cNvSpPr>
          <p:nvPr>
            <p:ph type="subTitle" idx="1"/>
          </p:nvPr>
        </p:nvSpPr>
        <p:spPr>
          <a:xfrm>
            <a:off x="3386533" y="3996267"/>
            <a:ext cx="5240734" cy="1388534"/>
          </a:xfrm>
        </p:spPr>
        <p:txBody>
          <a:bodyPr anchor="t"/>
          <a:lstStyle>
            <a:lvl1pPr marL="0" indent="0" algn="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1" name="Date Placeholder 3">
            <a:extLst>
              <a:ext uri="{FF2B5EF4-FFF2-40B4-BE49-F238E27FC236}">
                <a16:creationId xmlns:a16="http://schemas.microsoft.com/office/drawing/2014/main" id="{E10DA9BE-1699-C0EC-9C02-D2482065D87F}"/>
              </a:ext>
            </a:extLst>
          </p:cNvPr>
          <p:cNvSpPr>
            <a:spLocks noGrp="1"/>
          </p:cNvSpPr>
          <p:nvPr>
            <p:ph type="dt" sz="half" idx="10"/>
          </p:nvPr>
        </p:nvSpPr>
        <p:spPr/>
        <p:txBody>
          <a:bodyPr/>
          <a:lstStyle>
            <a:lvl1pPr defTabSz="914400" eaLnBrk="0" fontAlgn="base" hangingPunct="0">
              <a:spcBef>
                <a:spcPct val="0"/>
              </a:spcBef>
              <a:spcAft>
                <a:spcPct val="0"/>
              </a:spcAft>
              <a:defRPr/>
            </a:lvl1pPr>
          </a:lstStyle>
          <a:p>
            <a:pPr>
              <a:defRPr/>
            </a:pPr>
            <a:fld id="{48A87A34-81AB-432B-8DAE-1953F412C126}" type="datetimeFigureOut">
              <a:rPr lang="en-US"/>
              <a:pPr>
                <a:defRPr/>
              </a:pPr>
              <a:t>10/17/2023</a:t>
            </a:fld>
            <a:endParaRPr lang="en-US" dirty="0"/>
          </a:p>
        </p:txBody>
      </p:sp>
      <p:sp>
        <p:nvSpPr>
          <p:cNvPr id="12" name="Footer Placeholder 4">
            <a:extLst>
              <a:ext uri="{FF2B5EF4-FFF2-40B4-BE49-F238E27FC236}">
                <a16:creationId xmlns:a16="http://schemas.microsoft.com/office/drawing/2014/main" id="{02D64812-46F6-C028-2C95-01628DD1D96D}"/>
              </a:ext>
            </a:extLst>
          </p:cNvPr>
          <p:cNvSpPr>
            <a:spLocks noGrp="1"/>
          </p:cNvSpPr>
          <p:nvPr>
            <p:ph type="ftr" sz="quarter" idx="11"/>
          </p:nvPr>
        </p:nvSpPr>
        <p:spPr>
          <a:xfrm>
            <a:off x="3998913" y="5883275"/>
            <a:ext cx="3243262" cy="365125"/>
          </a:xfrm>
        </p:spPr>
        <p:txBody>
          <a:bodyPr/>
          <a:lstStyle>
            <a:lvl1pPr defTabSz="914400" eaLnBrk="0" fontAlgn="base" hangingPunct="0">
              <a:spcBef>
                <a:spcPct val="0"/>
              </a:spcBef>
              <a:spcAft>
                <a:spcPct val="0"/>
              </a:spcAft>
              <a:defRPr/>
            </a:lvl1pPr>
          </a:lstStyle>
          <a:p>
            <a:pPr>
              <a:defRPr/>
            </a:pPr>
            <a:endParaRPr lang="en-US"/>
          </a:p>
        </p:txBody>
      </p:sp>
      <p:sp>
        <p:nvSpPr>
          <p:cNvPr id="13" name="Slide Number Placeholder 5">
            <a:extLst>
              <a:ext uri="{FF2B5EF4-FFF2-40B4-BE49-F238E27FC236}">
                <a16:creationId xmlns:a16="http://schemas.microsoft.com/office/drawing/2014/main" id="{4BBD7DBD-F928-7B3D-95FB-032654B76186}"/>
              </a:ext>
            </a:extLst>
          </p:cNvPr>
          <p:cNvSpPr>
            <a:spLocks noGrp="1"/>
          </p:cNvSpPr>
          <p:nvPr>
            <p:ph type="sldNum" sz="quarter" idx="12"/>
          </p:nvPr>
        </p:nvSpPr>
        <p:spPr/>
        <p:txBody>
          <a:bodyPr/>
          <a:lstStyle>
            <a:lvl1pPr defTabSz="914400" eaLnBrk="0" hangingPunct="0">
              <a:defRPr smtClean="0"/>
            </a:lvl1pPr>
          </a:lstStyle>
          <a:p>
            <a:pPr>
              <a:defRPr/>
            </a:pPr>
            <a:fld id="{790850FC-EE45-4DB9-B047-4ABA77770FAD}" type="slidenum">
              <a:rPr lang="en-US" altLang="en-US"/>
              <a:pPr>
                <a:defRPr/>
              </a:pPr>
              <a:t>‹#›</a:t>
            </a:fld>
            <a:endParaRPr lang="en-US" altLang="en-US"/>
          </a:p>
        </p:txBody>
      </p:sp>
    </p:spTree>
    <p:extLst>
      <p:ext uri="{BB962C8B-B14F-4D97-AF65-F5344CB8AC3E}">
        <p14:creationId xmlns:p14="http://schemas.microsoft.com/office/powerpoint/2010/main" val="1309262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0AB5EA6-9EC6-AA5D-085B-6DADB2E3D463}"/>
              </a:ext>
            </a:extLst>
          </p:cNvPr>
          <p:cNvSpPr>
            <a:spLocks noGrp="1"/>
          </p:cNvSpPr>
          <p:nvPr>
            <p:ph type="dt" sz="half" idx="10"/>
          </p:nvPr>
        </p:nvSpPr>
        <p:spPr/>
        <p:txBody>
          <a:bodyPr/>
          <a:lstStyle>
            <a:lvl1pPr defTabSz="914400" eaLnBrk="0" fontAlgn="base" hangingPunct="0">
              <a:spcBef>
                <a:spcPct val="0"/>
              </a:spcBef>
              <a:spcAft>
                <a:spcPct val="0"/>
              </a:spcAft>
              <a:defRPr/>
            </a:lvl1pPr>
          </a:lstStyle>
          <a:p>
            <a:pPr>
              <a:defRPr/>
            </a:pPr>
            <a:fld id="{48A87A34-81AB-432B-8DAE-1953F412C126}" type="datetimeFigureOut">
              <a:rPr lang="en-US"/>
              <a:pPr>
                <a:defRPr/>
              </a:pPr>
              <a:t>10/17/2023</a:t>
            </a:fld>
            <a:endParaRPr lang="en-US" dirty="0"/>
          </a:p>
        </p:txBody>
      </p:sp>
      <p:sp>
        <p:nvSpPr>
          <p:cNvPr id="5" name="Footer Placeholder 4">
            <a:extLst>
              <a:ext uri="{FF2B5EF4-FFF2-40B4-BE49-F238E27FC236}">
                <a16:creationId xmlns:a16="http://schemas.microsoft.com/office/drawing/2014/main" id="{7D2D9D69-FEF1-6672-75B5-E6460D72C9E0}"/>
              </a:ext>
            </a:extLst>
          </p:cNvPr>
          <p:cNvSpPr>
            <a:spLocks noGrp="1"/>
          </p:cNvSpPr>
          <p:nvPr>
            <p:ph type="ftr" sz="quarter" idx="11"/>
          </p:nvPr>
        </p:nvSpPr>
        <p:spPr/>
        <p:txBody>
          <a:bodyPr/>
          <a:lstStyle>
            <a:lvl1pPr defTabSz="914400" eaLnBrk="0" fontAlgn="base" hangingPunct="0">
              <a:spcBef>
                <a:spcPct val="0"/>
              </a:spcBef>
              <a:spcAft>
                <a:spcPct val="0"/>
              </a:spcAft>
              <a:defRPr/>
            </a:lvl1pPr>
          </a:lstStyle>
          <a:p>
            <a:pPr>
              <a:defRPr/>
            </a:pPr>
            <a:endParaRPr lang="en-US"/>
          </a:p>
        </p:txBody>
      </p:sp>
      <p:sp>
        <p:nvSpPr>
          <p:cNvPr id="6" name="Slide Number Placeholder 5">
            <a:extLst>
              <a:ext uri="{FF2B5EF4-FFF2-40B4-BE49-F238E27FC236}">
                <a16:creationId xmlns:a16="http://schemas.microsoft.com/office/drawing/2014/main" id="{CD360B23-0E1F-305A-5B51-AFFCCF7DB6A9}"/>
              </a:ext>
            </a:extLst>
          </p:cNvPr>
          <p:cNvSpPr>
            <a:spLocks noGrp="1"/>
          </p:cNvSpPr>
          <p:nvPr>
            <p:ph type="sldNum" sz="quarter" idx="12"/>
          </p:nvPr>
        </p:nvSpPr>
        <p:spPr>
          <a:xfrm>
            <a:off x="8213725" y="5867400"/>
            <a:ext cx="412750" cy="365125"/>
          </a:xfrm>
        </p:spPr>
        <p:txBody>
          <a:bodyPr/>
          <a:lstStyle>
            <a:lvl1pPr defTabSz="914400" eaLnBrk="0" hangingPunct="0">
              <a:defRPr smtClean="0"/>
            </a:lvl1pPr>
          </a:lstStyle>
          <a:p>
            <a:pPr>
              <a:defRPr/>
            </a:pPr>
            <a:fld id="{2133C8F1-FFF5-4320-9CB9-7373BA7A1F8E}" type="slidenum">
              <a:rPr lang="en-US" altLang="en-US"/>
              <a:pPr>
                <a:defRPr/>
              </a:pPr>
              <a:t>‹#›</a:t>
            </a:fld>
            <a:endParaRPr lang="en-US" altLang="en-US"/>
          </a:p>
        </p:txBody>
      </p:sp>
    </p:spTree>
    <p:extLst>
      <p:ext uri="{BB962C8B-B14F-4D97-AF65-F5344CB8AC3E}">
        <p14:creationId xmlns:p14="http://schemas.microsoft.com/office/powerpoint/2010/main" val="38305737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9210" y="2666999"/>
            <a:ext cx="6698060" cy="2110382"/>
          </a:xfrm>
        </p:spPr>
        <p:txBody>
          <a:bodyPr anchor="b"/>
          <a:lstStyle>
            <a:lvl1pPr algn="r">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1929209" y="4777381"/>
            <a:ext cx="6698061" cy="860400"/>
          </a:xfrm>
        </p:spPr>
        <p:txBody>
          <a:bodyPr anchor="t"/>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446A88-4549-7BCC-F199-22D03A472F60}"/>
              </a:ext>
            </a:extLst>
          </p:cNvPr>
          <p:cNvSpPr>
            <a:spLocks noGrp="1"/>
          </p:cNvSpPr>
          <p:nvPr>
            <p:ph type="dt" sz="half" idx="10"/>
          </p:nvPr>
        </p:nvSpPr>
        <p:spPr/>
        <p:txBody>
          <a:bodyPr/>
          <a:lstStyle>
            <a:lvl1pPr defTabSz="914400" eaLnBrk="0" fontAlgn="base" hangingPunct="0">
              <a:spcBef>
                <a:spcPct val="0"/>
              </a:spcBef>
              <a:spcAft>
                <a:spcPct val="0"/>
              </a:spcAft>
              <a:defRPr/>
            </a:lvl1pPr>
          </a:lstStyle>
          <a:p>
            <a:pPr>
              <a:defRPr/>
            </a:pPr>
            <a:fld id="{48A87A34-81AB-432B-8DAE-1953F412C126}" type="datetimeFigureOut">
              <a:rPr lang="en-US"/>
              <a:pPr>
                <a:defRPr/>
              </a:pPr>
              <a:t>10/17/2023</a:t>
            </a:fld>
            <a:endParaRPr lang="en-US" dirty="0"/>
          </a:p>
        </p:txBody>
      </p:sp>
      <p:sp>
        <p:nvSpPr>
          <p:cNvPr id="5" name="Footer Placeholder 4">
            <a:extLst>
              <a:ext uri="{FF2B5EF4-FFF2-40B4-BE49-F238E27FC236}">
                <a16:creationId xmlns:a16="http://schemas.microsoft.com/office/drawing/2014/main" id="{65C59523-ED32-5982-34E6-B7DB2A94D5C8}"/>
              </a:ext>
            </a:extLst>
          </p:cNvPr>
          <p:cNvSpPr>
            <a:spLocks noGrp="1"/>
          </p:cNvSpPr>
          <p:nvPr>
            <p:ph type="ftr" sz="quarter" idx="11"/>
          </p:nvPr>
        </p:nvSpPr>
        <p:spPr/>
        <p:txBody>
          <a:bodyPr/>
          <a:lstStyle>
            <a:lvl1pPr defTabSz="914400" eaLnBrk="0" fontAlgn="base" hangingPunct="0">
              <a:spcBef>
                <a:spcPct val="0"/>
              </a:spcBef>
              <a:spcAft>
                <a:spcPct val="0"/>
              </a:spcAft>
              <a:defRPr/>
            </a:lvl1pPr>
          </a:lstStyle>
          <a:p>
            <a:pPr>
              <a:defRPr/>
            </a:pPr>
            <a:endParaRPr lang="en-US"/>
          </a:p>
        </p:txBody>
      </p:sp>
      <p:sp>
        <p:nvSpPr>
          <p:cNvPr id="6" name="Slide Number Placeholder 5">
            <a:extLst>
              <a:ext uri="{FF2B5EF4-FFF2-40B4-BE49-F238E27FC236}">
                <a16:creationId xmlns:a16="http://schemas.microsoft.com/office/drawing/2014/main" id="{A673262B-0B93-07C0-E291-9CA26753E560}"/>
              </a:ext>
            </a:extLst>
          </p:cNvPr>
          <p:cNvSpPr>
            <a:spLocks noGrp="1"/>
          </p:cNvSpPr>
          <p:nvPr>
            <p:ph type="sldNum" sz="quarter" idx="12"/>
          </p:nvPr>
        </p:nvSpPr>
        <p:spPr/>
        <p:txBody>
          <a:bodyPr/>
          <a:lstStyle>
            <a:lvl1pPr defTabSz="914400" eaLnBrk="0" hangingPunct="0">
              <a:defRPr smtClean="0"/>
            </a:lvl1pPr>
          </a:lstStyle>
          <a:p>
            <a:pPr>
              <a:defRPr/>
            </a:pPr>
            <a:fld id="{8D3CBCA7-2AFD-43BB-83EC-22A92ACEB536}" type="slidenum">
              <a:rPr lang="en-US" altLang="en-US"/>
              <a:pPr>
                <a:defRPr/>
              </a:pPr>
              <a:t>‹#›</a:t>
            </a:fld>
            <a:endParaRPr lang="en-US" altLang="en-US"/>
          </a:p>
        </p:txBody>
      </p:sp>
    </p:spTree>
    <p:extLst>
      <p:ext uri="{BB962C8B-B14F-4D97-AF65-F5344CB8AC3E}">
        <p14:creationId xmlns:p14="http://schemas.microsoft.com/office/powerpoint/2010/main" val="34186560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13234" y="685801"/>
            <a:ext cx="7514035"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13235" y="2667000"/>
            <a:ext cx="3671291" cy="3124201"/>
          </a:xfrm>
        </p:spPr>
        <p:txBody>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55975" y="2667000"/>
            <a:ext cx="3671292" cy="3124200"/>
          </a:xfrm>
        </p:spPr>
        <p:txBody>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6A5B3D0-69DE-E225-24CB-DAA869633B30}"/>
              </a:ext>
            </a:extLst>
          </p:cNvPr>
          <p:cNvSpPr>
            <a:spLocks noGrp="1"/>
          </p:cNvSpPr>
          <p:nvPr>
            <p:ph type="dt" sz="half" idx="10"/>
          </p:nvPr>
        </p:nvSpPr>
        <p:spPr/>
        <p:txBody>
          <a:bodyPr/>
          <a:lstStyle>
            <a:lvl1pPr defTabSz="914400" eaLnBrk="0" fontAlgn="base" hangingPunct="0">
              <a:spcBef>
                <a:spcPct val="0"/>
              </a:spcBef>
              <a:spcAft>
                <a:spcPct val="0"/>
              </a:spcAft>
              <a:defRPr/>
            </a:lvl1pPr>
          </a:lstStyle>
          <a:p>
            <a:pPr>
              <a:defRPr/>
            </a:pPr>
            <a:fld id="{48A87A34-81AB-432B-8DAE-1953F412C126}" type="datetimeFigureOut">
              <a:rPr lang="en-US"/>
              <a:pPr>
                <a:defRPr/>
              </a:pPr>
              <a:t>10/17/2023</a:t>
            </a:fld>
            <a:endParaRPr lang="en-US" dirty="0"/>
          </a:p>
        </p:txBody>
      </p:sp>
      <p:sp>
        <p:nvSpPr>
          <p:cNvPr id="6" name="Footer Placeholder 5">
            <a:extLst>
              <a:ext uri="{FF2B5EF4-FFF2-40B4-BE49-F238E27FC236}">
                <a16:creationId xmlns:a16="http://schemas.microsoft.com/office/drawing/2014/main" id="{F765DEE6-6D1F-A475-0D8C-019E73D1024B}"/>
              </a:ext>
            </a:extLst>
          </p:cNvPr>
          <p:cNvSpPr>
            <a:spLocks noGrp="1"/>
          </p:cNvSpPr>
          <p:nvPr>
            <p:ph type="ftr" sz="quarter" idx="11"/>
          </p:nvPr>
        </p:nvSpPr>
        <p:spPr/>
        <p:txBody>
          <a:bodyPr/>
          <a:lstStyle>
            <a:lvl1pPr defTabSz="914400" eaLnBrk="0" fontAlgn="base" hangingPunct="0">
              <a:spcBef>
                <a:spcPct val="0"/>
              </a:spcBef>
              <a:spcAft>
                <a:spcPct val="0"/>
              </a:spcAft>
              <a:defRPr/>
            </a:lvl1pPr>
          </a:lstStyle>
          <a:p>
            <a:pPr>
              <a:defRPr/>
            </a:pPr>
            <a:endParaRPr lang="en-US"/>
          </a:p>
        </p:txBody>
      </p:sp>
      <p:sp>
        <p:nvSpPr>
          <p:cNvPr id="7" name="Slide Number Placeholder 6">
            <a:extLst>
              <a:ext uri="{FF2B5EF4-FFF2-40B4-BE49-F238E27FC236}">
                <a16:creationId xmlns:a16="http://schemas.microsoft.com/office/drawing/2014/main" id="{C3539AF2-1A88-0BC6-DE48-6D494ADA8E81}"/>
              </a:ext>
            </a:extLst>
          </p:cNvPr>
          <p:cNvSpPr>
            <a:spLocks noGrp="1"/>
          </p:cNvSpPr>
          <p:nvPr>
            <p:ph type="sldNum" sz="quarter" idx="12"/>
          </p:nvPr>
        </p:nvSpPr>
        <p:spPr/>
        <p:txBody>
          <a:bodyPr/>
          <a:lstStyle>
            <a:lvl1pPr defTabSz="914400" eaLnBrk="0" hangingPunct="0">
              <a:defRPr smtClean="0"/>
            </a:lvl1pPr>
          </a:lstStyle>
          <a:p>
            <a:pPr>
              <a:defRPr/>
            </a:pPr>
            <a:fld id="{3A012829-04E9-4366-AB99-DA27FEBA1400}" type="slidenum">
              <a:rPr lang="en-US" altLang="en-US"/>
              <a:pPr>
                <a:defRPr/>
              </a:pPr>
              <a:t>‹#›</a:t>
            </a:fld>
            <a:endParaRPr lang="en-US" altLang="en-US"/>
          </a:p>
        </p:txBody>
      </p:sp>
    </p:spTree>
    <p:extLst>
      <p:ext uri="{BB962C8B-B14F-4D97-AF65-F5344CB8AC3E}">
        <p14:creationId xmlns:p14="http://schemas.microsoft.com/office/powerpoint/2010/main" val="2867252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DE8CB6-D54B-03F1-ED1B-9ADB57E2F942}"/>
              </a:ext>
            </a:extLst>
          </p:cNvPr>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8A58C989-066B-4A69-B6B5-C9B033432720}" type="datetime1">
              <a:rPr lang="en-US"/>
              <a:pPr>
                <a:defRPr/>
              </a:pPr>
              <a:t>10/17/2023</a:t>
            </a:fld>
            <a:endParaRPr lang="en-US"/>
          </a:p>
        </p:txBody>
      </p:sp>
      <p:sp>
        <p:nvSpPr>
          <p:cNvPr id="5" name="Footer Placeholder 4">
            <a:extLst>
              <a:ext uri="{FF2B5EF4-FFF2-40B4-BE49-F238E27FC236}">
                <a16:creationId xmlns:a16="http://schemas.microsoft.com/office/drawing/2014/main" id="{71D9A3EF-D768-F5D7-37CD-1AF2BFB8EEB6}"/>
              </a:ext>
            </a:extLst>
          </p:cNvPr>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r>
              <a:rPr lang="en-US"/>
              <a:t>Fuccillo</a:t>
            </a:r>
          </a:p>
        </p:txBody>
      </p:sp>
      <p:sp>
        <p:nvSpPr>
          <p:cNvPr id="6" name="Slide Number Placeholder 5">
            <a:extLst>
              <a:ext uri="{FF2B5EF4-FFF2-40B4-BE49-F238E27FC236}">
                <a16:creationId xmlns:a16="http://schemas.microsoft.com/office/drawing/2014/main" id="{B51067BF-17FF-017C-1223-9FDA1BA734DC}"/>
              </a:ext>
            </a:extLst>
          </p:cNvPr>
          <p:cNvSpPr>
            <a:spLocks noGrp="1"/>
          </p:cNvSpPr>
          <p:nvPr>
            <p:ph type="sldNum" sz="quarter" idx="12"/>
          </p:nvPr>
        </p:nvSpPr>
        <p:spPr/>
        <p:txBody>
          <a:bodyPr/>
          <a:lstStyle>
            <a:lvl1pPr>
              <a:defRPr smtClean="0">
                <a:latin typeface="Times New Roman" panose="02020603050405020304" pitchFamily="18" charset="0"/>
              </a:defRPr>
            </a:lvl1pPr>
          </a:lstStyle>
          <a:p>
            <a:pPr>
              <a:defRPr/>
            </a:pPr>
            <a:fld id="{66871216-5CA9-46F0-8621-EED0F241D131}" type="slidenum">
              <a:rPr lang="en-US" altLang="en-US"/>
              <a:pPr>
                <a:defRPr/>
              </a:pPr>
              <a:t>‹#›</a:t>
            </a:fld>
            <a:endParaRPr lang="en-US" altLang="en-US"/>
          </a:p>
        </p:txBody>
      </p:sp>
    </p:spTree>
    <p:extLst>
      <p:ext uri="{BB962C8B-B14F-4D97-AF65-F5344CB8AC3E}">
        <p14:creationId xmlns:p14="http://schemas.microsoft.com/office/powerpoint/2010/main" val="15465112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134" y="2658533"/>
            <a:ext cx="3455391" cy="576262"/>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113233" y="3335337"/>
            <a:ext cx="3671292" cy="2455862"/>
          </a:xfrm>
        </p:spPr>
        <p:txBody>
          <a:bodyPr anchor="t"/>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0366" y="2667000"/>
            <a:ext cx="3466903" cy="576262"/>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955975" y="3335337"/>
            <a:ext cx="3671292" cy="2455862"/>
          </a:xfrm>
        </p:spPr>
        <p:txBody>
          <a:bodyPr anchor="t"/>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E10D52A-F2FA-3C1C-9035-73D3E98E1DE0}"/>
              </a:ext>
            </a:extLst>
          </p:cNvPr>
          <p:cNvSpPr>
            <a:spLocks noGrp="1"/>
          </p:cNvSpPr>
          <p:nvPr>
            <p:ph type="dt" sz="half" idx="10"/>
          </p:nvPr>
        </p:nvSpPr>
        <p:spPr/>
        <p:txBody>
          <a:bodyPr/>
          <a:lstStyle>
            <a:lvl1pPr defTabSz="914400" eaLnBrk="0" fontAlgn="base" hangingPunct="0">
              <a:spcBef>
                <a:spcPct val="0"/>
              </a:spcBef>
              <a:spcAft>
                <a:spcPct val="0"/>
              </a:spcAft>
              <a:defRPr/>
            </a:lvl1pPr>
          </a:lstStyle>
          <a:p>
            <a:pPr>
              <a:defRPr/>
            </a:pPr>
            <a:fld id="{48A87A34-81AB-432B-8DAE-1953F412C126}" type="datetimeFigureOut">
              <a:rPr lang="en-US"/>
              <a:pPr>
                <a:defRPr/>
              </a:pPr>
              <a:t>10/17/2023</a:t>
            </a:fld>
            <a:endParaRPr lang="en-US" dirty="0"/>
          </a:p>
        </p:txBody>
      </p:sp>
      <p:sp>
        <p:nvSpPr>
          <p:cNvPr id="8" name="Footer Placeholder 7">
            <a:extLst>
              <a:ext uri="{FF2B5EF4-FFF2-40B4-BE49-F238E27FC236}">
                <a16:creationId xmlns:a16="http://schemas.microsoft.com/office/drawing/2014/main" id="{EF59E05C-8161-75D1-917C-ABEC9930C712}"/>
              </a:ext>
            </a:extLst>
          </p:cNvPr>
          <p:cNvSpPr>
            <a:spLocks noGrp="1"/>
          </p:cNvSpPr>
          <p:nvPr>
            <p:ph type="ftr" sz="quarter" idx="11"/>
          </p:nvPr>
        </p:nvSpPr>
        <p:spPr/>
        <p:txBody>
          <a:bodyPr/>
          <a:lstStyle>
            <a:lvl1pPr defTabSz="914400" eaLnBrk="0" fontAlgn="base" hangingPunct="0">
              <a:spcBef>
                <a:spcPct val="0"/>
              </a:spcBef>
              <a:spcAft>
                <a:spcPct val="0"/>
              </a:spcAft>
              <a:defRPr/>
            </a:lvl1pPr>
          </a:lstStyle>
          <a:p>
            <a:pPr>
              <a:defRPr/>
            </a:pPr>
            <a:endParaRPr lang="en-US"/>
          </a:p>
        </p:txBody>
      </p:sp>
      <p:sp>
        <p:nvSpPr>
          <p:cNvPr id="9" name="Slide Number Placeholder 8">
            <a:extLst>
              <a:ext uri="{FF2B5EF4-FFF2-40B4-BE49-F238E27FC236}">
                <a16:creationId xmlns:a16="http://schemas.microsoft.com/office/drawing/2014/main" id="{45B3649C-5EA8-2EF3-E9DD-BBB57ECEC293}"/>
              </a:ext>
            </a:extLst>
          </p:cNvPr>
          <p:cNvSpPr>
            <a:spLocks noGrp="1"/>
          </p:cNvSpPr>
          <p:nvPr>
            <p:ph type="sldNum" sz="quarter" idx="12"/>
          </p:nvPr>
        </p:nvSpPr>
        <p:spPr/>
        <p:txBody>
          <a:bodyPr/>
          <a:lstStyle>
            <a:lvl1pPr defTabSz="914400" eaLnBrk="0" hangingPunct="0">
              <a:defRPr smtClean="0"/>
            </a:lvl1pPr>
          </a:lstStyle>
          <a:p>
            <a:pPr>
              <a:defRPr/>
            </a:pPr>
            <a:fld id="{5CDD45F2-CA6C-46B0-BD85-DD0A08855BAF}" type="slidenum">
              <a:rPr lang="en-US" altLang="en-US"/>
              <a:pPr>
                <a:defRPr/>
              </a:pPr>
              <a:t>‹#›</a:t>
            </a:fld>
            <a:endParaRPr lang="en-US" altLang="en-US"/>
          </a:p>
        </p:txBody>
      </p:sp>
    </p:spTree>
    <p:extLst>
      <p:ext uri="{BB962C8B-B14F-4D97-AF65-F5344CB8AC3E}">
        <p14:creationId xmlns:p14="http://schemas.microsoft.com/office/powerpoint/2010/main" val="25168557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670B8D29-5AD6-1D9F-58AE-6C6AE69E26D8}"/>
              </a:ext>
            </a:extLst>
          </p:cNvPr>
          <p:cNvSpPr>
            <a:spLocks noGrp="1"/>
          </p:cNvSpPr>
          <p:nvPr>
            <p:ph type="dt" sz="half" idx="10"/>
          </p:nvPr>
        </p:nvSpPr>
        <p:spPr/>
        <p:txBody>
          <a:bodyPr/>
          <a:lstStyle>
            <a:lvl1pPr defTabSz="914400" eaLnBrk="0" fontAlgn="base" hangingPunct="0">
              <a:spcBef>
                <a:spcPct val="0"/>
              </a:spcBef>
              <a:spcAft>
                <a:spcPct val="0"/>
              </a:spcAft>
              <a:defRPr/>
            </a:lvl1pPr>
          </a:lstStyle>
          <a:p>
            <a:pPr>
              <a:defRPr/>
            </a:pPr>
            <a:fld id="{48A87A34-81AB-432B-8DAE-1953F412C126}" type="datetimeFigureOut">
              <a:rPr lang="en-US"/>
              <a:pPr>
                <a:defRPr/>
              </a:pPr>
              <a:t>10/17/2023</a:t>
            </a:fld>
            <a:endParaRPr lang="en-US" dirty="0"/>
          </a:p>
        </p:txBody>
      </p:sp>
      <p:sp>
        <p:nvSpPr>
          <p:cNvPr id="4" name="Footer Placeholder 3">
            <a:extLst>
              <a:ext uri="{FF2B5EF4-FFF2-40B4-BE49-F238E27FC236}">
                <a16:creationId xmlns:a16="http://schemas.microsoft.com/office/drawing/2014/main" id="{CF56D9B0-AE4D-896B-AA1F-1DF270E4F59D}"/>
              </a:ext>
            </a:extLst>
          </p:cNvPr>
          <p:cNvSpPr>
            <a:spLocks noGrp="1"/>
          </p:cNvSpPr>
          <p:nvPr>
            <p:ph type="ftr" sz="quarter" idx="11"/>
          </p:nvPr>
        </p:nvSpPr>
        <p:spPr/>
        <p:txBody>
          <a:bodyPr/>
          <a:lstStyle>
            <a:lvl1pPr defTabSz="914400" eaLnBrk="0" fontAlgn="base" hangingPunct="0">
              <a:spcBef>
                <a:spcPct val="0"/>
              </a:spcBef>
              <a:spcAft>
                <a:spcPct val="0"/>
              </a:spcAft>
              <a:defRPr/>
            </a:lvl1pPr>
          </a:lstStyle>
          <a:p>
            <a:pPr>
              <a:defRPr/>
            </a:pPr>
            <a:endParaRPr lang="en-US"/>
          </a:p>
        </p:txBody>
      </p:sp>
      <p:sp>
        <p:nvSpPr>
          <p:cNvPr id="5" name="Slide Number Placeholder 4">
            <a:extLst>
              <a:ext uri="{FF2B5EF4-FFF2-40B4-BE49-F238E27FC236}">
                <a16:creationId xmlns:a16="http://schemas.microsoft.com/office/drawing/2014/main" id="{3B1E41C2-3F59-8FE4-CD60-2789978D910B}"/>
              </a:ext>
            </a:extLst>
          </p:cNvPr>
          <p:cNvSpPr>
            <a:spLocks noGrp="1"/>
          </p:cNvSpPr>
          <p:nvPr>
            <p:ph type="sldNum" sz="quarter" idx="12"/>
          </p:nvPr>
        </p:nvSpPr>
        <p:spPr/>
        <p:txBody>
          <a:bodyPr/>
          <a:lstStyle>
            <a:lvl1pPr defTabSz="914400" eaLnBrk="0" hangingPunct="0">
              <a:defRPr smtClean="0"/>
            </a:lvl1pPr>
          </a:lstStyle>
          <a:p>
            <a:pPr>
              <a:defRPr/>
            </a:pPr>
            <a:fld id="{980A46AB-B52B-408D-95F6-52225179ECFC}" type="slidenum">
              <a:rPr lang="en-US" altLang="en-US"/>
              <a:pPr>
                <a:defRPr/>
              </a:pPr>
              <a:t>‹#›</a:t>
            </a:fld>
            <a:endParaRPr lang="en-US" altLang="en-US"/>
          </a:p>
        </p:txBody>
      </p:sp>
    </p:spTree>
    <p:extLst>
      <p:ext uri="{BB962C8B-B14F-4D97-AF65-F5344CB8AC3E}">
        <p14:creationId xmlns:p14="http://schemas.microsoft.com/office/powerpoint/2010/main" val="22997807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1EF493-4D46-C802-DAB3-131BA4B40EAF}"/>
              </a:ext>
            </a:extLst>
          </p:cNvPr>
          <p:cNvSpPr>
            <a:spLocks noGrp="1"/>
          </p:cNvSpPr>
          <p:nvPr>
            <p:ph type="dt" sz="half" idx="10"/>
          </p:nvPr>
        </p:nvSpPr>
        <p:spPr/>
        <p:txBody>
          <a:bodyPr/>
          <a:lstStyle>
            <a:lvl1pPr defTabSz="914400" eaLnBrk="0" fontAlgn="base" hangingPunct="0">
              <a:spcBef>
                <a:spcPct val="0"/>
              </a:spcBef>
              <a:spcAft>
                <a:spcPct val="0"/>
              </a:spcAft>
              <a:defRPr/>
            </a:lvl1pPr>
          </a:lstStyle>
          <a:p>
            <a:pPr>
              <a:defRPr/>
            </a:pPr>
            <a:fld id="{48A87A34-81AB-432B-8DAE-1953F412C126}" type="datetimeFigureOut">
              <a:rPr lang="en-US"/>
              <a:pPr>
                <a:defRPr/>
              </a:pPr>
              <a:t>10/17/2023</a:t>
            </a:fld>
            <a:endParaRPr lang="en-US" dirty="0"/>
          </a:p>
        </p:txBody>
      </p:sp>
      <p:sp>
        <p:nvSpPr>
          <p:cNvPr id="3" name="Footer Placeholder 2">
            <a:extLst>
              <a:ext uri="{FF2B5EF4-FFF2-40B4-BE49-F238E27FC236}">
                <a16:creationId xmlns:a16="http://schemas.microsoft.com/office/drawing/2014/main" id="{7E465906-9F86-1FE6-0D86-F13E61AB8DDE}"/>
              </a:ext>
            </a:extLst>
          </p:cNvPr>
          <p:cNvSpPr>
            <a:spLocks noGrp="1"/>
          </p:cNvSpPr>
          <p:nvPr>
            <p:ph type="ftr" sz="quarter" idx="11"/>
          </p:nvPr>
        </p:nvSpPr>
        <p:spPr/>
        <p:txBody>
          <a:bodyPr/>
          <a:lstStyle>
            <a:lvl1pPr defTabSz="914400" eaLnBrk="0" fontAlgn="base" hangingPunct="0">
              <a:spcBef>
                <a:spcPct val="0"/>
              </a:spcBef>
              <a:spcAft>
                <a:spcPct val="0"/>
              </a:spcAft>
              <a:defRPr/>
            </a:lvl1pPr>
          </a:lstStyle>
          <a:p>
            <a:pPr>
              <a:defRPr/>
            </a:pPr>
            <a:endParaRPr lang="en-US"/>
          </a:p>
        </p:txBody>
      </p:sp>
      <p:sp>
        <p:nvSpPr>
          <p:cNvPr id="4" name="Slide Number Placeholder 3">
            <a:extLst>
              <a:ext uri="{FF2B5EF4-FFF2-40B4-BE49-F238E27FC236}">
                <a16:creationId xmlns:a16="http://schemas.microsoft.com/office/drawing/2014/main" id="{88FDC3BC-5C00-776E-283B-037B4FF182F1}"/>
              </a:ext>
            </a:extLst>
          </p:cNvPr>
          <p:cNvSpPr>
            <a:spLocks noGrp="1"/>
          </p:cNvSpPr>
          <p:nvPr>
            <p:ph type="sldNum" sz="quarter" idx="12"/>
          </p:nvPr>
        </p:nvSpPr>
        <p:spPr/>
        <p:txBody>
          <a:bodyPr/>
          <a:lstStyle>
            <a:lvl1pPr defTabSz="914400" eaLnBrk="0" hangingPunct="0">
              <a:defRPr smtClean="0"/>
            </a:lvl1pPr>
          </a:lstStyle>
          <a:p>
            <a:pPr>
              <a:defRPr/>
            </a:pPr>
            <a:fld id="{0AA71797-5DB6-4A7F-BC6A-58B0EA2D6A21}" type="slidenum">
              <a:rPr lang="en-US" altLang="en-US"/>
              <a:pPr>
                <a:defRPr/>
              </a:pPr>
              <a:t>‹#›</a:t>
            </a:fld>
            <a:endParaRPr lang="en-US" altLang="en-US"/>
          </a:p>
        </p:txBody>
      </p:sp>
    </p:spTree>
    <p:extLst>
      <p:ext uri="{BB962C8B-B14F-4D97-AF65-F5344CB8AC3E}">
        <p14:creationId xmlns:p14="http://schemas.microsoft.com/office/powerpoint/2010/main" val="14298108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4" y="1600200"/>
            <a:ext cx="2661841" cy="1371600"/>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3946525" y="685800"/>
            <a:ext cx="4680743" cy="5105401"/>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234" y="2971800"/>
            <a:ext cx="2661841" cy="1828800"/>
          </a:xfrm>
        </p:spPr>
        <p:txBody>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a:extLst>
              <a:ext uri="{FF2B5EF4-FFF2-40B4-BE49-F238E27FC236}">
                <a16:creationId xmlns:a16="http://schemas.microsoft.com/office/drawing/2014/main" id="{635A2D3A-FD05-A3D2-437C-0E705B3AE4BE}"/>
              </a:ext>
            </a:extLst>
          </p:cNvPr>
          <p:cNvSpPr>
            <a:spLocks noGrp="1"/>
          </p:cNvSpPr>
          <p:nvPr>
            <p:ph type="dt" sz="half" idx="10"/>
          </p:nvPr>
        </p:nvSpPr>
        <p:spPr/>
        <p:txBody>
          <a:bodyPr/>
          <a:lstStyle>
            <a:lvl1pPr defTabSz="914400" eaLnBrk="0" fontAlgn="base" hangingPunct="0">
              <a:spcBef>
                <a:spcPct val="0"/>
              </a:spcBef>
              <a:spcAft>
                <a:spcPct val="0"/>
              </a:spcAft>
              <a:defRPr/>
            </a:lvl1pPr>
          </a:lstStyle>
          <a:p>
            <a:pPr>
              <a:defRPr/>
            </a:pPr>
            <a:fld id="{48A87A34-81AB-432B-8DAE-1953F412C126}" type="datetimeFigureOut">
              <a:rPr lang="en-US"/>
              <a:pPr>
                <a:defRPr/>
              </a:pPr>
              <a:t>10/17/2023</a:t>
            </a:fld>
            <a:endParaRPr lang="en-US" dirty="0"/>
          </a:p>
        </p:txBody>
      </p:sp>
      <p:sp>
        <p:nvSpPr>
          <p:cNvPr id="6" name="Footer Placeholder 5">
            <a:extLst>
              <a:ext uri="{FF2B5EF4-FFF2-40B4-BE49-F238E27FC236}">
                <a16:creationId xmlns:a16="http://schemas.microsoft.com/office/drawing/2014/main" id="{AA58973E-5E53-C2F3-E2EF-2657C642AE9B}"/>
              </a:ext>
            </a:extLst>
          </p:cNvPr>
          <p:cNvSpPr>
            <a:spLocks noGrp="1"/>
          </p:cNvSpPr>
          <p:nvPr>
            <p:ph type="ftr" sz="quarter" idx="11"/>
          </p:nvPr>
        </p:nvSpPr>
        <p:spPr/>
        <p:txBody>
          <a:bodyPr/>
          <a:lstStyle>
            <a:lvl1pPr defTabSz="914400" eaLnBrk="0" fontAlgn="base" hangingPunct="0">
              <a:spcBef>
                <a:spcPct val="0"/>
              </a:spcBef>
              <a:spcAft>
                <a:spcPct val="0"/>
              </a:spcAft>
              <a:defRPr/>
            </a:lvl1pPr>
          </a:lstStyle>
          <a:p>
            <a:pPr>
              <a:defRPr/>
            </a:pPr>
            <a:endParaRPr lang="en-US"/>
          </a:p>
        </p:txBody>
      </p:sp>
      <p:sp>
        <p:nvSpPr>
          <p:cNvPr id="7" name="Slide Number Placeholder 6">
            <a:extLst>
              <a:ext uri="{FF2B5EF4-FFF2-40B4-BE49-F238E27FC236}">
                <a16:creationId xmlns:a16="http://schemas.microsoft.com/office/drawing/2014/main" id="{DFAB3AB8-D0EF-5A2E-2731-8DF188121B4C}"/>
              </a:ext>
            </a:extLst>
          </p:cNvPr>
          <p:cNvSpPr>
            <a:spLocks noGrp="1"/>
          </p:cNvSpPr>
          <p:nvPr>
            <p:ph type="sldNum" sz="quarter" idx="12"/>
          </p:nvPr>
        </p:nvSpPr>
        <p:spPr/>
        <p:txBody>
          <a:bodyPr/>
          <a:lstStyle>
            <a:lvl1pPr defTabSz="914400" eaLnBrk="0" hangingPunct="0">
              <a:defRPr smtClean="0"/>
            </a:lvl1pPr>
          </a:lstStyle>
          <a:p>
            <a:pPr>
              <a:defRPr/>
            </a:pPr>
            <a:fld id="{F01FBDC7-0633-4804-A165-42A4FB374489}" type="slidenum">
              <a:rPr lang="en-US" altLang="en-US"/>
              <a:pPr>
                <a:defRPr/>
              </a:pPr>
              <a:t>‹#›</a:t>
            </a:fld>
            <a:endParaRPr lang="en-US" altLang="en-US"/>
          </a:p>
        </p:txBody>
      </p:sp>
    </p:spTree>
    <p:extLst>
      <p:ext uri="{BB962C8B-B14F-4D97-AF65-F5344CB8AC3E}">
        <p14:creationId xmlns:p14="http://schemas.microsoft.com/office/powerpoint/2010/main" val="21631380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043" y="1752599"/>
            <a:ext cx="4069619" cy="1371600"/>
          </a:xfrm>
        </p:spPr>
        <p:txBody>
          <a:bodyPr anchor="b">
            <a:normAutofit/>
          </a:bodyPr>
          <a:lstStyle>
            <a:lvl1pPr algn="ctr">
              <a:defRPr sz="21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6011" y="914400"/>
            <a:ext cx="246073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rtlCol="0"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12043" y="3124199"/>
            <a:ext cx="4069619" cy="1828800"/>
          </a:xfrm>
        </p:spPr>
        <p:txBody>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4">
            <a:extLst>
              <a:ext uri="{FF2B5EF4-FFF2-40B4-BE49-F238E27FC236}">
                <a16:creationId xmlns:a16="http://schemas.microsoft.com/office/drawing/2014/main" id="{EB6184C7-5F74-9EF6-D142-C2165925018E}"/>
              </a:ext>
            </a:extLst>
          </p:cNvPr>
          <p:cNvSpPr>
            <a:spLocks noGrp="1"/>
          </p:cNvSpPr>
          <p:nvPr>
            <p:ph type="dt" sz="half" idx="10"/>
          </p:nvPr>
        </p:nvSpPr>
        <p:spPr/>
        <p:txBody>
          <a:bodyPr/>
          <a:lstStyle>
            <a:lvl1pPr defTabSz="914400" eaLnBrk="0" fontAlgn="base" hangingPunct="0">
              <a:spcBef>
                <a:spcPct val="0"/>
              </a:spcBef>
              <a:spcAft>
                <a:spcPct val="0"/>
              </a:spcAft>
              <a:defRPr/>
            </a:lvl1pPr>
          </a:lstStyle>
          <a:p>
            <a:pPr>
              <a:defRPr/>
            </a:pPr>
            <a:fld id="{48A87A34-81AB-432B-8DAE-1953F412C126}" type="datetimeFigureOut">
              <a:rPr lang="en-US"/>
              <a:pPr>
                <a:defRPr/>
              </a:pPr>
              <a:t>10/17/2023</a:t>
            </a:fld>
            <a:endParaRPr lang="en-US" dirty="0"/>
          </a:p>
        </p:txBody>
      </p:sp>
      <p:sp>
        <p:nvSpPr>
          <p:cNvPr id="5" name="Footer Placeholder 5">
            <a:extLst>
              <a:ext uri="{FF2B5EF4-FFF2-40B4-BE49-F238E27FC236}">
                <a16:creationId xmlns:a16="http://schemas.microsoft.com/office/drawing/2014/main" id="{38B9B84F-CE9F-81A9-6993-A0B2E66B41D1}"/>
              </a:ext>
            </a:extLst>
          </p:cNvPr>
          <p:cNvSpPr>
            <a:spLocks noGrp="1"/>
          </p:cNvSpPr>
          <p:nvPr>
            <p:ph type="ftr" sz="quarter" idx="11"/>
          </p:nvPr>
        </p:nvSpPr>
        <p:spPr/>
        <p:txBody>
          <a:bodyPr/>
          <a:lstStyle>
            <a:lvl1pPr defTabSz="914400" eaLnBrk="0" fontAlgn="base" hangingPunct="0">
              <a:spcBef>
                <a:spcPct val="0"/>
              </a:spcBef>
              <a:spcAft>
                <a:spcPct val="0"/>
              </a:spcAft>
              <a:defRPr/>
            </a:lvl1pPr>
          </a:lstStyle>
          <a:p>
            <a:pPr>
              <a:defRPr/>
            </a:pPr>
            <a:endParaRPr lang="en-US"/>
          </a:p>
        </p:txBody>
      </p:sp>
      <p:sp>
        <p:nvSpPr>
          <p:cNvPr id="6" name="Slide Number Placeholder 6">
            <a:extLst>
              <a:ext uri="{FF2B5EF4-FFF2-40B4-BE49-F238E27FC236}">
                <a16:creationId xmlns:a16="http://schemas.microsoft.com/office/drawing/2014/main" id="{E65D3623-8354-492D-5867-89A282AF0026}"/>
              </a:ext>
            </a:extLst>
          </p:cNvPr>
          <p:cNvSpPr>
            <a:spLocks noGrp="1"/>
          </p:cNvSpPr>
          <p:nvPr>
            <p:ph type="sldNum" sz="quarter" idx="12"/>
          </p:nvPr>
        </p:nvSpPr>
        <p:spPr/>
        <p:txBody>
          <a:bodyPr/>
          <a:lstStyle>
            <a:lvl1pPr defTabSz="914400" eaLnBrk="0" hangingPunct="0">
              <a:defRPr smtClean="0"/>
            </a:lvl1pPr>
          </a:lstStyle>
          <a:p>
            <a:pPr>
              <a:defRPr/>
            </a:pPr>
            <a:fld id="{24315B4A-2F90-49D7-B208-28D6CABA4EDE}" type="slidenum">
              <a:rPr lang="en-US" altLang="en-US"/>
              <a:pPr>
                <a:defRPr/>
              </a:pPr>
              <a:t>‹#›</a:t>
            </a:fld>
            <a:endParaRPr lang="en-US" altLang="en-US"/>
          </a:p>
        </p:txBody>
      </p:sp>
    </p:spTree>
    <p:extLst>
      <p:ext uri="{BB962C8B-B14F-4D97-AF65-F5344CB8AC3E}">
        <p14:creationId xmlns:p14="http://schemas.microsoft.com/office/powerpoint/2010/main" val="42216370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4" y="4732865"/>
            <a:ext cx="7514033" cy="566738"/>
          </a:xfrm>
        </p:spPr>
        <p:txBody>
          <a:bodyPr anchor="b">
            <a:normAutofit/>
          </a:bodyPr>
          <a:lstStyle>
            <a:lvl1pPr algn="ctr">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509" y="932112"/>
            <a:ext cx="6169458"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rtlCol="0"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13234" y="5299603"/>
            <a:ext cx="7514033" cy="493712"/>
          </a:xfrm>
        </p:spPr>
        <p:txBody>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a:extLst>
              <a:ext uri="{FF2B5EF4-FFF2-40B4-BE49-F238E27FC236}">
                <a16:creationId xmlns:a16="http://schemas.microsoft.com/office/drawing/2014/main" id="{AE1E0BBF-0101-4EA7-482B-8C1128D4BEA0}"/>
              </a:ext>
            </a:extLst>
          </p:cNvPr>
          <p:cNvSpPr>
            <a:spLocks noGrp="1"/>
          </p:cNvSpPr>
          <p:nvPr>
            <p:ph type="dt" sz="half" idx="10"/>
          </p:nvPr>
        </p:nvSpPr>
        <p:spPr/>
        <p:txBody>
          <a:bodyPr/>
          <a:lstStyle>
            <a:lvl1pPr defTabSz="914400" eaLnBrk="0" fontAlgn="base" hangingPunct="0">
              <a:spcBef>
                <a:spcPct val="0"/>
              </a:spcBef>
              <a:spcAft>
                <a:spcPct val="0"/>
              </a:spcAft>
              <a:defRPr/>
            </a:lvl1pPr>
          </a:lstStyle>
          <a:p>
            <a:pPr>
              <a:defRPr/>
            </a:pPr>
            <a:fld id="{48A87A34-81AB-432B-8DAE-1953F412C126}" type="datetimeFigureOut">
              <a:rPr lang="en-US"/>
              <a:pPr>
                <a:defRPr/>
              </a:pPr>
              <a:t>10/17/2023</a:t>
            </a:fld>
            <a:endParaRPr lang="en-US" dirty="0"/>
          </a:p>
        </p:txBody>
      </p:sp>
      <p:sp>
        <p:nvSpPr>
          <p:cNvPr id="6" name="Footer Placeholder 5">
            <a:extLst>
              <a:ext uri="{FF2B5EF4-FFF2-40B4-BE49-F238E27FC236}">
                <a16:creationId xmlns:a16="http://schemas.microsoft.com/office/drawing/2014/main" id="{F111AD91-6BB2-9538-96B8-0C2207A791CA}"/>
              </a:ext>
            </a:extLst>
          </p:cNvPr>
          <p:cNvSpPr>
            <a:spLocks noGrp="1"/>
          </p:cNvSpPr>
          <p:nvPr>
            <p:ph type="ftr" sz="quarter" idx="11"/>
          </p:nvPr>
        </p:nvSpPr>
        <p:spPr/>
        <p:txBody>
          <a:bodyPr/>
          <a:lstStyle>
            <a:lvl1pPr defTabSz="914400" eaLnBrk="0" fontAlgn="base" hangingPunct="0">
              <a:spcBef>
                <a:spcPct val="0"/>
              </a:spcBef>
              <a:spcAft>
                <a:spcPct val="0"/>
              </a:spcAft>
              <a:defRPr/>
            </a:lvl1pPr>
          </a:lstStyle>
          <a:p>
            <a:pPr>
              <a:defRPr/>
            </a:pPr>
            <a:endParaRPr lang="en-US"/>
          </a:p>
        </p:txBody>
      </p:sp>
      <p:sp>
        <p:nvSpPr>
          <p:cNvPr id="7" name="Slide Number Placeholder 6">
            <a:extLst>
              <a:ext uri="{FF2B5EF4-FFF2-40B4-BE49-F238E27FC236}">
                <a16:creationId xmlns:a16="http://schemas.microsoft.com/office/drawing/2014/main" id="{5C95F235-57E3-D510-F6FC-A3338D20FC15}"/>
              </a:ext>
            </a:extLst>
          </p:cNvPr>
          <p:cNvSpPr>
            <a:spLocks noGrp="1"/>
          </p:cNvSpPr>
          <p:nvPr>
            <p:ph type="sldNum" sz="quarter" idx="12"/>
          </p:nvPr>
        </p:nvSpPr>
        <p:spPr/>
        <p:txBody>
          <a:bodyPr/>
          <a:lstStyle>
            <a:lvl1pPr defTabSz="914400" eaLnBrk="0" hangingPunct="0">
              <a:defRPr smtClean="0"/>
            </a:lvl1pPr>
          </a:lstStyle>
          <a:p>
            <a:pPr>
              <a:defRPr/>
            </a:pPr>
            <a:fld id="{911C866F-9A54-49F3-AD74-45A072757B59}" type="slidenum">
              <a:rPr lang="en-US" altLang="en-US"/>
              <a:pPr>
                <a:defRPr/>
              </a:pPr>
              <a:t>‹#›</a:t>
            </a:fld>
            <a:endParaRPr lang="en-US" altLang="en-US"/>
          </a:p>
        </p:txBody>
      </p:sp>
    </p:spTree>
    <p:extLst>
      <p:ext uri="{BB962C8B-B14F-4D97-AF65-F5344CB8AC3E}">
        <p14:creationId xmlns:p14="http://schemas.microsoft.com/office/powerpoint/2010/main" val="9027547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5" y="685800"/>
            <a:ext cx="7514033" cy="3048000"/>
          </a:xfrm>
        </p:spPr>
        <p:txBody>
          <a:bodyPr>
            <a:normAutofit/>
          </a:bodyPr>
          <a:lstStyle>
            <a:lvl1pPr algn="ct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1113234" y="4343400"/>
            <a:ext cx="7514035" cy="1447800"/>
          </a:xfrm>
        </p:spPr>
        <p:txBody>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EEB039-4E67-117F-A30A-7E249C48950D}"/>
              </a:ext>
            </a:extLst>
          </p:cNvPr>
          <p:cNvSpPr>
            <a:spLocks noGrp="1"/>
          </p:cNvSpPr>
          <p:nvPr>
            <p:ph type="dt" sz="half" idx="10"/>
          </p:nvPr>
        </p:nvSpPr>
        <p:spPr/>
        <p:txBody>
          <a:bodyPr/>
          <a:lstStyle>
            <a:lvl1pPr defTabSz="914400" eaLnBrk="0" fontAlgn="base" hangingPunct="0">
              <a:spcBef>
                <a:spcPct val="0"/>
              </a:spcBef>
              <a:spcAft>
                <a:spcPct val="0"/>
              </a:spcAft>
              <a:defRPr/>
            </a:lvl1pPr>
          </a:lstStyle>
          <a:p>
            <a:pPr>
              <a:defRPr/>
            </a:pPr>
            <a:fld id="{48A87A34-81AB-432B-8DAE-1953F412C126}" type="datetimeFigureOut">
              <a:rPr lang="en-US"/>
              <a:pPr>
                <a:defRPr/>
              </a:pPr>
              <a:t>10/17/2023</a:t>
            </a:fld>
            <a:endParaRPr lang="en-US" dirty="0"/>
          </a:p>
        </p:txBody>
      </p:sp>
      <p:sp>
        <p:nvSpPr>
          <p:cNvPr id="5" name="Footer Placeholder 4">
            <a:extLst>
              <a:ext uri="{FF2B5EF4-FFF2-40B4-BE49-F238E27FC236}">
                <a16:creationId xmlns:a16="http://schemas.microsoft.com/office/drawing/2014/main" id="{2FA69378-33F9-61B7-4603-A41181E615F4}"/>
              </a:ext>
            </a:extLst>
          </p:cNvPr>
          <p:cNvSpPr>
            <a:spLocks noGrp="1"/>
          </p:cNvSpPr>
          <p:nvPr>
            <p:ph type="ftr" sz="quarter" idx="11"/>
          </p:nvPr>
        </p:nvSpPr>
        <p:spPr/>
        <p:txBody>
          <a:bodyPr/>
          <a:lstStyle>
            <a:lvl1pPr defTabSz="914400" eaLnBrk="0" fontAlgn="base" hangingPunct="0">
              <a:spcBef>
                <a:spcPct val="0"/>
              </a:spcBef>
              <a:spcAft>
                <a:spcPct val="0"/>
              </a:spcAft>
              <a:defRPr/>
            </a:lvl1pPr>
          </a:lstStyle>
          <a:p>
            <a:pPr>
              <a:defRPr/>
            </a:pPr>
            <a:endParaRPr lang="en-US"/>
          </a:p>
        </p:txBody>
      </p:sp>
      <p:sp>
        <p:nvSpPr>
          <p:cNvPr id="6" name="Slide Number Placeholder 5">
            <a:extLst>
              <a:ext uri="{FF2B5EF4-FFF2-40B4-BE49-F238E27FC236}">
                <a16:creationId xmlns:a16="http://schemas.microsoft.com/office/drawing/2014/main" id="{E3FD962A-BD96-33C0-C7AD-34641CAD2103}"/>
              </a:ext>
            </a:extLst>
          </p:cNvPr>
          <p:cNvSpPr>
            <a:spLocks noGrp="1"/>
          </p:cNvSpPr>
          <p:nvPr>
            <p:ph type="sldNum" sz="quarter" idx="12"/>
          </p:nvPr>
        </p:nvSpPr>
        <p:spPr/>
        <p:txBody>
          <a:bodyPr/>
          <a:lstStyle>
            <a:lvl1pPr defTabSz="914400" eaLnBrk="0" hangingPunct="0">
              <a:defRPr smtClean="0"/>
            </a:lvl1pPr>
          </a:lstStyle>
          <a:p>
            <a:pPr>
              <a:defRPr/>
            </a:pPr>
            <a:fld id="{E99796CB-0563-4CE8-BDCD-BEF620DB750E}" type="slidenum">
              <a:rPr lang="en-US" altLang="en-US"/>
              <a:pPr>
                <a:defRPr/>
              </a:pPr>
              <a:t>‹#›</a:t>
            </a:fld>
            <a:endParaRPr lang="en-US" altLang="en-US"/>
          </a:p>
        </p:txBody>
      </p:sp>
    </p:spTree>
    <p:extLst>
      <p:ext uri="{BB962C8B-B14F-4D97-AF65-F5344CB8AC3E}">
        <p14:creationId xmlns:p14="http://schemas.microsoft.com/office/powerpoint/2010/main" val="25509483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09459C9-05A9-5FC3-49B0-DCD7FA983C06}"/>
              </a:ext>
            </a:extLst>
          </p:cNvPr>
          <p:cNvSpPr txBox="1"/>
          <p:nvPr/>
        </p:nvSpPr>
        <p:spPr>
          <a:xfrm>
            <a:off x="1198563" y="863600"/>
            <a:ext cx="457200" cy="584200"/>
          </a:xfrm>
          <a:prstGeom prst="rect">
            <a:avLst/>
          </a:prstGeom>
        </p:spPr>
        <p:txBody>
          <a:bodyPr lIns="68580" tIns="34290" rIns="68580" bIns="34290"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342900" eaLnBrk="1" fontAlgn="auto" hangingPunct="1">
              <a:spcAft>
                <a:spcPts val="0"/>
              </a:spcAft>
              <a:defRPr/>
            </a:pPr>
            <a:r>
              <a:rPr lang="en-US" sz="6000" dirty="0">
                <a:solidFill>
                  <a:prstClr val="black"/>
                </a:solidFill>
                <a:effectLst/>
                <a:latin typeface="Corbel" panose="020B0503020204020204"/>
              </a:rPr>
              <a:t>“</a:t>
            </a:r>
          </a:p>
        </p:txBody>
      </p:sp>
      <p:sp>
        <p:nvSpPr>
          <p:cNvPr id="5" name="TextBox 4">
            <a:extLst>
              <a:ext uri="{FF2B5EF4-FFF2-40B4-BE49-F238E27FC236}">
                <a16:creationId xmlns:a16="http://schemas.microsoft.com/office/drawing/2014/main" id="{6627C9CF-B2BA-A2AA-6B78-55325CF41BCC}"/>
              </a:ext>
            </a:extLst>
          </p:cNvPr>
          <p:cNvSpPr txBox="1"/>
          <p:nvPr/>
        </p:nvSpPr>
        <p:spPr>
          <a:xfrm>
            <a:off x="8170863" y="2819400"/>
            <a:ext cx="457200" cy="584200"/>
          </a:xfrm>
          <a:prstGeom prst="rect">
            <a:avLst/>
          </a:prstGeom>
        </p:spPr>
        <p:txBody>
          <a:bodyPr lIns="68580" tIns="34290" rIns="68580" bIns="34290"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eaLnBrk="1" fontAlgn="auto" hangingPunct="1">
              <a:spcAft>
                <a:spcPts val="0"/>
              </a:spcAft>
              <a:defRPr/>
            </a:pPr>
            <a:r>
              <a:rPr lang="en-US" sz="6000" dirty="0">
                <a:solidFill>
                  <a:prstClr val="black"/>
                </a:solidFill>
                <a:effectLst/>
                <a:latin typeface="Corbel" panose="020B0503020204020204"/>
              </a:rPr>
              <a:t>”</a:t>
            </a:r>
          </a:p>
        </p:txBody>
      </p:sp>
      <p:sp>
        <p:nvSpPr>
          <p:cNvPr id="2" name="Title 1"/>
          <p:cNvSpPr>
            <a:spLocks noGrp="1"/>
          </p:cNvSpPr>
          <p:nvPr>
            <p:ph type="title"/>
          </p:nvPr>
        </p:nvSpPr>
        <p:spPr>
          <a:xfrm>
            <a:off x="1656159" y="685801"/>
            <a:ext cx="6742509" cy="2743199"/>
          </a:xfrm>
        </p:spPr>
        <p:txBody>
          <a:bodyP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827609" y="3428999"/>
            <a:ext cx="6399611" cy="381000"/>
          </a:xfrm>
        </p:spPr>
        <p:txBody>
          <a:bodyPr/>
          <a:lstStyle>
            <a:lvl1pPr marL="0" indent="0">
              <a:buFontTx/>
              <a:buNone/>
              <a:defRPr sz="13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234" y="4343400"/>
            <a:ext cx="7514033" cy="1447800"/>
          </a:xfrm>
        </p:spPr>
        <p:txBody>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FFDA9ABB-C3B8-B22D-9D0D-F66CD132B08A}"/>
              </a:ext>
            </a:extLst>
          </p:cNvPr>
          <p:cNvSpPr>
            <a:spLocks noGrp="1"/>
          </p:cNvSpPr>
          <p:nvPr>
            <p:ph type="dt" sz="half" idx="14"/>
          </p:nvPr>
        </p:nvSpPr>
        <p:spPr/>
        <p:txBody>
          <a:bodyPr/>
          <a:lstStyle>
            <a:lvl1pPr defTabSz="914400" eaLnBrk="0" fontAlgn="base" hangingPunct="0">
              <a:spcBef>
                <a:spcPct val="0"/>
              </a:spcBef>
              <a:spcAft>
                <a:spcPct val="0"/>
              </a:spcAft>
              <a:defRPr/>
            </a:lvl1pPr>
          </a:lstStyle>
          <a:p>
            <a:pPr>
              <a:defRPr/>
            </a:pPr>
            <a:fld id="{48A87A34-81AB-432B-8DAE-1953F412C126}" type="datetimeFigureOut">
              <a:rPr lang="en-US"/>
              <a:pPr>
                <a:defRPr/>
              </a:pPr>
              <a:t>10/17/2023</a:t>
            </a:fld>
            <a:endParaRPr lang="en-US" dirty="0"/>
          </a:p>
        </p:txBody>
      </p:sp>
      <p:sp>
        <p:nvSpPr>
          <p:cNvPr id="7" name="Footer Placeholder 4">
            <a:extLst>
              <a:ext uri="{FF2B5EF4-FFF2-40B4-BE49-F238E27FC236}">
                <a16:creationId xmlns:a16="http://schemas.microsoft.com/office/drawing/2014/main" id="{B46EB176-BB22-18A0-FD76-5C31E8C9A71B}"/>
              </a:ext>
            </a:extLst>
          </p:cNvPr>
          <p:cNvSpPr>
            <a:spLocks noGrp="1"/>
          </p:cNvSpPr>
          <p:nvPr>
            <p:ph type="ftr" sz="quarter" idx="15"/>
          </p:nvPr>
        </p:nvSpPr>
        <p:spPr/>
        <p:txBody>
          <a:bodyPr/>
          <a:lstStyle>
            <a:lvl1pPr defTabSz="914400" eaLnBrk="0" fontAlgn="base" hangingPunct="0">
              <a:spcBef>
                <a:spcPct val="0"/>
              </a:spcBef>
              <a:spcAft>
                <a:spcPct val="0"/>
              </a:spcAft>
              <a:defRPr/>
            </a:lvl1pPr>
          </a:lstStyle>
          <a:p>
            <a:pPr>
              <a:defRPr/>
            </a:pPr>
            <a:endParaRPr lang="en-US"/>
          </a:p>
        </p:txBody>
      </p:sp>
      <p:sp>
        <p:nvSpPr>
          <p:cNvPr id="8" name="Slide Number Placeholder 5">
            <a:extLst>
              <a:ext uri="{FF2B5EF4-FFF2-40B4-BE49-F238E27FC236}">
                <a16:creationId xmlns:a16="http://schemas.microsoft.com/office/drawing/2014/main" id="{694C88D2-AD98-A22A-9106-3772C141E0F4}"/>
              </a:ext>
            </a:extLst>
          </p:cNvPr>
          <p:cNvSpPr>
            <a:spLocks noGrp="1"/>
          </p:cNvSpPr>
          <p:nvPr>
            <p:ph type="sldNum" sz="quarter" idx="16"/>
          </p:nvPr>
        </p:nvSpPr>
        <p:spPr/>
        <p:txBody>
          <a:bodyPr/>
          <a:lstStyle>
            <a:lvl1pPr defTabSz="914400" eaLnBrk="0" hangingPunct="0">
              <a:defRPr smtClean="0"/>
            </a:lvl1pPr>
          </a:lstStyle>
          <a:p>
            <a:pPr>
              <a:defRPr/>
            </a:pPr>
            <a:fld id="{BC59D75F-0F5A-46CC-B465-2FCBD948C50B}" type="slidenum">
              <a:rPr lang="en-US" altLang="en-US"/>
              <a:pPr>
                <a:defRPr/>
              </a:pPr>
              <a:t>‹#›</a:t>
            </a:fld>
            <a:endParaRPr lang="en-US" altLang="en-US"/>
          </a:p>
        </p:txBody>
      </p:sp>
    </p:spTree>
    <p:extLst>
      <p:ext uri="{BB962C8B-B14F-4D97-AF65-F5344CB8AC3E}">
        <p14:creationId xmlns:p14="http://schemas.microsoft.com/office/powerpoint/2010/main" val="8608592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235" y="3308581"/>
            <a:ext cx="7514032" cy="1468800"/>
          </a:xfrm>
        </p:spPr>
        <p:txBody>
          <a:bodyPr anchor="b">
            <a:normAutofit/>
          </a:bodyPr>
          <a:lstStyle>
            <a:lvl1pPr algn="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1113234" y="4777381"/>
            <a:ext cx="7514033" cy="860400"/>
          </a:xfrm>
        </p:spPr>
        <p:txBody>
          <a:bodyPr anchor="t"/>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039B6B-D6A6-EB6D-9394-7E621DE9A0FE}"/>
              </a:ext>
            </a:extLst>
          </p:cNvPr>
          <p:cNvSpPr>
            <a:spLocks noGrp="1"/>
          </p:cNvSpPr>
          <p:nvPr>
            <p:ph type="dt" sz="half" idx="10"/>
          </p:nvPr>
        </p:nvSpPr>
        <p:spPr/>
        <p:txBody>
          <a:bodyPr/>
          <a:lstStyle>
            <a:lvl1pPr defTabSz="914400" eaLnBrk="0" fontAlgn="base" hangingPunct="0">
              <a:spcBef>
                <a:spcPct val="0"/>
              </a:spcBef>
              <a:spcAft>
                <a:spcPct val="0"/>
              </a:spcAft>
              <a:defRPr/>
            </a:lvl1pPr>
          </a:lstStyle>
          <a:p>
            <a:pPr>
              <a:defRPr/>
            </a:pPr>
            <a:fld id="{48A87A34-81AB-432B-8DAE-1953F412C126}" type="datetimeFigureOut">
              <a:rPr lang="en-US"/>
              <a:pPr>
                <a:defRPr/>
              </a:pPr>
              <a:t>10/17/2023</a:t>
            </a:fld>
            <a:endParaRPr lang="en-US" dirty="0"/>
          </a:p>
        </p:txBody>
      </p:sp>
      <p:sp>
        <p:nvSpPr>
          <p:cNvPr id="5" name="Footer Placeholder 4">
            <a:extLst>
              <a:ext uri="{FF2B5EF4-FFF2-40B4-BE49-F238E27FC236}">
                <a16:creationId xmlns:a16="http://schemas.microsoft.com/office/drawing/2014/main" id="{A74F1E13-4798-2120-5E3E-186956E6E2BB}"/>
              </a:ext>
            </a:extLst>
          </p:cNvPr>
          <p:cNvSpPr>
            <a:spLocks noGrp="1"/>
          </p:cNvSpPr>
          <p:nvPr>
            <p:ph type="ftr" sz="quarter" idx="11"/>
          </p:nvPr>
        </p:nvSpPr>
        <p:spPr/>
        <p:txBody>
          <a:bodyPr/>
          <a:lstStyle>
            <a:lvl1pPr defTabSz="914400" eaLnBrk="0" fontAlgn="base" hangingPunct="0">
              <a:spcBef>
                <a:spcPct val="0"/>
              </a:spcBef>
              <a:spcAft>
                <a:spcPct val="0"/>
              </a:spcAft>
              <a:defRPr/>
            </a:lvl1pPr>
          </a:lstStyle>
          <a:p>
            <a:pPr>
              <a:defRPr/>
            </a:pPr>
            <a:endParaRPr lang="en-US"/>
          </a:p>
        </p:txBody>
      </p:sp>
      <p:sp>
        <p:nvSpPr>
          <p:cNvPr id="6" name="Slide Number Placeholder 5">
            <a:extLst>
              <a:ext uri="{FF2B5EF4-FFF2-40B4-BE49-F238E27FC236}">
                <a16:creationId xmlns:a16="http://schemas.microsoft.com/office/drawing/2014/main" id="{0537C636-BCB1-95EF-5046-55ED90E8F018}"/>
              </a:ext>
            </a:extLst>
          </p:cNvPr>
          <p:cNvSpPr>
            <a:spLocks noGrp="1"/>
          </p:cNvSpPr>
          <p:nvPr>
            <p:ph type="sldNum" sz="quarter" idx="12"/>
          </p:nvPr>
        </p:nvSpPr>
        <p:spPr/>
        <p:txBody>
          <a:bodyPr/>
          <a:lstStyle>
            <a:lvl1pPr defTabSz="914400" eaLnBrk="0" hangingPunct="0">
              <a:defRPr smtClean="0"/>
            </a:lvl1pPr>
          </a:lstStyle>
          <a:p>
            <a:pPr>
              <a:defRPr/>
            </a:pPr>
            <a:fld id="{BA7A4B28-0918-48CA-8ED4-DC381885DF03}" type="slidenum">
              <a:rPr lang="en-US" altLang="en-US"/>
              <a:pPr>
                <a:defRPr/>
              </a:pPr>
              <a:t>‹#›</a:t>
            </a:fld>
            <a:endParaRPr lang="en-US" altLang="en-US"/>
          </a:p>
        </p:txBody>
      </p:sp>
    </p:spTree>
    <p:extLst>
      <p:ext uri="{BB962C8B-B14F-4D97-AF65-F5344CB8AC3E}">
        <p14:creationId xmlns:p14="http://schemas.microsoft.com/office/powerpoint/2010/main" val="29352359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FDD3781-5E32-E3C6-BAEC-3BA2852CD1D9}"/>
              </a:ext>
            </a:extLst>
          </p:cNvPr>
          <p:cNvSpPr txBox="1"/>
          <p:nvPr/>
        </p:nvSpPr>
        <p:spPr>
          <a:xfrm>
            <a:off x="1198563" y="863600"/>
            <a:ext cx="457200" cy="584200"/>
          </a:xfrm>
          <a:prstGeom prst="rect">
            <a:avLst/>
          </a:prstGeom>
        </p:spPr>
        <p:txBody>
          <a:bodyPr lIns="68580" tIns="34290" rIns="68580" bIns="34290"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342900" eaLnBrk="1" fontAlgn="auto" hangingPunct="1">
              <a:spcAft>
                <a:spcPts val="0"/>
              </a:spcAft>
              <a:defRPr/>
            </a:pPr>
            <a:r>
              <a:rPr lang="en-US" sz="6000" dirty="0">
                <a:solidFill>
                  <a:prstClr val="black"/>
                </a:solidFill>
                <a:effectLst/>
                <a:latin typeface="Corbel" panose="020B0503020204020204"/>
              </a:rPr>
              <a:t>“</a:t>
            </a:r>
          </a:p>
        </p:txBody>
      </p:sp>
      <p:sp>
        <p:nvSpPr>
          <p:cNvPr id="5" name="TextBox 4">
            <a:extLst>
              <a:ext uri="{FF2B5EF4-FFF2-40B4-BE49-F238E27FC236}">
                <a16:creationId xmlns:a16="http://schemas.microsoft.com/office/drawing/2014/main" id="{7EB00DD6-A40B-3344-619F-9810AD149F69}"/>
              </a:ext>
            </a:extLst>
          </p:cNvPr>
          <p:cNvSpPr txBox="1"/>
          <p:nvPr/>
        </p:nvSpPr>
        <p:spPr>
          <a:xfrm>
            <a:off x="8170863" y="2819400"/>
            <a:ext cx="457200" cy="584200"/>
          </a:xfrm>
          <a:prstGeom prst="rect">
            <a:avLst/>
          </a:prstGeom>
        </p:spPr>
        <p:txBody>
          <a:bodyPr lIns="68580" tIns="34290" rIns="68580" bIns="34290"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eaLnBrk="1" fontAlgn="auto" hangingPunct="1">
              <a:spcAft>
                <a:spcPts val="0"/>
              </a:spcAft>
              <a:defRPr/>
            </a:pPr>
            <a:r>
              <a:rPr lang="en-US" sz="6000" dirty="0">
                <a:solidFill>
                  <a:prstClr val="black"/>
                </a:solidFill>
                <a:effectLst/>
                <a:latin typeface="Corbel" panose="020B0503020204020204"/>
              </a:rPr>
              <a:t>”</a:t>
            </a:r>
          </a:p>
        </p:txBody>
      </p:sp>
      <p:sp>
        <p:nvSpPr>
          <p:cNvPr id="2" name="Title 1"/>
          <p:cNvSpPr>
            <a:spLocks noGrp="1"/>
          </p:cNvSpPr>
          <p:nvPr>
            <p:ph type="title"/>
          </p:nvPr>
        </p:nvSpPr>
        <p:spPr>
          <a:xfrm>
            <a:off x="1656159" y="685801"/>
            <a:ext cx="6742509" cy="2743199"/>
          </a:xfrm>
        </p:spPr>
        <p:txBody>
          <a:bodyP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235" y="3886200"/>
            <a:ext cx="7514033" cy="889000"/>
          </a:xfrm>
        </p:spPr>
        <p:txBody>
          <a:bodyPr anchor="b"/>
          <a:lstStyle>
            <a:lvl1pPr algn="r">
              <a:buNone/>
              <a:defRPr lang="en-US" sz="1800" b="0" cap="none"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1113234" y="4775200"/>
            <a:ext cx="7514033" cy="1016000"/>
          </a:xfrm>
        </p:spPr>
        <p:txBody>
          <a:bodyPr anchor="t"/>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3AB5BB28-CE17-3FE7-F43F-FB8F28575E0B}"/>
              </a:ext>
            </a:extLst>
          </p:cNvPr>
          <p:cNvSpPr>
            <a:spLocks noGrp="1"/>
          </p:cNvSpPr>
          <p:nvPr>
            <p:ph type="dt" sz="half" idx="14"/>
          </p:nvPr>
        </p:nvSpPr>
        <p:spPr/>
        <p:txBody>
          <a:bodyPr/>
          <a:lstStyle>
            <a:lvl1pPr defTabSz="914400" eaLnBrk="0" fontAlgn="base" hangingPunct="0">
              <a:spcBef>
                <a:spcPct val="0"/>
              </a:spcBef>
              <a:spcAft>
                <a:spcPct val="0"/>
              </a:spcAft>
              <a:defRPr/>
            </a:lvl1pPr>
          </a:lstStyle>
          <a:p>
            <a:pPr>
              <a:defRPr/>
            </a:pPr>
            <a:fld id="{48A87A34-81AB-432B-8DAE-1953F412C126}" type="datetimeFigureOut">
              <a:rPr lang="en-US"/>
              <a:pPr>
                <a:defRPr/>
              </a:pPr>
              <a:t>10/17/2023</a:t>
            </a:fld>
            <a:endParaRPr lang="en-US" dirty="0"/>
          </a:p>
        </p:txBody>
      </p:sp>
      <p:sp>
        <p:nvSpPr>
          <p:cNvPr id="7" name="Footer Placeholder 4">
            <a:extLst>
              <a:ext uri="{FF2B5EF4-FFF2-40B4-BE49-F238E27FC236}">
                <a16:creationId xmlns:a16="http://schemas.microsoft.com/office/drawing/2014/main" id="{CDB8359C-A1B4-7701-B55C-A271122BFAC3}"/>
              </a:ext>
            </a:extLst>
          </p:cNvPr>
          <p:cNvSpPr>
            <a:spLocks noGrp="1"/>
          </p:cNvSpPr>
          <p:nvPr>
            <p:ph type="ftr" sz="quarter" idx="15"/>
          </p:nvPr>
        </p:nvSpPr>
        <p:spPr/>
        <p:txBody>
          <a:bodyPr/>
          <a:lstStyle>
            <a:lvl1pPr defTabSz="914400" eaLnBrk="0" fontAlgn="base" hangingPunct="0">
              <a:spcBef>
                <a:spcPct val="0"/>
              </a:spcBef>
              <a:spcAft>
                <a:spcPct val="0"/>
              </a:spcAft>
              <a:defRPr/>
            </a:lvl1pPr>
          </a:lstStyle>
          <a:p>
            <a:pPr>
              <a:defRPr/>
            </a:pPr>
            <a:endParaRPr lang="en-US"/>
          </a:p>
        </p:txBody>
      </p:sp>
      <p:sp>
        <p:nvSpPr>
          <p:cNvPr id="8" name="Slide Number Placeholder 5">
            <a:extLst>
              <a:ext uri="{FF2B5EF4-FFF2-40B4-BE49-F238E27FC236}">
                <a16:creationId xmlns:a16="http://schemas.microsoft.com/office/drawing/2014/main" id="{D142C5D2-AD76-164A-801C-9025447B3AE6}"/>
              </a:ext>
            </a:extLst>
          </p:cNvPr>
          <p:cNvSpPr>
            <a:spLocks noGrp="1"/>
          </p:cNvSpPr>
          <p:nvPr>
            <p:ph type="sldNum" sz="quarter" idx="16"/>
          </p:nvPr>
        </p:nvSpPr>
        <p:spPr/>
        <p:txBody>
          <a:bodyPr/>
          <a:lstStyle>
            <a:lvl1pPr defTabSz="914400" eaLnBrk="0" hangingPunct="0">
              <a:defRPr smtClean="0"/>
            </a:lvl1pPr>
          </a:lstStyle>
          <a:p>
            <a:pPr>
              <a:defRPr/>
            </a:pPr>
            <a:fld id="{AC2E1BC1-D277-496D-9410-2342A03887E9}" type="slidenum">
              <a:rPr lang="en-US" altLang="en-US"/>
              <a:pPr>
                <a:defRPr/>
              </a:pPr>
              <a:t>‹#›</a:t>
            </a:fld>
            <a:endParaRPr lang="en-US" altLang="en-US"/>
          </a:p>
        </p:txBody>
      </p:sp>
    </p:spTree>
    <p:extLst>
      <p:ext uri="{BB962C8B-B14F-4D97-AF65-F5344CB8AC3E}">
        <p14:creationId xmlns:p14="http://schemas.microsoft.com/office/powerpoint/2010/main" val="3554704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F98D91-059A-7ABA-734F-B8E53748414F}"/>
              </a:ext>
            </a:extLst>
          </p:cNvPr>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64507FD4-0660-45C7-A4E5-B9F808A27098}" type="datetime1">
              <a:rPr lang="en-US"/>
              <a:pPr>
                <a:defRPr/>
              </a:pPr>
              <a:t>10/17/2023</a:t>
            </a:fld>
            <a:endParaRPr lang="en-US"/>
          </a:p>
        </p:txBody>
      </p:sp>
      <p:sp>
        <p:nvSpPr>
          <p:cNvPr id="5" name="Footer Placeholder 4">
            <a:extLst>
              <a:ext uri="{FF2B5EF4-FFF2-40B4-BE49-F238E27FC236}">
                <a16:creationId xmlns:a16="http://schemas.microsoft.com/office/drawing/2014/main" id="{425C35B6-759E-9459-429D-E78FF8864F8B}"/>
              </a:ext>
            </a:extLst>
          </p:cNvPr>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r>
              <a:rPr lang="en-US"/>
              <a:t>Fuccillo</a:t>
            </a:r>
          </a:p>
        </p:txBody>
      </p:sp>
      <p:sp>
        <p:nvSpPr>
          <p:cNvPr id="6" name="Slide Number Placeholder 5">
            <a:extLst>
              <a:ext uri="{FF2B5EF4-FFF2-40B4-BE49-F238E27FC236}">
                <a16:creationId xmlns:a16="http://schemas.microsoft.com/office/drawing/2014/main" id="{7F726C37-C8FE-FEA9-67E8-3D1DFE2AC741}"/>
              </a:ext>
            </a:extLst>
          </p:cNvPr>
          <p:cNvSpPr>
            <a:spLocks noGrp="1"/>
          </p:cNvSpPr>
          <p:nvPr>
            <p:ph type="sldNum" sz="quarter" idx="12"/>
          </p:nvPr>
        </p:nvSpPr>
        <p:spPr/>
        <p:txBody>
          <a:bodyPr/>
          <a:lstStyle>
            <a:lvl1pPr>
              <a:defRPr smtClean="0">
                <a:latin typeface="Times New Roman" panose="02020603050405020304" pitchFamily="18" charset="0"/>
              </a:defRPr>
            </a:lvl1pPr>
          </a:lstStyle>
          <a:p>
            <a:pPr>
              <a:defRPr/>
            </a:pPr>
            <a:fld id="{2A64473C-54AB-4579-AAB9-3ED40ABF1B73}" type="slidenum">
              <a:rPr lang="en-US" altLang="en-US"/>
              <a:pPr>
                <a:defRPr/>
              </a:pPr>
              <a:t>‹#›</a:t>
            </a:fld>
            <a:endParaRPr lang="en-US" altLang="en-US"/>
          </a:p>
        </p:txBody>
      </p:sp>
    </p:spTree>
    <p:extLst>
      <p:ext uri="{BB962C8B-B14F-4D97-AF65-F5344CB8AC3E}">
        <p14:creationId xmlns:p14="http://schemas.microsoft.com/office/powerpoint/2010/main" val="40924341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235" y="685801"/>
            <a:ext cx="7514034" cy="2727325"/>
          </a:xfrm>
        </p:spPr>
        <p:txBody>
          <a:bodyPr rtlCol="0">
            <a:normAutofit/>
          </a:bodyPr>
          <a:lstStyle>
            <a:lvl1pPr>
              <a:defRPr lang="en-US" b="0" dirty="0"/>
            </a:lvl1pPr>
          </a:lstStyle>
          <a:p>
            <a:pPr lvl="0"/>
            <a:r>
              <a:rPr lang="en-US"/>
              <a:t>Click to edit Master title style</a:t>
            </a:r>
            <a:endParaRPr lang="en-US" dirty="0"/>
          </a:p>
        </p:txBody>
      </p:sp>
      <p:sp>
        <p:nvSpPr>
          <p:cNvPr id="10" name="Text Placeholder 9"/>
          <p:cNvSpPr>
            <a:spLocks noGrp="1"/>
          </p:cNvSpPr>
          <p:nvPr>
            <p:ph type="body" sz="quarter" idx="13"/>
          </p:nvPr>
        </p:nvSpPr>
        <p:spPr>
          <a:xfrm>
            <a:off x="1113234" y="3505200"/>
            <a:ext cx="7514035" cy="838200"/>
          </a:xfrm>
        </p:spPr>
        <p:txBody>
          <a:bodyPr anchor="b"/>
          <a:lstStyle>
            <a:lvl1pPr>
              <a:buNone/>
              <a:defRPr lang="en-US" sz="2100" b="0" cap="none"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1113234" y="4343400"/>
            <a:ext cx="7514035" cy="1447800"/>
          </a:xfrm>
        </p:spPr>
        <p:txBody>
          <a:bodyPr anchor="t"/>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3DAC5C-0BDB-0987-AE8F-82B67C0D86B4}"/>
              </a:ext>
            </a:extLst>
          </p:cNvPr>
          <p:cNvSpPr>
            <a:spLocks noGrp="1"/>
          </p:cNvSpPr>
          <p:nvPr>
            <p:ph type="dt" sz="half" idx="14"/>
          </p:nvPr>
        </p:nvSpPr>
        <p:spPr/>
        <p:txBody>
          <a:bodyPr/>
          <a:lstStyle>
            <a:lvl1pPr defTabSz="914400" eaLnBrk="0" fontAlgn="base" hangingPunct="0">
              <a:spcBef>
                <a:spcPct val="0"/>
              </a:spcBef>
              <a:spcAft>
                <a:spcPct val="0"/>
              </a:spcAft>
              <a:defRPr/>
            </a:lvl1pPr>
          </a:lstStyle>
          <a:p>
            <a:pPr>
              <a:defRPr/>
            </a:pPr>
            <a:fld id="{48A87A34-81AB-432B-8DAE-1953F412C126}" type="datetimeFigureOut">
              <a:rPr lang="en-US"/>
              <a:pPr>
                <a:defRPr/>
              </a:pPr>
              <a:t>10/17/2023</a:t>
            </a:fld>
            <a:endParaRPr lang="en-US" dirty="0"/>
          </a:p>
        </p:txBody>
      </p:sp>
      <p:sp>
        <p:nvSpPr>
          <p:cNvPr id="5" name="Footer Placeholder 4">
            <a:extLst>
              <a:ext uri="{FF2B5EF4-FFF2-40B4-BE49-F238E27FC236}">
                <a16:creationId xmlns:a16="http://schemas.microsoft.com/office/drawing/2014/main" id="{A2A157E6-6690-C826-C2FD-6F967929C94A}"/>
              </a:ext>
            </a:extLst>
          </p:cNvPr>
          <p:cNvSpPr>
            <a:spLocks noGrp="1"/>
          </p:cNvSpPr>
          <p:nvPr>
            <p:ph type="ftr" sz="quarter" idx="15"/>
          </p:nvPr>
        </p:nvSpPr>
        <p:spPr/>
        <p:txBody>
          <a:bodyPr/>
          <a:lstStyle>
            <a:lvl1pPr defTabSz="914400" eaLnBrk="0" fontAlgn="base" hangingPunct="0">
              <a:spcBef>
                <a:spcPct val="0"/>
              </a:spcBef>
              <a:spcAft>
                <a:spcPct val="0"/>
              </a:spcAft>
              <a:defRPr/>
            </a:lvl1pPr>
          </a:lstStyle>
          <a:p>
            <a:pPr>
              <a:defRPr/>
            </a:pPr>
            <a:endParaRPr lang="en-US"/>
          </a:p>
        </p:txBody>
      </p:sp>
      <p:sp>
        <p:nvSpPr>
          <p:cNvPr id="6" name="Slide Number Placeholder 5">
            <a:extLst>
              <a:ext uri="{FF2B5EF4-FFF2-40B4-BE49-F238E27FC236}">
                <a16:creationId xmlns:a16="http://schemas.microsoft.com/office/drawing/2014/main" id="{7FE5BF2E-E255-E1AF-B667-BB0C3CF90319}"/>
              </a:ext>
            </a:extLst>
          </p:cNvPr>
          <p:cNvSpPr>
            <a:spLocks noGrp="1"/>
          </p:cNvSpPr>
          <p:nvPr>
            <p:ph type="sldNum" sz="quarter" idx="16"/>
          </p:nvPr>
        </p:nvSpPr>
        <p:spPr/>
        <p:txBody>
          <a:bodyPr/>
          <a:lstStyle>
            <a:lvl1pPr defTabSz="914400" eaLnBrk="0" hangingPunct="0">
              <a:defRPr smtClean="0"/>
            </a:lvl1pPr>
          </a:lstStyle>
          <a:p>
            <a:pPr>
              <a:defRPr/>
            </a:pPr>
            <a:fld id="{27E5A084-35E0-4DAA-A462-EA07490B8457}" type="slidenum">
              <a:rPr lang="en-US" altLang="en-US"/>
              <a:pPr>
                <a:defRPr/>
              </a:pPr>
              <a:t>‹#›</a:t>
            </a:fld>
            <a:endParaRPr lang="en-US" altLang="en-US"/>
          </a:p>
        </p:txBody>
      </p:sp>
    </p:spTree>
    <p:extLst>
      <p:ext uri="{BB962C8B-B14F-4D97-AF65-F5344CB8AC3E}">
        <p14:creationId xmlns:p14="http://schemas.microsoft.com/office/powerpoint/2010/main" val="12340951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C84A08C-B67F-4424-6BFF-A54F808C06E8}"/>
              </a:ext>
            </a:extLst>
          </p:cNvPr>
          <p:cNvSpPr>
            <a:spLocks noGrp="1"/>
          </p:cNvSpPr>
          <p:nvPr>
            <p:ph type="dt" sz="half" idx="10"/>
          </p:nvPr>
        </p:nvSpPr>
        <p:spPr/>
        <p:txBody>
          <a:bodyPr/>
          <a:lstStyle>
            <a:lvl1pPr defTabSz="914400" eaLnBrk="0" fontAlgn="base" hangingPunct="0">
              <a:spcBef>
                <a:spcPct val="0"/>
              </a:spcBef>
              <a:spcAft>
                <a:spcPct val="0"/>
              </a:spcAft>
              <a:defRPr/>
            </a:lvl1pPr>
          </a:lstStyle>
          <a:p>
            <a:pPr>
              <a:defRPr/>
            </a:pPr>
            <a:fld id="{48A87A34-81AB-432B-8DAE-1953F412C126}" type="datetimeFigureOut">
              <a:rPr lang="en-US"/>
              <a:pPr>
                <a:defRPr/>
              </a:pPr>
              <a:t>10/17/2023</a:t>
            </a:fld>
            <a:endParaRPr lang="en-US" dirty="0"/>
          </a:p>
        </p:txBody>
      </p:sp>
      <p:sp>
        <p:nvSpPr>
          <p:cNvPr id="5" name="Footer Placeholder 4">
            <a:extLst>
              <a:ext uri="{FF2B5EF4-FFF2-40B4-BE49-F238E27FC236}">
                <a16:creationId xmlns:a16="http://schemas.microsoft.com/office/drawing/2014/main" id="{AF89D13C-C95C-40F9-039C-6B8C6DD19A69}"/>
              </a:ext>
            </a:extLst>
          </p:cNvPr>
          <p:cNvSpPr>
            <a:spLocks noGrp="1"/>
          </p:cNvSpPr>
          <p:nvPr>
            <p:ph type="ftr" sz="quarter" idx="11"/>
          </p:nvPr>
        </p:nvSpPr>
        <p:spPr/>
        <p:txBody>
          <a:bodyPr/>
          <a:lstStyle>
            <a:lvl1pPr defTabSz="914400" eaLnBrk="0" fontAlgn="base" hangingPunct="0">
              <a:spcBef>
                <a:spcPct val="0"/>
              </a:spcBef>
              <a:spcAft>
                <a:spcPct val="0"/>
              </a:spcAft>
              <a:defRPr/>
            </a:lvl1pPr>
          </a:lstStyle>
          <a:p>
            <a:pPr>
              <a:defRPr/>
            </a:pPr>
            <a:endParaRPr lang="en-US"/>
          </a:p>
        </p:txBody>
      </p:sp>
      <p:sp>
        <p:nvSpPr>
          <p:cNvPr id="6" name="Slide Number Placeholder 5">
            <a:extLst>
              <a:ext uri="{FF2B5EF4-FFF2-40B4-BE49-F238E27FC236}">
                <a16:creationId xmlns:a16="http://schemas.microsoft.com/office/drawing/2014/main" id="{F76C406B-24D6-F9DD-12EC-EB404588D9B1}"/>
              </a:ext>
            </a:extLst>
          </p:cNvPr>
          <p:cNvSpPr>
            <a:spLocks noGrp="1"/>
          </p:cNvSpPr>
          <p:nvPr>
            <p:ph type="sldNum" sz="quarter" idx="12"/>
          </p:nvPr>
        </p:nvSpPr>
        <p:spPr/>
        <p:txBody>
          <a:bodyPr/>
          <a:lstStyle>
            <a:lvl1pPr defTabSz="914400" eaLnBrk="0" hangingPunct="0">
              <a:defRPr smtClean="0"/>
            </a:lvl1pPr>
          </a:lstStyle>
          <a:p>
            <a:pPr>
              <a:defRPr/>
            </a:pPr>
            <a:fld id="{0AE45FE5-C1A3-4BB4-B10B-B7F587042755}" type="slidenum">
              <a:rPr lang="en-US" altLang="en-US"/>
              <a:pPr>
                <a:defRPr/>
              </a:pPr>
              <a:t>‹#›</a:t>
            </a:fld>
            <a:endParaRPr lang="en-US" altLang="en-US"/>
          </a:p>
        </p:txBody>
      </p:sp>
    </p:spTree>
    <p:extLst>
      <p:ext uri="{BB962C8B-B14F-4D97-AF65-F5344CB8AC3E}">
        <p14:creationId xmlns:p14="http://schemas.microsoft.com/office/powerpoint/2010/main" val="5786231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9492" y="685800"/>
            <a:ext cx="1327777"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234" y="685800"/>
            <a:ext cx="6014807"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1B035DC-AAA0-8BBE-07E6-4DA7009F9609}"/>
              </a:ext>
            </a:extLst>
          </p:cNvPr>
          <p:cNvSpPr>
            <a:spLocks noGrp="1"/>
          </p:cNvSpPr>
          <p:nvPr>
            <p:ph type="dt" sz="half" idx="10"/>
          </p:nvPr>
        </p:nvSpPr>
        <p:spPr/>
        <p:txBody>
          <a:bodyPr/>
          <a:lstStyle>
            <a:lvl1pPr defTabSz="914400" eaLnBrk="0" fontAlgn="base" hangingPunct="0">
              <a:spcBef>
                <a:spcPct val="0"/>
              </a:spcBef>
              <a:spcAft>
                <a:spcPct val="0"/>
              </a:spcAft>
              <a:defRPr/>
            </a:lvl1pPr>
          </a:lstStyle>
          <a:p>
            <a:pPr>
              <a:defRPr/>
            </a:pPr>
            <a:fld id="{48A87A34-81AB-432B-8DAE-1953F412C126}" type="datetimeFigureOut">
              <a:rPr lang="en-US"/>
              <a:pPr>
                <a:defRPr/>
              </a:pPr>
              <a:t>10/17/2023</a:t>
            </a:fld>
            <a:endParaRPr lang="en-US" dirty="0"/>
          </a:p>
        </p:txBody>
      </p:sp>
      <p:sp>
        <p:nvSpPr>
          <p:cNvPr id="5" name="Footer Placeholder 4">
            <a:extLst>
              <a:ext uri="{FF2B5EF4-FFF2-40B4-BE49-F238E27FC236}">
                <a16:creationId xmlns:a16="http://schemas.microsoft.com/office/drawing/2014/main" id="{719F3436-E3A1-284A-E367-10FE40CD2612}"/>
              </a:ext>
            </a:extLst>
          </p:cNvPr>
          <p:cNvSpPr>
            <a:spLocks noGrp="1"/>
          </p:cNvSpPr>
          <p:nvPr>
            <p:ph type="ftr" sz="quarter" idx="11"/>
          </p:nvPr>
        </p:nvSpPr>
        <p:spPr/>
        <p:txBody>
          <a:bodyPr/>
          <a:lstStyle>
            <a:lvl1pPr defTabSz="914400" eaLnBrk="0" fontAlgn="base" hangingPunct="0">
              <a:spcBef>
                <a:spcPct val="0"/>
              </a:spcBef>
              <a:spcAft>
                <a:spcPct val="0"/>
              </a:spcAft>
              <a:defRPr/>
            </a:lvl1pPr>
          </a:lstStyle>
          <a:p>
            <a:pPr>
              <a:defRPr/>
            </a:pPr>
            <a:endParaRPr lang="en-US"/>
          </a:p>
        </p:txBody>
      </p:sp>
      <p:sp>
        <p:nvSpPr>
          <p:cNvPr id="6" name="Slide Number Placeholder 5">
            <a:extLst>
              <a:ext uri="{FF2B5EF4-FFF2-40B4-BE49-F238E27FC236}">
                <a16:creationId xmlns:a16="http://schemas.microsoft.com/office/drawing/2014/main" id="{B597FF20-D069-D0E6-A1FD-3B04952EC092}"/>
              </a:ext>
            </a:extLst>
          </p:cNvPr>
          <p:cNvSpPr>
            <a:spLocks noGrp="1"/>
          </p:cNvSpPr>
          <p:nvPr>
            <p:ph type="sldNum" sz="quarter" idx="12"/>
          </p:nvPr>
        </p:nvSpPr>
        <p:spPr/>
        <p:txBody>
          <a:bodyPr/>
          <a:lstStyle>
            <a:lvl1pPr defTabSz="914400" eaLnBrk="0" hangingPunct="0">
              <a:defRPr smtClean="0"/>
            </a:lvl1pPr>
          </a:lstStyle>
          <a:p>
            <a:pPr>
              <a:defRPr/>
            </a:pPr>
            <a:fld id="{218E389A-4F6E-4960-BFE2-DFE5FB4E158E}" type="slidenum">
              <a:rPr lang="en-US" altLang="en-US"/>
              <a:pPr>
                <a:defRPr/>
              </a:pPr>
              <a:t>‹#›</a:t>
            </a:fld>
            <a:endParaRPr lang="en-US" altLang="en-US"/>
          </a:p>
        </p:txBody>
      </p:sp>
    </p:spTree>
    <p:extLst>
      <p:ext uri="{BB962C8B-B14F-4D97-AF65-F5344CB8AC3E}">
        <p14:creationId xmlns:p14="http://schemas.microsoft.com/office/powerpoint/2010/main" val="22720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26A559F-95FD-C297-F55C-F85F1F3683E9}"/>
              </a:ext>
            </a:extLst>
          </p:cNvPr>
          <p:cNvSpPr/>
          <p:nvPr/>
        </p:nvSpPr>
        <p:spPr>
          <a:xfrm>
            <a:off x="334963" y="3086100"/>
            <a:ext cx="8447087" cy="3305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435894" y="1020431"/>
            <a:ext cx="8245162" cy="1475013"/>
          </a:xfrm>
          <a:effectLst/>
        </p:spPr>
        <p:txBody>
          <a:bodyPr/>
          <a:lstStyle>
            <a:lvl1pPr>
              <a:defRPr sz="27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435895" y="2495446"/>
            <a:ext cx="8245160" cy="590321"/>
          </a:xfrm>
        </p:spPr>
        <p:txBody>
          <a:bodyPr anchor="t"/>
          <a:lstStyle>
            <a:lvl1pPr marL="0" indent="0" algn="l">
              <a:buNone/>
              <a:defRPr sz="1200" cap="all">
                <a:solidFill>
                  <a:schemeClr val="accent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D14D7F26-CF12-6618-693A-EA7EC368A4A0}"/>
              </a:ext>
            </a:extLst>
          </p:cNvPr>
          <p:cNvSpPr>
            <a:spLocks noGrp="1"/>
          </p:cNvSpPr>
          <p:nvPr>
            <p:ph type="dt" sz="half" idx="10"/>
          </p:nvPr>
        </p:nvSpPr>
        <p:spPr/>
        <p:txBody>
          <a:bodyPr/>
          <a:lstStyle>
            <a:lvl1pPr>
              <a:defRPr>
                <a:solidFill>
                  <a:schemeClr val="accent1">
                    <a:lumMod val="75000"/>
                    <a:lumOff val="25000"/>
                  </a:schemeClr>
                </a:solidFill>
              </a:defRPr>
            </a:lvl1pPr>
          </a:lstStyle>
          <a:p>
            <a:pPr>
              <a:defRPr/>
            </a:pPr>
            <a:fld id="{B61BEF0D-F0BB-DE4B-95CE-6DB70DBA9567}" type="datetimeFigureOut">
              <a:rPr lang="en-US"/>
              <a:pPr>
                <a:defRPr/>
              </a:pPr>
              <a:t>10/17/2023</a:t>
            </a:fld>
            <a:endParaRPr lang="en-US"/>
          </a:p>
        </p:txBody>
      </p:sp>
      <p:sp>
        <p:nvSpPr>
          <p:cNvPr id="6" name="Footer Placeholder 4">
            <a:extLst>
              <a:ext uri="{FF2B5EF4-FFF2-40B4-BE49-F238E27FC236}">
                <a16:creationId xmlns:a16="http://schemas.microsoft.com/office/drawing/2014/main" id="{3F60FD0B-9F02-E423-B7CC-585C1670CF12}"/>
              </a:ext>
            </a:extLst>
          </p:cNvPr>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a:p>
        </p:txBody>
      </p:sp>
      <p:sp>
        <p:nvSpPr>
          <p:cNvPr id="7" name="Slide Number Placeholder 5">
            <a:extLst>
              <a:ext uri="{FF2B5EF4-FFF2-40B4-BE49-F238E27FC236}">
                <a16:creationId xmlns:a16="http://schemas.microsoft.com/office/drawing/2014/main" id="{EE06C63C-4557-8A26-935C-94F82B85AD00}"/>
              </a:ext>
            </a:extLst>
          </p:cNvPr>
          <p:cNvSpPr>
            <a:spLocks noGrp="1"/>
          </p:cNvSpPr>
          <p:nvPr>
            <p:ph type="sldNum" sz="quarter" idx="12"/>
          </p:nvPr>
        </p:nvSpPr>
        <p:spPr>
          <a:xfrm>
            <a:off x="7918450" y="5956300"/>
            <a:ext cx="762000" cy="365125"/>
          </a:xfrm>
        </p:spPr>
        <p:txBody>
          <a:bodyPr/>
          <a:lstStyle>
            <a:lvl1pPr>
              <a:defRPr smtClean="0">
                <a:solidFill>
                  <a:srgbClr val="9F296B"/>
                </a:solidFill>
              </a:defRPr>
            </a:lvl1pPr>
          </a:lstStyle>
          <a:p>
            <a:pPr>
              <a:defRPr/>
            </a:pPr>
            <a:fld id="{C906EE7B-F975-42D7-B88C-6A9BADFD2205}" type="slidenum">
              <a:rPr lang="en-US" altLang="en-US"/>
              <a:pPr>
                <a:defRPr/>
              </a:pPr>
              <a:t>‹#›</a:t>
            </a:fld>
            <a:endParaRPr lang="en-US" altLang="en-US"/>
          </a:p>
        </p:txBody>
      </p:sp>
    </p:spTree>
    <p:extLst>
      <p:ext uri="{BB962C8B-B14F-4D97-AF65-F5344CB8AC3E}">
        <p14:creationId xmlns:p14="http://schemas.microsoft.com/office/powerpoint/2010/main" val="15627631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0FFC6A-D44D-0722-0A90-5C0C38CCB030}"/>
              </a:ext>
            </a:extLst>
          </p:cNvPr>
          <p:cNvSpPr>
            <a:spLocks noChangeAspect="1"/>
          </p:cNvSpPr>
          <p:nvPr/>
        </p:nvSpPr>
        <p:spPr>
          <a:xfrm>
            <a:off x="330200" y="614363"/>
            <a:ext cx="8482013" cy="11890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702156"/>
            <a:ext cx="8272212"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435895" y="2180497"/>
            <a:ext cx="8272211"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74859B89-0665-4221-AA51-5F77A77E7295}"/>
              </a:ext>
            </a:extLst>
          </p:cNvPr>
          <p:cNvSpPr>
            <a:spLocks noGrp="1"/>
          </p:cNvSpPr>
          <p:nvPr>
            <p:ph type="dt" sz="half" idx="10"/>
          </p:nvPr>
        </p:nvSpPr>
        <p:spPr/>
        <p:txBody>
          <a:bodyPr/>
          <a:lstStyle>
            <a:lvl1pPr>
              <a:defRPr/>
            </a:lvl1pPr>
          </a:lstStyle>
          <a:p>
            <a:pPr>
              <a:defRPr/>
            </a:pPr>
            <a:fld id="{B61BEF0D-F0BB-DE4B-95CE-6DB70DBA9567}" type="datetimeFigureOut">
              <a:rPr lang="en-US"/>
              <a:pPr>
                <a:defRPr/>
              </a:pPr>
              <a:t>10/17/2023</a:t>
            </a:fld>
            <a:endParaRPr lang="en-US"/>
          </a:p>
        </p:txBody>
      </p:sp>
      <p:sp>
        <p:nvSpPr>
          <p:cNvPr id="6" name="Footer Placeholder 4">
            <a:extLst>
              <a:ext uri="{FF2B5EF4-FFF2-40B4-BE49-F238E27FC236}">
                <a16:creationId xmlns:a16="http://schemas.microsoft.com/office/drawing/2014/main" id="{C35FE626-09BA-097C-184E-24AE20B43C2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3ECA200-E634-1D6D-8C59-A082D14D9DD7}"/>
              </a:ext>
            </a:extLst>
          </p:cNvPr>
          <p:cNvSpPr>
            <a:spLocks noGrp="1"/>
          </p:cNvSpPr>
          <p:nvPr>
            <p:ph type="sldNum" sz="quarter" idx="12"/>
          </p:nvPr>
        </p:nvSpPr>
        <p:spPr/>
        <p:txBody>
          <a:bodyPr/>
          <a:lstStyle>
            <a:lvl1pPr>
              <a:defRPr smtClean="0"/>
            </a:lvl1pPr>
          </a:lstStyle>
          <a:p>
            <a:pPr>
              <a:defRPr/>
            </a:pPr>
            <a:fld id="{C3C556FE-F0A0-4283-A918-E51554CF4CF7}" type="slidenum">
              <a:rPr lang="en-US" altLang="en-US"/>
              <a:pPr>
                <a:defRPr/>
              </a:pPr>
              <a:t>‹#›</a:t>
            </a:fld>
            <a:endParaRPr lang="en-US" altLang="en-US"/>
          </a:p>
        </p:txBody>
      </p:sp>
    </p:spTree>
    <p:extLst>
      <p:ext uri="{BB962C8B-B14F-4D97-AF65-F5344CB8AC3E}">
        <p14:creationId xmlns:p14="http://schemas.microsoft.com/office/powerpoint/2010/main" val="18066162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6FBE34-FE83-FBD0-CBD6-F8BECDBBA97D}"/>
              </a:ext>
            </a:extLst>
          </p:cNvPr>
          <p:cNvSpPr>
            <a:spLocks noChangeAspect="1"/>
          </p:cNvSpPr>
          <p:nvPr/>
        </p:nvSpPr>
        <p:spPr>
          <a:xfrm>
            <a:off x="336550" y="5141913"/>
            <a:ext cx="8467725" cy="125888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3043911"/>
            <a:ext cx="8272211" cy="1497507"/>
          </a:xfrm>
        </p:spPr>
        <p:txBody>
          <a:bodyPr/>
          <a:lstStyle>
            <a:lvl1pPr algn="l">
              <a:defRPr sz="27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35895" y="4541417"/>
            <a:ext cx="8272211" cy="600556"/>
          </a:xfrm>
        </p:spPr>
        <p:txBody>
          <a:bodyPr anchor="t"/>
          <a:lstStyle>
            <a:lvl1pPr marL="0" indent="0" algn="l">
              <a:buNone/>
              <a:defRPr sz="1350" cap="all">
                <a:solidFill>
                  <a:schemeClr val="accent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9886E41C-7264-A452-9069-5FDF5C0697BC}"/>
              </a:ext>
            </a:extLst>
          </p:cNvPr>
          <p:cNvSpPr>
            <a:spLocks noGrp="1"/>
          </p:cNvSpPr>
          <p:nvPr>
            <p:ph type="dt" sz="half" idx="10"/>
          </p:nvPr>
        </p:nvSpPr>
        <p:spPr/>
        <p:txBody>
          <a:bodyPr/>
          <a:lstStyle>
            <a:lvl1pPr>
              <a:defRPr>
                <a:solidFill>
                  <a:schemeClr val="accent1">
                    <a:lumMod val="75000"/>
                    <a:lumOff val="25000"/>
                  </a:schemeClr>
                </a:solidFill>
              </a:defRPr>
            </a:lvl1pPr>
          </a:lstStyle>
          <a:p>
            <a:pPr>
              <a:defRPr/>
            </a:pPr>
            <a:fld id="{B61BEF0D-F0BB-DE4B-95CE-6DB70DBA9567}" type="datetimeFigureOut">
              <a:rPr lang="en-US"/>
              <a:pPr>
                <a:defRPr/>
              </a:pPr>
              <a:t>10/17/2023</a:t>
            </a:fld>
            <a:endParaRPr lang="en-US"/>
          </a:p>
        </p:txBody>
      </p:sp>
      <p:sp>
        <p:nvSpPr>
          <p:cNvPr id="6" name="Footer Placeholder 4">
            <a:extLst>
              <a:ext uri="{FF2B5EF4-FFF2-40B4-BE49-F238E27FC236}">
                <a16:creationId xmlns:a16="http://schemas.microsoft.com/office/drawing/2014/main" id="{FE039ECE-5D2B-9D19-1C42-B2C1AF21280C}"/>
              </a:ext>
            </a:extLst>
          </p:cNvPr>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a:p>
        </p:txBody>
      </p:sp>
      <p:sp>
        <p:nvSpPr>
          <p:cNvPr id="7" name="Slide Number Placeholder 5">
            <a:extLst>
              <a:ext uri="{FF2B5EF4-FFF2-40B4-BE49-F238E27FC236}">
                <a16:creationId xmlns:a16="http://schemas.microsoft.com/office/drawing/2014/main" id="{04BADB59-0105-DC2E-5CF4-02C7178A7007}"/>
              </a:ext>
            </a:extLst>
          </p:cNvPr>
          <p:cNvSpPr>
            <a:spLocks noGrp="1"/>
          </p:cNvSpPr>
          <p:nvPr>
            <p:ph type="sldNum" sz="quarter" idx="12"/>
          </p:nvPr>
        </p:nvSpPr>
        <p:spPr/>
        <p:txBody>
          <a:bodyPr/>
          <a:lstStyle>
            <a:lvl1pPr>
              <a:defRPr smtClean="0">
                <a:solidFill>
                  <a:srgbClr val="9F296B"/>
                </a:solidFill>
              </a:defRPr>
            </a:lvl1pPr>
          </a:lstStyle>
          <a:p>
            <a:pPr>
              <a:defRPr/>
            </a:pPr>
            <a:fld id="{AC2BB2B3-112D-4506-8CCC-6F86E99BFB61}" type="slidenum">
              <a:rPr lang="en-US" altLang="en-US"/>
              <a:pPr>
                <a:defRPr/>
              </a:pPr>
              <a:t>‹#›</a:t>
            </a:fld>
            <a:endParaRPr lang="en-US" altLang="en-US"/>
          </a:p>
        </p:txBody>
      </p:sp>
    </p:spTree>
    <p:extLst>
      <p:ext uri="{BB962C8B-B14F-4D97-AF65-F5344CB8AC3E}">
        <p14:creationId xmlns:p14="http://schemas.microsoft.com/office/powerpoint/2010/main" val="27388626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925F1BA-5D05-6FCB-A36C-2EDB6D857199}"/>
              </a:ext>
            </a:extLst>
          </p:cNvPr>
          <p:cNvSpPr>
            <a:spLocks noChangeAspect="1"/>
          </p:cNvSpPr>
          <p:nvPr/>
        </p:nvSpPr>
        <p:spPr>
          <a:xfrm>
            <a:off x="334963" y="606425"/>
            <a:ext cx="847407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729658"/>
            <a:ext cx="8272212"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35895" y="2228004"/>
            <a:ext cx="4066793" cy="36330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1313" y="2228004"/>
            <a:ext cx="4066794" cy="36330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a:extLst>
              <a:ext uri="{FF2B5EF4-FFF2-40B4-BE49-F238E27FC236}">
                <a16:creationId xmlns:a16="http://schemas.microsoft.com/office/drawing/2014/main" id="{D03194BC-4B6D-785E-69B4-DBBBB8918E34}"/>
              </a:ext>
            </a:extLst>
          </p:cNvPr>
          <p:cNvSpPr>
            <a:spLocks noGrp="1"/>
          </p:cNvSpPr>
          <p:nvPr>
            <p:ph type="dt" sz="half" idx="10"/>
          </p:nvPr>
        </p:nvSpPr>
        <p:spPr/>
        <p:txBody>
          <a:bodyPr/>
          <a:lstStyle>
            <a:lvl1pPr>
              <a:defRPr/>
            </a:lvl1pPr>
          </a:lstStyle>
          <a:p>
            <a:pPr>
              <a:defRPr/>
            </a:pPr>
            <a:fld id="{B61BEF0D-F0BB-DE4B-95CE-6DB70DBA9567}" type="datetimeFigureOut">
              <a:rPr lang="en-US"/>
              <a:pPr>
                <a:defRPr/>
              </a:pPr>
              <a:t>10/17/2023</a:t>
            </a:fld>
            <a:endParaRPr lang="en-US"/>
          </a:p>
        </p:txBody>
      </p:sp>
      <p:sp>
        <p:nvSpPr>
          <p:cNvPr id="7" name="Footer Placeholder 5">
            <a:extLst>
              <a:ext uri="{FF2B5EF4-FFF2-40B4-BE49-F238E27FC236}">
                <a16:creationId xmlns:a16="http://schemas.microsoft.com/office/drawing/2014/main" id="{0A3CF5A5-33FE-20EC-E214-E1BD67F0D3CC}"/>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5F3FB5C1-174E-6E7E-17C2-3CCD75375EC8}"/>
              </a:ext>
            </a:extLst>
          </p:cNvPr>
          <p:cNvSpPr>
            <a:spLocks noGrp="1"/>
          </p:cNvSpPr>
          <p:nvPr>
            <p:ph type="sldNum" sz="quarter" idx="12"/>
          </p:nvPr>
        </p:nvSpPr>
        <p:spPr/>
        <p:txBody>
          <a:bodyPr/>
          <a:lstStyle>
            <a:lvl1pPr>
              <a:defRPr smtClean="0"/>
            </a:lvl1pPr>
          </a:lstStyle>
          <a:p>
            <a:pPr>
              <a:defRPr/>
            </a:pPr>
            <a:fld id="{0A2880AD-68BB-4393-9C8B-0515586541A4}" type="slidenum">
              <a:rPr lang="en-US" altLang="en-US"/>
              <a:pPr>
                <a:defRPr/>
              </a:pPr>
              <a:t>‹#›</a:t>
            </a:fld>
            <a:endParaRPr lang="en-US" altLang="en-US"/>
          </a:p>
        </p:txBody>
      </p:sp>
    </p:spTree>
    <p:extLst>
      <p:ext uri="{BB962C8B-B14F-4D97-AF65-F5344CB8AC3E}">
        <p14:creationId xmlns:p14="http://schemas.microsoft.com/office/powerpoint/2010/main" val="2702757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8C8444-8287-8C8C-1C10-0621E614E35D}"/>
              </a:ext>
            </a:extLst>
          </p:cNvPr>
          <p:cNvSpPr>
            <a:spLocks noChangeAspect="1"/>
          </p:cNvSpPr>
          <p:nvPr/>
        </p:nvSpPr>
        <p:spPr>
          <a:xfrm>
            <a:off x="334963" y="606425"/>
            <a:ext cx="847407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435895" y="729658"/>
            <a:ext cx="8272212"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65415" y="2250893"/>
            <a:ext cx="3815306" cy="536005"/>
          </a:xfrm>
        </p:spPr>
        <p:txBody>
          <a:bodyPr anchor="b">
            <a:noAutofit/>
          </a:bodyPr>
          <a:lstStyle>
            <a:lvl1pPr marL="0" indent="0">
              <a:buNone/>
              <a:defRPr sz="165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35896" y="2926053"/>
            <a:ext cx="4044825" cy="293499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2802" y="2250893"/>
            <a:ext cx="3815305" cy="553373"/>
          </a:xfrm>
        </p:spPr>
        <p:txBody>
          <a:bodyPr anchor="b">
            <a:noAutofit/>
          </a:bodyPr>
          <a:lstStyle>
            <a:lvl1pPr marL="0" indent="0">
              <a:buNone/>
              <a:defRPr sz="165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282" y="2926053"/>
            <a:ext cx="4044825" cy="293499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6B663134-09E5-84C3-A409-F240B32E6936}"/>
              </a:ext>
            </a:extLst>
          </p:cNvPr>
          <p:cNvSpPr>
            <a:spLocks noGrp="1"/>
          </p:cNvSpPr>
          <p:nvPr>
            <p:ph type="dt" sz="half" idx="10"/>
          </p:nvPr>
        </p:nvSpPr>
        <p:spPr/>
        <p:txBody>
          <a:bodyPr/>
          <a:lstStyle>
            <a:lvl1pPr>
              <a:defRPr/>
            </a:lvl1pPr>
          </a:lstStyle>
          <a:p>
            <a:pPr>
              <a:defRPr/>
            </a:pPr>
            <a:fld id="{B61BEF0D-F0BB-DE4B-95CE-6DB70DBA9567}" type="datetimeFigureOut">
              <a:rPr lang="en-US"/>
              <a:pPr>
                <a:defRPr/>
              </a:pPr>
              <a:t>10/17/2023</a:t>
            </a:fld>
            <a:endParaRPr lang="en-US"/>
          </a:p>
        </p:txBody>
      </p:sp>
      <p:sp>
        <p:nvSpPr>
          <p:cNvPr id="8" name="Footer Placeholder 7">
            <a:extLst>
              <a:ext uri="{FF2B5EF4-FFF2-40B4-BE49-F238E27FC236}">
                <a16:creationId xmlns:a16="http://schemas.microsoft.com/office/drawing/2014/main" id="{6F3AF0E6-9CC0-DCEA-F675-62E5E624E85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1FA5D0EF-E9D5-A8BC-1102-FAD39B28F7FC}"/>
              </a:ext>
            </a:extLst>
          </p:cNvPr>
          <p:cNvSpPr>
            <a:spLocks noGrp="1"/>
          </p:cNvSpPr>
          <p:nvPr>
            <p:ph type="sldNum" sz="quarter" idx="12"/>
          </p:nvPr>
        </p:nvSpPr>
        <p:spPr/>
        <p:txBody>
          <a:bodyPr/>
          <a:lstStyle>
            <a:lvl1pPr>
              <a:defRPr smtClean="0"/>
            </a:lvl1pPr>
          </a:lstStyle>
          <a:p>
            <a:pPr>
              <a:defRPr/>
            </a:pPr>
            <a:fld id="{F6D303EF-59AA-45B9-A9B5-C550CCBFDE9D}" type="slidenum">
              <a:rPr lang="en-US" altLang="en-US"/>
              <a:pPr>
                <a:defRPr/>
              </a:pPr>
              <a:t>‹#›</a:t>
            </a:fld>
            <a:endParaRPr lang="en-US" altLang="en-US"/>
          </a:p>
        </p:txBody>
      </p:sp>
    </p:spTree>
    <p:extLst>
      <p:ext uri="{BB962C8B-B14F-4D97-AF65-F5344CB8AC3E}">
        <p14:creationId xmlns:p14="http://schemas.microsoft.com/office/powerpoint/2010/main" val="34271517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4A2655-702E-1672-32CA-DDF9DD660964}"/>
              </a:ext>
            </a:extLst>
          </p:cNvPr>
          <p:cNvSpPr>
            <a:spLocks noChangeAspect="1"/>
          </p:cNvSpPr>
          <p:nvPr/>
        </p:nvSpPr>
        <p:spPr>
          <a:xfrm>
            <a:off x="330200" y="606425"/>
            <a:ext cx="8475663"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431921" y="729658"/>
            <a:ext cx="8272212" cy="988332"/>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D10C5CE-653C-7ADA-A197-D893F4503630}"/>
              </a:ext>
            </a:extLst>
          </p:cNvPr>
          <p:cNvSpPr>
            <a:spLocks noGrp="1"/>
          </p:cNvSpPr>
          <p:nvPr>
            <p:ph type="dt" sz="half" idx="10"/>
          </p:nvPr>
        </p:nvSpPr>
        <p:spPr/>
        <p:txBody>
          <a:bodyPr/>
          <a:lstStyle>
            <a:lvl1pPr>
              <a:defRPr/>
            </a:lvl1pPr>
          </a:lstStyle>
          <a:p>
            <a:pPr>
              <a:defRPr/>
            </a:pPr>
            <a:fld id="{B61BEF0D-F0BB-DE4B-95CE-6DB70DBA9567}" type="datetimeFigureOut">
              <a:rPr lang="en-US"/>
              <a:pPr>
                <a:defRPr/>
              </a:pPr>
              <a:t>10/17/2023</a:t>
            </a:fld>
            <a:endParaRPr lang="en-US"/>
          </a:p>
        </p:txBody>
      </p:sp>
      <p:sp>
        <p:nvSpPr>
          <p:cNvPr id="4" name="Footer Placeholder 3">
            <a:extLst>
              <a:ext uri="{FF2B5EF4-FFF2-40B4-BE49-F238E27FC236}">
                <a16:creationId xmlns:a16="http://schemas.microsoft.com/office/drawing/2014/main" id="{8D255F6C-5F1A-D8C1-380B-DAD98C06CC0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76A977EC-A402-6308-C850-1811F06E1676}"/>
              </a:ext>
            </a:extLst>
          </p:cNvPr>
          <p:cNvSpPr>
            <a:spLocks noGrp="1"/>
          </p:cNvSpPr>
          <p:nvPr>
            <p:ph type="sldNum" sz="quarter" idx="12"/>
          </p:nvPr>
        </p:nvSpPr>
        <p:spPr/>
        <p:txBody>
          <a:bodyPr/>
          <a:lstStyle>
            <a:lvl1pPr>
              <a:defRPr smtClean="0"/>
            </a:lvl1pPr>
          </a:lstStyle>
          <a:p>
            <a:pPr>
              <a:defRPr/>
            </a:pPr>
            <a:fld id="{184882BF-6463-45C7-9029-BAA7216BF979}" type="slidenum">
              <a:rPr lang="en-US" altLang="en-US"/>
              <a:pPr>
                <a:defRPr/>
              </a:pPr>
              <a:t>‹#›</a:t>
            </a:fld>
            <a:endParaRPr lang="en-US" altLang="en-US"/>
          </a:p>
        </p:txBody>
      </p:sp>
    </p:spTree>
    <p:extLst>
      <p:ext uri="{BB962C8B-B14F-4D97-AF65-F5344CB8AC3E}">
        <p14:creationId xmlns:p14="http://schemas.microsoft.com/office/powerpoint/2010/main" val="4183036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6723A07-6928-C575-EDC0-0A525BEB9B7D}"/>
              </a:ext>
            </a:extLst>
          </p:cNvPr>
          <p:cNvSpPr>
            <a:spLocks noGrp="1"/>
          </p:cNvSpPr>
          <p:nvPr>
            <p:ph type="dt" sz="half" idx="10"/>
          </p:nvPr>
        </p:nvSpPr>
        <p:spPr/>
        <p:txBody>
          <a:bodyPr/>
          <a:lstStyle>
            <a:lvl1pPr>
              <a:defRPr/>
            </a:lvl1pPr>
          </a:lstStyle>
          <a:p>
            <a:pPr>
              <a:defRPr/>
            </a:pPr>
            <a:fld id="{B61BEF0D-F0BB-DE4B-95CE-6DB70DBA9567}" type="datetimeFigureOut">
              <a:rPr lang="en-US"/>
              <a:pPr>
                <a:defRPr/>
              </a:pPr>
              <a:t>10/17/2023</a:t>
            </a:fld>
            <a:endParaRPr lang="en-US"/>
          </a:p>
        </p:txBody>
      </p:sp>
      <p:sp>
        <p:nvSpPr>
          <p:cNvPr id="3" name="Footer Placeholder 4">
            <a:extLst>
              <a:ext uri="{FF2B5EF4-FFF2-40B4-BE49-F238E27FC236}">
                <a16:creationId xmlns:a16="http://schemas.microsoft.com/office/drawing/2014/main" id="{78E8D84F-1F0F-62C6-704F-0DD5F056CA3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83EAEE7-5D8F-AB94-7C30-7244A5B033C4}"/>
              </a:ext>
            </a:extLst>
          </p:cNvPr>
          <p:cNvSpPr>
            <a:spLocks noGrp="1"/>
          </p:cNvSpPr>
          <p:nvPr>
            <p:ph type="sldNum" sz="quarter" idx="12"/>
          </p:nvPr>
        </p:nvSpPr>
        <p:spPr/>
        <p:txBody>
          <a:bodyPr/>
          <a:lstStyle>
            <a:lvl1pPr>
              <a:defRPr/>
            </a:lvl1pPr>
          </a:lstStyle>
          <a:p>
            <a:pPr>
              <a:defRPr/>
            </a:pPr>
            <a:fld id="{E718E58F-0A78-425D-B01E-DD0FE747877C}" type="slidenum">
              <a:rPr lang="en-US" altLang="en-US"/>
              <a:pPr>
                <a:defRPr/>
              </a:pPr>
              <a:t>‹#›</a:t>
            </a:fld>
            <a:endParaRPr lang="en-US" altLang="en-US"/>
          </a:p>
        </p:txBody>
      </p:sp>
    </p:spTree>
    <p:extLst>
      <p:ext uri="{BB962C8B-B14F-4D97-AF65-F5344CB8AC3E}">
        <p14:creationId xmlns:p14="http://schemas.microsoft.com/office/powerpoint/2010/main" val="1155860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0CB54B-AD55-59F3-6FF7-AB1C26BCF2EC}"/>
              </a:ext>
            </a:extLst>
          </p:cNvPr>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0DF6A151-CDCC-4805-BA9F-4C7F53AB591A}" type="datetime1">
              <a:rPr lang="en-US"/>
              <a:pPr>
                <a:defRPr/>
              </a:pPr>
              <a:t>10/17/2023</a:t>
            </a:fld>
            <a:endParaRPr lang="en-US"/>
          </a:p>
        </p:txBody>
      </p:sp>
      <p:sp>
        <p:nvSpPr>
          <p:cNvPr id="6" name="Footer Placeholder 5">
            <a:extLst>
              <a:ext uri="{FF2B5EF4-FFF2-40B4-BE49-F238E27FC236}">
                <a16:creationId xmlns:a16="http://schemas.microsoft.com/office/drawing/2014/main" id="{58A6E7A3-A900-2F70-0C6A-EF30E95B7164}"/>
              </a:ext>
            </a:extLst>
          </p:cNvPr>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r>
              <a:rPr lang="en-US"/>
              <a:t>Fuccillo</a:t>
            </a:r>
          </a:p>
        </p:txBody>
      </p:sp>
      <p:sp>
        <p:nvSpPr>
          <p:cNvPr id="7" name="Slide Number Placeholder 6">
            <a:extLst>
              <a:ext uri="{FF2B5EF4-FFF2-40B4-BE49-F238E27FC236}">
                <a16:creationId xmlns:a16="http://schemas.microsoft.com/office/drawing/2014/main" id="{BF42124B-51E3-7121-932D-EFC21D580AEC}"/>
              </a:ext>
            </a:extLst>
          </p:cNvPr>
          <p:cNvSpPr>
            <a:spLocks noGrp="1"/>
          </p:cNvSpPr>
          <p:nvPr>
            <p:ph type="sldNum" sz="quarter" idx="12"/>
          </p:nvPr>
        </p:nvSpPr>
        <p:spPr/>
        <p:txBody>
          <a:bodyPr/>
          <a:lstStyle>
            <a:lvl1pPr>
              <a:defRPr smtClean="0">
                <a:latin typeface="Times New Roman" panose="02020603050405020304" pitchFamily="18" charset="0"/>
              </a:defRPr>
            </a:lvl1pPr>
          </a:lstStyle>
          <a:p>
            <a:pPr>
              <a:defRPr/>
            </a:pPr>
            <a:fld id="{ED96DC8C-5CB1-4624-9FF1-9035A55DB172}" type="slidenum">
              <a:rPr lang="en-US" altLang="en-US"/>
              <a:pPr>
                <a:defRPr/>
              </a:pPr>
              <a:t>‹#›</a:t>
            </a:fld>
            <a:endParaRPr lang="en-US" altLang="en-US"/>
          </a:p>
        </p:txBody>
      </p:sp>
    </p:spTree>
    <p:extLst>
      <p:ext uri="{BB962C8B-B14F-4D97-AF65-F5344CB8AC3E}">
        <p14:creationId xmlns:p14="http://schemas.microsoft.com/office/powerpoint/2010/main" val="39511525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6F8FE00-7ACE-DB00-9E1B-1E51326BEB68}"/>
              </a:ext>
            </a:extLst>
          </p:cNvPr>
          <p:cNvSpPr>
            <a:spLocks noChangeAspect="1"/>
          </p:cNvSpPr>
          <p:nvPr/>
        </p:nvSpPr>
        <p:spPr>
          <a:xfrm>
            <a:off x="336550" y="5141913"/>
            <a:ext cx="8472488" cy="127476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5262296"/>
            <a:ext cx="3682084" cy="689514"/>
          </a:xfrm>
        </p:spPr>
        <p:txBody>
          <a:bodyPr anchor="ctr"/>
          <a:lstStyle>
            <a:lvl1pPr algn="l">
              <a:defRPr sz="15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335862" y="601200"/>
            <a:ext cx="8469630" cy="4204800"/>
          </a:xfrm>
        </p:spPr>
        <p:txBody>
          <a:bodyPr/>
          <a:lstStyle>
            <a:lvl1pPr>
              <a:defRPr sz="1500">
                <a:solidFill>
                  <a:schemeClr val="tx2"/>
                </a:solidFill>
              </a:defRPr>
            </a:lvl1pPr>
            <a:lvl2pPr>
              <a:defRPr sz="1350">
                <a:solidFill>
                  <a:schemeClr val="tx2"/>
                </a:solidFill>
              </a:defRPr>
            </a:lvl2pPr>
            <a:lvl3pPr>
              <a:defRPr sz="1200">
                <a:solidFill>
                  <a:schemeClr val="tx2"/>
                </a:solidFill>
              </a:defRPr>
            </a:lvl3pPr>
            <a:lvl4pPr>
              <a:defRPr sz="1050">
                <a:solidFill>
                  <a:schemeClr val="tx2"/>
                </a:solidFill>
              </a:defRPr>
            </a:lvl4pPr>
            <a:lvl5pPr>
              <a:defRPr sz="1050">
                <a:solidFill>
                  <a:schemeClr val="tx2"/>
                </a:solidFill>
              </a:defRPr>
            </a:lvl5pPr>
            <a:lvl6pPr>
              <a:defRPr sz="1050">
                <a:solidFill>
                  <a:schemeClr val="tx2"/>
                </a:solidFill>
              </a:defRPr>
            </a:lvl6pPr>
            <a:lvl7pPr>
              <a:defRPr sz="1050">
                <a:solidFill>
                  <a:schemeClr val="tx2"/>
                </a:solidFill>
              </a:defRPr>
            </a:lvl7pPr>
            <a:lvl8pPr>
              <a:defRPr sz="1050">
                <a:solidFill>
                  <a:schemeClr val="tx2"/>
                </a:solidFill>
              </a:defRPr>
            </a:lvl8pPr>
            <a:lvl9pPr>
              <a:defRPr sz="105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8" y="5262297"/>
            <a:ext cx="4402490" cy="689515"/>
          </a:xfrm>
        </p:spPr>
        <p:txBody>
          <a:bodyPr/>
          <a:lstStyle>
            <a:lvl1pPr marL="0" indent="0" algn="r">
              <a:buNone/>
              <a:defRPr sz="825">
                <a:solidFill>
                  <a:schemeClr val="bg1"/>
                </a:solidFill>
              </a:defRPr>
            </a:lvl1pPr>
            <a:lvl2pPr marL="342900" indent="0">
              <a:buNone/>
              <a:defRPr sz="825"/>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Date Placeholder 4">
            <a:extLst>
              <a:ext uri="{FF2B5EF4-FFF2-40B4-BE49-F238E27FC236}">
                <a16:creationId xmlns:a16="http://schemas.microsoft.com/office/drawing/2014/main" id="{74CED6B3-556E-E737-041C-9D9B62D44651}"/>
              </a:ext>
            </a:extLst>
          </p:cNvPr>
          <p:cNvSpPr>
            <a:spLocks noGrp="1"/>
          </p:cNvSpPr>
          <p:nvPr>
            <p:ph type="dt" sz="half" idx="10"/>
          </p:nvPr>
        </p:nvSpPr>
        <p:spPr/>
        <p:txBody>
          <a:bodyPr/>
          <a:lstStyle>
            <a:lvl1pPr>
              <a:defRPr>
                <a:solidFill>
                  <a:schemeClr val="accent1">
                    <a:lumMod val="75000"/>
                    <a:lumOff val="25000"/>
                  </a:schemeClr>
                </a:solidFill>
              </a:defRPr>
            </a:lvl1pPr>
          </a:lstStyle>
          <a:p>
            <a:pPr>
              <a:defRPr/>
            </a:pPr>
            <a:fld id="{B61BEF0D-F0BB-DE4B-95CE-6DB70DBA9567}" type="datetimeFigureOut">
              <a:rPr lang="en-US"/>
              <a:pPr>
                <a:defRPr/>
              </a:pPr>
              <a:t>10/17/2023</a:t>
            </a:fld>
            <a:endParaRPr lang="en-US"/>
          </a:p>
        </p:txBody>
      </p:sp>
      <p:sp>
        <p:nvSpPr>
          <p:cNvPr id="7" name="Footer Placeholder 5">
            <a:extLst>
              <a:ext uri="{FF2B5EF4-FFF2-40B4-BE49-F238E27FC236}">
                <a16:creationId xmlns:a16="http://schemas.microsoft.com/office/drawing/2014/main" id="{623AEEE7-BC94-B3C1-D3FF-4F8CC68513C2}"/>
              </a:ext>
            </a:extLst>
          </p:cNvPr>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a:p>
        </p:txBody>
      </p:sp>
      <p:sp>
        <p:nvSpPr>
          <p:cNvPr id="8" name="Slide Number Placeholder 6">
            <a:extLst>
              <a:ext uri="{FF2B5EF4-FFF2-40B4-BE49-F238E27FC236}">
                <a16:creationId xmlns:a16="http://schemas.microsoft.com/office/drawing/2014/main" id="{D0B65A59-BCED-3A5B-8F15-7FC6D828818F}"/>
              </a:ext>
            </a:extLst>
          </p:cNvPr>
          <p:cNvSpPr>
            <a:spLocks noGrp="1"/>
          </p:cNvSpPr>
          <p:nvPr>
            <p:ph type="sldNum" sz="quarter" idx="12"/>
          </p:nvPr>
        </p:nvSpPr>
        <p:spPr/>
        <p:txBody>
          <a:bodyPr/>
          <a:lstStyle>
            <a:lvl1pPr>
              <a:defRPr smtClean="0">
                <a:solidFill>
                  <a:srgbClr val="9F296B"/>
                </a:solidFill>
              </a:defRPr>
            </a:lvl1pPr>
          </a:lstStyle>
          <a:p>
            <a:pPr>
              <a:defRPr/>
            </a:pPr>
            <a:fld id="{738BD356-D24A-47B8-AB3D-BD230816CB03}" type="slidenum">
              <a:rPr lang="en-US" altLang="en-US"/>
              <a:pPr>
                <a:defRPr/>
              </a:pPr>
              <a:t>‹#›</a:t>
            </a:fld>
            <a:endParaRPr lang="en-US" altLang="en-US"/>
          </a:p>
        </p:txBody>
      </p:sp>
    </p:spTree>
    <p:extLst>
      <p:ext uri="{BB962C8B-B14F-4D97-AF65-F5344CB8AC3E}">
        <p14:creationId xmlns:p14="http://schemas.microsoft.com/office/powerpoint/2010/main" val="6299736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895" y="4693389"/>
            <a:ext cx="8272212" cy="566738"/>
          </a:xfrm>
        </p:spPr>
        <p:txBody>
          <a:bodyPr/>
          <a:lstStyle>
            <a:lvl1pPr algn="l">
              <a:defRPr sz="18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35863" y="599725"/>
            <a:ext cx="8468144" cy="3557252"/>
          </a:xfrm>
        </p:spPr>
        <p:txBody>
          <a:bodyPr rtlCol="0"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435894" y="5260128"/>
            <a:ext cx="8272213" cy="598671"/>
          </a:xfrm>
        </p:spPr>
        <p:txBody>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A0F0D532-04AF-06F0-E7FC-6AADF5B07A15}"/>
              </a:ext>
            </a:extLst>
          </p:cNvPr>
          <p:cNvSpPr>
            <a:spLocks noGrp="1"/>
          </p:cNvSpPr>
          <p:nvPr>
            <p:ph type="dt" sz="half" idx="10"/>
          </p:nvPr>
        </p:nvSpPr>
        <p:spPr/>
        <p:txBody>
          <a:bodyPr/>
          <a:lstStyle>
            <a:lvl1pPr>
              <a:defRPr/>
            </a:lvl1pPr>
          </a:lstStyle>
          <a:p>
            <a:pPr>
              <a:defRPr/>
            </a:pPr>
            <a:fld id="{B61BEF0D-F0BB-DE4B-95CE-6DB70DBA9567}" type="datetimeFigureOut">
              <a:rPr lang="en-US"/>
              <a:pPr>
                <a:defRPr/>
              </a:pPr>
              <a:t>10/17/2023</a:t>
            </a:fld>
            <a:endParaRPr lang="en-US"/>
          </a:p>
        </p:txBody>
      </p:sp>
      <p:sp>
        <p:nvSpPr>
          <p:cNvPr id="6" name="Footer Placeholder 4">
            <a:extLst>
              <a:ext uri="{FF2B5EF4-FFF2-40B4-BE49-F238E27FC236}">
                <a16:creationId xmlns:a16="http://schemas.microsoft.com/office/drawing/2014/main" id="{ED21A6C3-1C95-E316-8BFA-ED4980D6FB1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709D08A-5893-FB9E-A7E3-141036E4F39E}"/>
              </a:ext>
            </a:extLst>
          </p:cNvPr>
          <p:cNvSpPr>
            <a:spLocks noGrp="1"/>
          </p:cNvSpPr>
          <p:nvPr>
            <p:ph type="sldNum" sz="quarter" idx="12"/>
          </p:nvPr>
        </p:nvSpPr>
        <p:spPr/>
        <p:txBody>
          <a:bodyPr/>
          <a:lstStyle>
            <a:lvl1pPr>
              <a:defRPr/>
            </a:lvl1pPr>
          </a:lstStyle>
          <a:p>
            <a:pPr>
              <a:defRPr/>
            </a:pPr>
            <a:fld id="{F80F9521-3ED1-4D57-AAD2-4FA235544029}" type="slidenum">
              <a:rPr lang="en-US" altLang="en-US"/>
              <a:pPr>
                <a:defRPr/>
              </a:pPr>
              <a:t>‹#›</a:t>
            </a:fld>
            <a:endParaRPr lang="en-US" altLang="en-US"/>
          </a:p>
        </p:txBody>
      </p:sp>
    </p:spTree>
    <p:extLst>
      <p:ext uri="{BB962C8B-B14F-4D97-AF65-F5344CB8AC3E}">
        <p14:creationId xmlns:p14="http://schemas.microsoft.com/office/powerpoint/2010/main" val="13055789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8C8431-B6ED-E29C-3E6E-FEC64EFA559A}"/>
              </a:ext>
            </a:extLst>
          </p:cNvPr>
          <p:cNvSpPr>
            <a:spLocks noChangeAspect="1"/>
          </p:cNvSpPr>
          <p:nvPr/>
        </p:nvSpPr>
        <p:spPr>
          <a:xfrm>
            <a:off x="330200" y="614363"/>
            <a:ext cx="8482013" cy="11890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435894" y="702156"/>
            <a:ext cx="8272212"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93DD406-54A6-5303-1220-BFB808435E01}"/>
              </a:ext>
            </a:extLst>
          </p:cNvPr>
          <p:cNvSpPr>
            <a:spLocks noGrp="1"/>
          </p:cNvSpPr>
          <p:nvPr>
            <p:ph type="dt" sz="half" idx="10"/>
          </p:nvPr>
        </p:nvSpPr>
        <p:spPr/>
        <p:txBody>
          <a:bodyPr/>
          <a:lstStyle>
            <a:lvl1pPr>
              <a:defRPr/>
            </a:lvl1pPr>
          </a:lstStyle>
          <a:p>
            <a:pPr>
              <a:defRPr/>
            </a:pPr>
            <a:fld id="{B61BEF0D-F0BB-DE4B-95CE-6DB70DBA9567}" type="datetimeFigureOut">
              <a:rPr lang="en-US"/>
              <a:pPr>
                <a:defRPr/>
              </a:pPr>
              <a:t>10/17/2023</a:t>
            </a:fld>
            <a:endParaRPr lang="en-US"/>
          </a:p>
        </p:txBody>
      </p:sp>
      <p:sp>
        <p:nvSpPr>
          <p:cNvPr id="5" name="Footer Placeholder 4">
            <a:extLst>
              <a:ext uri="{FF2B5EF4-FFF2-40B4-BE49-F238E27FC236}">
                <a16:creationId xmlns:a16="http://schemas.microsoft.com/office/drawing/2014/main" id="{03B7A43F-05D0-A4DE-B9C2-0818A07F50D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E8FFD70-1BD5-CDB4-478B-C86397EB7BD7}"/>
              </a:ext>
            </a:extLst>
          </p:cNvPr>
          <p:cNvSpPr>
            <a:spLocks noGrp="1"/>
          </p:cNvSpPr>
          <p:nvPr>
            <p:ph type="sldNum" sz="quarter" idx="12"/>
          </p:nvPr>
        </p:nvSpPr>
        <p:spPr/>
        <p:txBody>
          <a:bodyPr/>
          <a:lstStyle>
            <a:lvl1pPr>
              <a:defRPr smtClean="0"/>
            </a:lvl1pPr>
          </a:lstStyle>
          <a:p>
            <a:pPr>
              <a:defRPr/>
            </a:pPr>
            <a:fld id="{F512CBA8-9378-4C34-B77B-0320FA559810}" type="slidenum">
              <a:rPr lang="en-US" altLang="en-US"/>
              <a:pPr>
                <a:defRPr/>
              </a:pPr>
              <a:t>‹#›</a:t>
            </a:fld>
            <a:endParaRPr lang="en-US" altLang="en-US"/>
          </a:p>
        </p:txBody>
      </p:sp>
    </p:spTree>
    <p:extLst>
      <p:ext uri="{BB962C8B-B14F-4D97-AF65-F5344CB8AC3E}">
        <p14:creationId xmlns:p14="http://schemas.microsoft.com/office/powerpoint/2010/main" val="11072144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859C858-D17B-7FE7-443C-BA3952456D96}"/>
              </a:ext>
            </a:extLst>
          </p:cNvPr>
          <p:cNvSpPr>
            <a:spLocks noChangeAspect="1"/>
          </p:cNvSpPr>
          <p:nvPr/>
        </p:nvSpPr>
        <p:spPr>
          <a:xfrm>
            <a:off x="6629400" y="600075"/>
            <a:ext cx="2179638" cy="5816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1" y="675727"/>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3" y="675727"/>
            <a:ext cx="592220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D9D95AA2-31BB-4ECB-2461-4BD7C52A01EF}"/>
              </a:ext>
            </a:extLst>
          </p:cNvPr>
          <p:cNvSpPr>
            <a:spLocks noGrp="1"/>
          </p:cNvSpPr>
          <p:nvPr>
            <p:ph type="dt" sz="half" idx="10"/>
          </p:nvPr>
        </p:nvSpPr>
        <p:spPr>
          <a:xfrm>
            <a:off x="6745288" y="5956300"/>
            <a:ext cx="995362" cy="365125"/>
          </a:xfrm>
        </p:spPr>
        <p:txBody>
          <a:bodyPr/>
          <a:lstStyle>
            <a:lvl1pPr>
              <a:defRPr>
                <a:solidFill>
                  <a:schemeClr val="accent1">
                    <a:lumMod val="75000"/>
                    <a:lumOff val="25000"/>
                  </a:schemeClr>
                </a:solidFill>
              </a:defRPr>
            </a:lvl1pPr>
          </a:lstStyle>
          <a:p>
            <a:pPr>
              <a:defRPr/>
            </a:pPr>
            <a:fld id="{B61BEF0D-F0BB-DE4B-95CE-6DB70DBA9567}" type="datetimeFigureOut">
              <a:rPr lang="en-US"/>
              <a:pPr>
                <a:defRPr/>
              </a:pPr>
              <a:t>10/17/2023</a:t>
            </a:fld>
            <a:endParaRPr lang="en-US"/>
          </a:p>
        </p:txBody>
      </p:sp>
      <p:sp>
        <p:nvSpPr>
          <p:cNvPr id="6" name="Footer Placeholder 4">
            <a:extLst>
              <a:ext uri="{FF2B5EF4-FFF2-40B4-BE49-F238E27FC236}">
                <a16:creationId xmlns:a16="http://schemas.microsoft.com/office/drawing/2014/main" id="{F77AF3DC-2D15-B889-2D3A-5FD4CD7547BA}"/>
              </a:ext>
            </a:extLst>
          </p:cNvPr>
          <p:cNvSpPr>
            <a:spLocks noGrp="1"/>
          </p:cNvSpPr>
          <p:nvPr>
            <p:ph type="ftr" sz="quarter" idx="11"/>
          </p:nvPr>
        </p:nvSpPr>
        <p:spPr>
          <a:xfrm>
            <a:off x="581025" y="5951538"/>
            <a:ext cx="5922963" cy="365125"/>
          </a:xfr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5BC0DA4-2E6F-73E6-4606-CE407E1436B7}"/>
              </a:ext>
            </a:extLst>
          </p:cNvPr>
          <p:cNvSpPr>
            <a:spLocks noGrp="1"/>
          </p:cNvSpPr>
          <p:nvPr>
            <p:ph type="sldNum" sz="quarter" idx="12"/>
          </p:nvPr>
        </p:nvSpPr>
        <p:spPr>
          <a:xfrm>
            <a:off x="7834313" y="5956300"/>
            <a:ext cx="873125" cy="365125"/>
          </a:xfrm>
        </p:spPr>
        <p:txBody>
          <a:bodyPr/>
          <a:lstStyle>
            <a:lvl1pPr>
              <a:defRPr smtClean="0">
                <a:solidFill>
                  <a:srgbClr val="9F296B"/>
                </a:solidFill>
              </a:defRPr>
            </a:lvl1pPr>
          </a:lstStyle>
          <a:p>
            <a:pPr>
              <a:defRPr/>
            </a:pPr>
            <a:fld id="{6E6926E5-5CEE-478C-802B-A3146E9BD163}" type="slidenum">
              <a:rPr lang="en-US" altLang="en-US"/>
              <a:pPr>
                <a:defRPr/>
              </a:pPr>
              <a:t>‹#›</a:t>
            </a:fld>
            <a:endParaRPr lang="en-US" altLang="en-US"/>
          </a:p>
        </p:txBody>
      </p:sp>
    </p:spTree>
    <p:extLst>
      <p:ext uri="{BB962C8B-B14F-4D97-AF65-F5344CB8AC3E}">
        <p14:creationId xmlns:p14="http://schemas.microsoft.com/office/powerpoint/2010/main" val="12996043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31000"/>
          </a:blip>
          <a:srcRect l="475" t="8200" r="475" b="7253"/>
          <a:stretch/>
        </p:blipFill>
        <p:spPr>
          <a:xfrm>
            <a:off x="-1" y="-38917"/>
            <a:ext cx="9144003" cy="6935833"/>
          </a:xfrm>
          <a:prstGeom prst="rect">
            <a:avLst/>
          </a:prstGeom>
          <a:noFill/>
          <a:ln>
            <a:noFill/>
          </a:ln>
        </p:spPr>
      </p:pic>
      <p:sp>
        <p:nvSpPr>
          <p:cNvPr id="10" name="Google Shape;10;p2"/>
          <p:cNvSpPr txBox="1">
            <a:spLocks noGrp="1"/>
          </p:cNvSpPr>
          <p:nvPr>
            <p:ph type="ctrTitle"/>
          </p:nvPr>
        </p:nvSpPr>
        <p:spPr>
          <a:xfrm>
            <a:off x="713225" y="1968000"/>
            <a:ext cx="5524500" cy="22876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5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txBox="1">
            <a:spLocks noGrp="1"/>
          </p:cNvSpPr>
          <p:nvPr>
            <p:ph type="subTitle" idx="1"/>
          </p:nvPr>
        </p:nvSpPr>
        <p:spPr>
          <a:xfrm>
            <a:off x="713225" y="4255600"/>
            <a:ext cx="5524500" cy="634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2" name="Google Shape;12;p2"/>
          <p:cNvGrpSpPr/>
          <p:nvPr/>
        </p:nvGrpSpPr>
        <p:grpSpPr>
          <a:xfrm>
            <a:off x="6757836" y="-1231759"/>
            <a:ext cx="3127980" cy="9403621"/>
            <a:chOff x="6757836" y="-923819"/>
            <a:chExt cx="3127980" cy="7052716"/>
          </a:xfrm>
        </p:grpSpPr>
        <p:grpSp>
          <p:nvGrpSpPr>
            <p:cNvPr id="13" name="Google Shape;13;p2"/>
            <p:cNvGrpSpPr/>
            <p:nvPr/>
          </p:nvGrpSpPr>
          <p:grpSpPr>
            <a:xfrm rot="491293">
              <a:off x="7640987" y="4116118"/>
              <a:ext cx="2122397" cy="1871176"/>
              <a:chOff x="3985127" y="4431402"/>
              <a:chExt cx="1951473" cy="1720483"/>
            </a:xfrm>
          </p:grpSpPr>
          <p:sp>
            <p:nvSpPr>
              <p:cNvPr id="14" name="Google Shape;14;p2"/>
              <p:cNvSpPr/>
              <p:nvPr/>
            </p:nvSpPr>
            <p:spPr>
              <a:xfrm rot="921329">
                <a:off x="4837429" y="4485144"/>
                <a:ext cx="487741" cy="607039"/>
              </a:xfrm>
              <a:custGeom>
                <a:avLst/>
                <a:gdLst/>
                <a:ahLst/>
                <a:cxnLst/>
                <a:rect l="l" t="t" r="r" b="b"/>
                <a:pathLst>
                  <a:path w="4320" h="6978" extrusionOk="0">
                    <a:moveTo>
                      <a:pt x="335" y="0"/>
                    </a:moveTo>
                    <a:cubicBezTo>
                      <a:pt x="266" y="0"/>
                      <a:pt x="219" y="43"/>
                      <a:pt x="182" y="89"/>
                    </a:cubicBezTo>
                    <a:cubicBezTo>
                      <a:pt x="159" y="116"/>
                      <a:pt x="144" y="149"/>
                      <a:pt x="131" y="182"/>
                    </a:cubicBezTo>
                    <a:cubicBezTo>
                      <a:pt x="121" y="196"/>
                      <a:pt x="121" y="205"/>
                      <a:pt x="121" y="219"/>
                    </a:cubicBezTo>
                    <a:cubicBezTo>
                      <a:pt x="126" y="238"/>
                      <a:pt x="116" y="260"/>
                      <a:pt x="112" y="284"/>
                    </a:cubicBezTo>
                    <a:cubicBezTo>
                      <a:pt x="88" y="354"/>
                      <a:pt x="71" y="428"/>
                      <a:pt x="52" y="498"/>
                    </a:cubicBezTo>
                    <a:cubicBezTo>
                      <a:pt x="28" y="595"/>
                      <a:pt x="9" y="693"/>
                      <a:pt x="5" y="790"/>
                    </a:cubicBezTo>
                    <a:cubicBezTo>
                      <a:pt x="0" y="884"/>
                      <a:pt x="5" y="972"/>
                      <a:pt x="24" y="1060"/>
                    </a:cubicBezTo>
                    <a:cubicBezTo>
                      <a:pt x="37" y="1144"/>
                      <a:pt x="56" y="1228"/>
                      <a:pt x="75" y="1307"/>
                    </a:cubicBezTo>
                    <a:cubicBezTo>
                      <a:pt x="107" y="1442"/>
                      <a:pt x="126" y="1581"/>
                      <a:pt x="135" y="1716"/>
                    </a:cubicBezTo>
                    <a:cubicBezTo>
                      <a:pt x="140" y="1800"/>
                      <a:pt x="140" y="1888"/>
                      <a:pt x="144" y="1972"/>
                    </a:cubicBezTo>
                    <a:cubicBezTo>
                      <a:pt x="144" y="2013"/>
                      <a:pt x="140" y="2051"/>
                      <a:pt x="140" y="2092"/>
                    </a:cubicBezTo>
                    <a:cubicBezTo>
                      <a:pt x="135" y="2227"/>
                      <a:pt x="135" y="2358"/>
                      <a:pt x="131" y="2487"/>
                    </a:cubicBezTo>
                    <a:cubicBezTo>
                      <a:pt x="126" y="2553"/>
                      <a:pt x="126" y="2618"/>
                      <a:pt x="121" y="2683"/>
                    </a:cubicBezTo>
                    <a:cubicBezTo>
                      <a:pt x="116" y="2771"/>
                      <a:pt x="116" y="2864"/>
                      <a:pt x="116" y="2953"/>
                    </a:cubicBezTo>
                    <a:cubicBezTo>
                      <a:pt x="112" y="3157"/>
                      <a:pt x="107" y="3356"/>
                      <a:pt x="126" y="3562"/>
                    </a:cubicBezTo>
                    <a:cubicBezTo>
                      <a:pt x="135" y="3626"/>
                      <a:pt x="140" y="3697"/>
                      <a:pt x="144" y="3761"/>
                    </a:cubicBezTo>
                    <a:cubicBezTo>
                      <a:pt x="163" y="3896"/>
                      <a:pt x="187" y="4031"/>
                      <a:pt x="215" y="4165"/>
                    </a:cubicBezTo>
                    <a:cubicBezTo>
                      <a:pt x="256" y="4361"/>
                      <a:pt x="312" y="4551"/>
                      <a:pt x="391" y="4738"/>
                    </a:cubicBezTo>
                    <a:cubicBezTo>
                      <a:pt x="442" y="4868"/>
                      <a:pt x="507" y="4998"/>
                      <a:pt x="573" y="5124"/>
                    </a:cubicBezTo>
                    <a:cubicBezTo>
                      <a:pt x="689" y="5347"/>
                      <a:pt x="800" y="5566"/>
                      <a:pt x="912" y="5789"/>
                    </a:cubicBezTo>
                    <a:cubicBezTo>
                      <a:pt x="1004" y="5974"/>
                      <a:pt x="1097" y="6156"/>
                      <a:pt x="1195" y="6336"/>
                    </a:cubicBezTo>
                    <a:cubicBezTo>
                      <a:pt x="1255" y="6444"/>
                      <a:pt x="1326" y="6551"/>
                      <a:pt x="1404" y="6648"/>
                    </a:cubicBezTo>
                    <a:cubicBezTo>
                      <a:pt x="1474" y="6731"/>
                      <a:pt x="1553" y="6811"/>
                      <a:pt x="1650" y="6871"/>
                    </a:cubicBezTo>
                    <a:cubicBezTo>
                      <a:pt x="1762" y="6941"/>
                      <a:pt x="1888" y="6978"/>
                      <a:pt x="2023" y="6978"/>
                    </a:cubicBezTo>
                    <a:cubicBezTo>
                      <a:pt x="2116" y="6978"/>
                      <a:pt x="2208" y="6960"/>
                      <a:pt x="2296" y="6937"/>
                    </a:cubicBezTo>
                    <a:cubicBezTo>
                      <a:pt x="2450" y="6894"/>
                      <a:pt x="2599" y="6834"/>
                      <a:pt x="2743" y="6765"/>
                    </a:cubicBezTo>
                    <a:cubicBezTo>
                      <a:pt x="2925" y="6671"/>
                      <a:pt x="3073" y="6542"/>
                      <a:pt x="3199" y="6383"/>
                    </a:cubicBezTo>
                    <a:cubicBezTo>
                      <a:pt x="3328" y="6216"/>
                      <a:pt x="3440" y="6034"/>
                      <a:pt x="3538" y="5849"/>
                    </a:cubicBezTo>
                    <a:cubicBezTo>
                      <a:pt x="3687" y="5570"/>
                      <a:pt x="3813" y="5287"/>
                      <a:pt x="3901" y="4984"/>
                    </a:cubicBezTo>
                    <a:cubicBezTo>
                      <a:pt x="3952" y="4812"/>
                      <a:pt x="3993" y="4640"/>
                      <a:pt x="4026" y="4463"/>
                    </a:cubicBezTo>
                    <a:cubicBezTo>
                      <a:pt x="4059" y="4319"/>
                      <a:pt x="4082" y="4171"/>
                      <a:pt x="4101" y="4021"/>
                    </a:cubicBezTo>
                    <a:cubicBezTo>
                      <a:pt x="4120" y="3896"/>
                      <a:pt x="4137" y="3770"/>
                      <a:pt x="4152" y="3641"/>
                    </a:cubicBezTo>
                    <a:cubicBezTo>
                      <a:pt x="4165" y="3534"/>
                      <a:pt x="4180" y="3427"/>
                      <a:pt x="4189" y="3320"/>
                    </a:cubicBezTo>
                    <a:cubicBezTo>
                      <a:pt x="4199" y="3208"/>
                      <a:pt x="4208" y="3101"/>
                      <a:pt x="4221" y="2994"/>
                    </a:cubicBezTo>
                    <a:cubicBezTo>
                      <a:pt x="4221" y="2957"/>
                      <a:pt x="4227" y="2925"/>
                      <a:pt x="4227" y="2888"/>
                    </a:cubicBezTo>
                    <a:cubicBezTo>
                      <a:pt x="4236" y="2813"/>
                      <a:pt x="4244" y="2738"/>
                      <a:pt x="4249" y="2665"/>
                    </a:cubicBezTo>
                    <a:cubicBezTo>
                      <a:pt x="4255" y="2586"/>
                      <a:pt x="4259" y="2506"/>
                      <a:pt x="4268" y="2432"/>
                    </a:cubicBezTo>
                    <a:cubicBezTo>
                      <a:pt x="4268" y="2390"/>
                      <a:pt x="4272" y="2352"/>
                      <a:pt x="4277" y="2316"/>
                    </a:cubicBezTo>
                    <a:cubicBezTo>
                      <a:pt x="4282" y="2264"/>
                      <a:pt x="4287" y="2218"/>
                      <a:pt x="4287" y="2167"/>
                    </a:cubicBezTo>
                    <a:cubicBezTo>
                      <a:pt x="4291" y="2116"/>
                      <a:pt x="4296" y="2069"/>
                      <a:pt x="4300" y="2018"/>
                    </a:cubicBezTo>
                    <a:cubicBezTo>
                      <a:pt x="4305" y="1953"/>
                      <a:pt x="4310" y="1888"/>
                      <a:pt x="4310" y="1822"/>
                    </a:cubicBezTo>
                    <a:cubicBezTo>
                      <a:pt x="4315" y="1558"/>
                      <a:pt x="4319" y="1292"/>
                      <a:pt x="4300" y="1028"/>
                    </a:cubicBezTo>
                    <a:cubicBezTo>
                      <a:pt x="4291" y="958"/>
                      <a:pt x="4291" y="893"/>
                      <a:pt x="4282" y="824"/>
                    </a:cubicBezTo>
                    <a:cubicBezTo>
                      <a:pt x="4272" y="726"/>
                      <a:pt x="4259" y="629"/>
                      <a:pt x="4240" y="535"/>
                    </a:cubicBezTo>
                    <a:cubicBezTo>
                      <a:pt x="4231" y="475"/>
                      <a:pt x="4217" y="419"/>
                      <a:pt x="4203" y="363"/>
                    </a:cubicBezTo>
                    <a:cubicBezTo>
                      <a:pt x="4184" y="312"/>
                      <a:pt x="4165" y="260"/>
                      <a:pt x="4133" y="219"/>
                    </a:cubicBezTo>
                    <a:cubicBezTo>
                      <a:pt x="4102" y="180"/>
                      <a:pt x="4061" y="159"/>
                      <a:pt x="4019" y="159"/>
                    </a:cubicBezTo>
                    <a:cubicBezTo>
                      <a:pt x="3992" y="159"/>
                      <a:pt x="3964" y="168"/>
                      <a:pt x="3938" y="187"/>
                    </a:cubicBezTo>
                    <a:cubicBezTo>
                      <a:pt x="3910" y="200"/>
                      <a:pt x="3892" y="224"/>
                      <a:pt x="3873" y="247"/>
                    </a:cubicBezTo>
                    <a:cubicBezTo>
                      <a:pt x="3836" y="298"/>
                      <a:pt x="3808" y="363"/>
                      <a:pt x="3789" y="423"/>
                    </a:cubicBezTo>
                    <a:cubicBezTo>
                      <a:pt x="3775" y="489"/>
                      <a:pt x="3761" y="549"/>
                      <a:pt x="3747" y="614"/>
                    </a:cubicBezTo>
                    <a:cubicBezTo>
                      <a:pt x="3706" y="824"/>
                      <a:pt x="3663" y="1032"/>
                      <a:pt x="3650" y="1247"/>
                    </a:cubicBezTo>
                    <a:cubicBezTo>
                      <a:pt x="3645" y="1307"/>
                      <a:pt x="3635" y="1372"/>
                      <a:pt x="3635" y="1432"/>
                    </a:cubicBezTo>
                    <a:cubicBezTo>
                      <a:pt x="3631" y="1526"/>
                      <a:pt x="3631" y="1623"/>
                      <a:pt x="3626" y="1716"/>
                    </a:cubicBezTo>
                    <a:cubicBezTo>
                      <a:pt x="3622" y="1893"/>
                      <a:pt x="3626" y="2064"/>
                      <a:pt x="3622" y="2241"/>
                    </a:cubicBezTo>
                    <a:cubicBezTo>
                      <a:pt x="3617" y="2446"/>
                      <a:pt x="3617" y="2650"/>
                      <a:pt x="3603" y="2854"/>
                    </a:cubicBezTo>
                    <a:cubicBezTo>
                      <a:pt x="3598" y="2944"/>
                      <a:pt x="3594" y="3027"/>
                      <a:pt x="3590" y="3115"/>
                    </a:cubicBezTo>
                    <a:cubicBezTo>
                      <a:pt x="3580" y="3204"/>
                      <a:pt x="3575" y="3292"/>
                      <a:pt x="3571" y="3380"/>
                    </a:cubicBezTo>
                    <a:cubicBezTo>
                      <a:pt x="3566" y="3468"/>
                      <a:pt x="3562" y="3557"/>
                      <a:pt x="3557" y="3641"/>
                    </a:cubicBezTo>
                    <a:cubicBezTo>
                      <a:pt x="3552" y="3715"/>
                      <a:pt x="3552" y="3794"/>
                      <a:pt x="3547" y="3869"/>
                    </a:cubicBezTo>
                    <a:lnTo>
                      <a:pt x="3547" y="3892"/>
                    </a:lnTo>
                    <a:cubicBezTo>
                      <a:pt x="3543" y="3976"/>
                      <a:pt x="3538" y="4059"/>
                      <a:pt x="3534" y="4143"/>
                    </a:cubicBezTo>
                    <a:cubicBezTo>
                      <a:pt x="3529" y="4189"/>
                      <a:pt x="3529" y="4236"/>
                      <a:pt x="3519" y="4287"/>
                    </a:cubicBezTo>
                    <a:cubicBezTo>
                      <a:pt x="3510" y="4407"/>
                      <a:pt x="3487" y="4523"/>
                      <a:pt x="3459" y="4640"/>
                    </a:cubicBezTo>
                    <a:cubicBezTo>
                      <a:pt x="3436" y="4738"/>
                      <a:pt x="3412" y="4830"/>
                      <a:pt x="3375" y="4924"/>
                    </a:cubicBezTo>
                    <a:cubicBezTo>
                      <a:pt x="3343" y="5002"/>
                      <a:pt x="3301" y="5072"/>
                      <a:pt x="3245" y="5137"/>
                    </a:cubicBezTo>
                    <a:cubicBezTo>
                      <a:pt x="3217" y="5169"/>
                      <a:pt x="3189" y="5197"/>
                      <a:pt x="3148" y="5216"/>
                    </a:cubicBezTo>
                    <a:cubicBezTo>
                      <a:pt x="3139" y="5219"/>
                      <a:pt x="3131" y="5221"/>
                      <a:pt x="3124" y="5221"/>
                    </a:cubicBezTo>
                    <a:cubicBezTo>
                      <a:pt x="3108" y="5221"/>
                      <a:pt x="3095" y="5213"/>
                      <a:pt x="3083" y="5197"/>
                    </a:cubicBezTo>
                    <a:cubicBezTo>
                      <a:pt x="3077" y="5188"/>
                      <a:pt x="3069" y="5175"/>
                      <a:pt x="3064" y="5165"/>
                    </a:cubicBezTo>
                    <a:cubicBezTo>
                      <a:pt x="3045" y="5128"/>
                      <a:pt x="3036" y="5091"/>
                      <a:pt x="3022" y="5053"/>
                    </a:cubicBezTo>
                    <a:cubicBezTo>
                      <a:pt x="2985" y="4905"/>
                      <a:pt x="2961" y="4757"/>
                      <a:pt x="2938" y="4603"/>
                    </a:cubicBezTo>
                    <a:cubicBezTo>
                      <a:pt x="2929" y="4534"/>
                      <a:pt x="2920" y="4463"/>
                      <a:pt x="2910" y="4388"/>
                    </a:cubicBezTo>
                    <a:cubicBezTo>
                      <a:pt x="2901" y="4310"/>
                      <a:pt x="2897" y="4231"/>
                      <a:pt x="2892" y="4152"/>
                    </a:cubicBezTo>
                    <a:cubicBezTo>
                      <a:pt x="2888" y="4054"/>
                      <a:pt x="2882" y="3961"/>
                      <a:pt x="2882" y="3864"/>
                    </a:cubicBezTo>
                    <a:cubicBezTo>
                      <a:pt x="2882" y="3859"/>
                      <a:pt x="2878" y="3854"/>
                      <a:pt x="2878" y="3845"/>
                    </a:cubicBezTo>
                    <a:cubicBezTo>
                      <a:pt x="2873" y="3761"/>
                      <a:pt x="2873" y="3678"/>
                      <a:pt x="2869" y="3590"/>
                    </a:cubicBezTo>
                    <a:cubicBezTo>
                      <a:pt x="2864" y="3534"/>
                      <a:pt x="2860" y="3474"/>
                      <a:pt x="2854" y="3412"/>
                    </a:cubicBezTo>
                    <a:cubicBezTo>
                      <a:pt x="2854" y="3375"/>
                      <a:pt x="2850" y="3334"/>
                      <a:pt x="2845" y="3292"/>
                    </a:cubicBezTo>
                    <a:cubicBezTo>
                      <a:pt x="2845" y="3240"/>
                      <a:pt x="2841" y="3189"/>
                      <a:pt x="2836" y="3139"/>
                    </a:cubicBezTo>
                    <a:cubicBezTo>
                      <a:pt x="2832" y="3092"/>
                      <a:pt x="2826" y="3045"/>
                      <a:pt x="2826" y="2994"/>
                    </a:cubicBezTo>
                    <a:cubicBezTo>
                      <a:pt x="2822" y="2925"/>
                      <a:pt x="2813" y="2854"/>
                      <a:pt x="2813" y="2785"/>
                    </a:cubicBezTo>
                    <a:cubicBezTo>
                      <a:pt x="2809" y="2618"/>
                      <a:pt x="2817" y="2455"/>
                      <a:pt x="2822" y="2288"/>
                    </a:cubicBezTo>
                    <a:lnTo>
                      <a:pt x="2822" y="2279"/>
                    </a:lnTo>
                    <a:cubicBezTo>
                      <a:pt x="2826" y="2208"/>
                      <a:pt x="2832" y="2144"/>
                      <a:pt x="2836" y="2073"/>
                    </a:cubicBezTo>
                    <a:cubicBezTo>
                      <a:pt x="2836" y="2004"/>
                      <a:pt x="2841" y="1940"/>
                      <a:pt x="2845" y="1869"/>
                    </a:cubicBezTo>
                    <a:cubicBezTo>
                      <a:pt x="2850" y="1828"/>
                      <a:pt x="2850" y="1781"/>
                      <a:pt x="2850" y="1739"/>
                    </a:cubicBezTo>
                    <a:cubicBezTo>
                      <a:pt x="2860" y="1642"/>
                      <a:pt x="2869" y="1543"/>
                      <a:pt x="2873" y="1446"/>
                    </a:cubicBezTo>
                    <a:cubicBezTo>
                      <a:pt x="2878" y="1348"/>
                      <a:pt x="2888" y="1256"/>
                      <a:pt x="2888" y="1159"/>
                    </a:cubicBezTo>
                    <a:cubicBezTo>
                      <a:pt x="2892" y="1024"/>
                      <a:pt x="2897" y="884"/>
                      <a:pt x="2882" y="749"/>
                    </a:cubicBezTo>
                    <a:cubicBezTo>
                      <a:pt x="2878" y="670"/>
                      <a:pt x="2864" y="591"/>
                      <a:pt x="2850" y="517"/>
                    </a:cubicBezTo>
                    <a:cubicBezTo>
                      <a:pt x="2836" y="447"/>
                      <a:pt x="2813" y="382"/>
                      <a:pt x="2781" y="322"/>
                    </a:cubicBezTo>
                    <a:cubicBezTo>
                      <a:pt x="2766" y="294"/>
                      <a:pt x="2748" y="270"/>
                      <a:pt x="2725" y="251"/>
                    </a:cubicBezTo>
                    <a:cubicBezTo>
                      <a:pt x="2701" y="234"/>
                      <a:pt x="2674" y="225"/>
                      <a:pt x="2644" y="225"/>
                    </a:cubicBezTo>
                    <a:cubicBezTo>
                      <a:pt x="2634" y="225"/>
                      <a:pt x="2624" y="226"/>
                      <a:pt x="2613" y="228"/>
                    </a:cubicBezTo>
                    <a:cubicBezTo>
                      <a:pt x="2581" y="238"/>
                      <a:pt x="2553" y="256"/>
                      <a:pt x="2525" y="275"/>
                    </a:cubicBezTo>
                    <a:cubicBezTo>
                      <a:pt x="2502" y="298"/>
                      <a:pt x="2483" y="322"/>
                      <a:pt x="2464" y="344"/>
                    </a:cubicBezTo>
                    <a:cubicBezTo>
                      <a:pt x="2399" y="433"/>
                      <a:pt x="2367" y="530"/>
                      <a:pt x="2343" y="633"/>
                    </a:cubicBezTo>
                    <a:cubicBezTo>
                      <a:pt x="2315" y="777"/>
                      <a:pt x="2302" y="921"/>
                      <a:pt x="2283" y="1065"/>
                    </a:cubicBezTo>
                    <a:cubicBezTo>
                      <a:pt x="2274" y="1159"/>
                      <a:pt x="2264" y="1247"/>
                      <a:pt x="2255" y="1335"/>
                    </a:cubicBezTo>
                    <a:cubicBezTo>
                      <a:pt x="2246" y="1427"/>
                      <a:pt x="2241" y="1521"/>
                      <a:pt x="2236" y="1609"/>
                    </a:cubicBezTo>
                    <a:cubicBezTo>
                      <a:pt x="2232" y="1711"/>
                      <a:pt x="2232" y="1813"/>
                      <a:pt x="2227" y="1916"/>
                    </a:cubicBezTo>
                    <a:cubicBezTo>
                      <a:pt x="2227" y="2069"/>
                      <a:pt x="2227" y="2223"/>
                      <a:pt x="2232" y="2376"/>
                    </a:cubicBezTo>
                    <a:cubicBezTo>
                      <a:pt x="2236" y="2464"/>
                      <a:pt x="2241" y="2558"/>
                      <a:pt x="2246" y="2646"/>
                    </a:cubicBezTo>
                    <a:lnTo>
                      <a:pt x="2246" y="2659"/>
                    </a:lnTo>
                    <a:cubicBezTo>
                      <a:pt x="2251" y="2721"/>
                      <a:pt x="2255" y="2781"/>
                      <a:pt x="2260" y="2841"/>
                    </a:cubicBezTo>
                    <a:cubicBezTo>
                      <a:pt x="2260" y="2906"/>
                      <a:pt x="2264" y="2972"/>
                      <a:pt x="2269" y="3036"/>
                    </a:cubicBezTo>
                    <a:lnTo>
                      <a:pt x="2269" y="3055"/>
                    </a:lnTo>
                    <a:cubicBezTo>
                      <a:pt x="2274" y="3115"/>
                      <a:pt x="2279" y="3176"/>
                      <a:pt x="2283" y="3236"/>
                    </a:cubicBezTo>
                    <a:cubicBezTo>
                      <a:pt x="2283" y="3287"/>
                      <a:pt x="2288" y="3343"/>
                      <a:pt x="2292" y="3399"/>
                    </a:cubicBezTo>
                    <a:cubicBezTo>
                      <a:pt x="2292" y="3436"/>
                      <a:pt x="2296" y="3468"/>
                      <a:pt x="2302" y="3506"/>
                    </a:cubicBezTo>
                    <a:cubicBezTo>
                      <a:pt x="2306" y="3580"/>
                      <a:pt x="2315" y="3654"/>
                      <a:pt x="2320" y="3729"/>
                    </a:cubicBezTo>
                    <a:cubicBezTo>
                      <a:pt x="2324" y="3808"/>
                      <a:pt x="2334" y="3882"/>
                      <a:pt x="2339" y="3961"/>
                    </a:cubicBezTo>
                    <a:cubicBezTo>
                      <a:pt x="2343" y="3998"/>
                      <a:pt x="2343" y="4031"/>
                      <a:pt x="2348" y="4068"/>
                    </a:cubicBezTo>
                    <a:cubicBezTo>
                      <a:pt x="2352" y="4124"/>
                      <a:pt x="2358" y="4180"/>
                      <a:pt x="2362" y="4236"/>
                    </a:cubicBezTo>
                    <a:cubicBezTo>
                      <a:pt x="2362" y="4287"/>
                      <a:pt x="2367" y="4338"/>
                      <a:pt x="2371" y="4384"/>
                    </a:cubicBezTo>
                    <a:cubicBezTo>
                      <a:pt x="2376" y="4463"/>
                      <a:pt x="2386" y="4542"/>
                      <a:pt x="2390" y="4626"/>
                    </a:cubicBezTo>
                    <a:cubicBezTo>
                      <a:pt x="2399" y="4701"/>
                      <a:pt x="2404" y="4775"/>
                      <a:pt x="2408" y="4845"/>
                    </a:cubicBezTo>
                    <a:cubicBezTo>
                      <a:pt x="2418" y="4928"/>
                      <a:pt x="2418" y="5012"/>
                      <a:pt x="2418" y="5100"/>
                    </a:cubicBezTo>
                    <a:cubicBezTo>
                      <a:pt x="2418" y="5124"/>
                      <a:pt x="2414" y="5152"/>
                      <a:pt x="2408" y="5179"/>
                    </a:cubicBezTo>
                    <a:cubicBezTo>
                      <a:pt x="2390" y="5253"/>
                      <a:pt x="2358" y="5319"/>
                      <a:pt x="2311" y="5379"/>
                    </a:cubicBezTo>
                    <a:cubicBezTo>
                      <a:pt x="2296" y="5398"/>
                      <a:pt x="2283" y="5416"/>
                      <a:pt x="2260" y="5426"/>
                    </a:cubicBezTo>
                    <a:cubicBezTo>
                      <a:pt x="2254" y="5430"/>
                      <a:pt x="2247" y="5432"/>
                      <a:pt x="2240" y="5432"/>
                    </a:cubicBezTo>
                    <a:cubicBezTo>
                      <a:pt x="2230" y="5432"/>
                      <a:pt x="2221" y="5429"/>
                      <a:pt x="2213" y="5420"/>
                    </a:cubicBezTo>
                    <a:cubicBezTo>
                      <a:pt x="2199" y="5412"/>
                      <a:pt x="2190" y="5398"/>
                      <a:pt x="2180" y="5384"/>
                    </a:cubicBezTo>
                    <a:cubicBezTo>
                      <a:pt x="2163" y="5351"/>
                      <a:pt x="2148" y="5323"/>
                      <a:pt x="2139" y="5291"/>
                    </a:cubicBezTo>
                    <a:cubicBezTo>
                      <a:pt x="2116" y="5235"/>
                      <a:pt x="2097" y="5175"/>
                      <a:pt x="2083" y="5114"/>
                    </a:cubicBezTo>
                    <a:cubicBezTo>
                      <a:pt x="2028" y="4901"/>
                      <a:pt x="1995" y="4686"/>
                      <a:pt x="1976" y="4468"/>
                    </a:cubicBezTo>
                    <a:cubicBezTo>
                      <a:pt x="1976" y="4426"/>
                      <a:pt x="1972" y="4384"/>
                      <a:pt x="1967" y="4343"/>
                    </a:cubicBezTo>
                    <a:cubicBezTo>
                      <a:pt x="1962" y="4287"/>
                      <a:pt x="1957" y="4231"/>
                      <a:pt x="1957" y="4175"/>
                    </a:cubicBezTo>
                    <a:cubicBezTo>
                      <a:pt x="1953" y="4110"/>
                      <a:pt x="1948" y="4040"/>
                      <a:pt x="1944" y="3970"/>
                    </a:cubicBezTo>
                    <a:cubicBezTo>
                      <a:pt x="1944" y="3933"/>
                      <a:pt x="1939" y="3892"/>
                      <a:pt x="1939" y="3850"/>
                    </a:cubicBezTo>
                    <a:cubicBezTo>
                      <a:pt x="1934" y="3803"/>
                      <a:pt x="1934" y="3761"/>
                      <a:pt x="1929" y="3715"/>
                    </a:cubicBezTo>
                    <a:cubicBezTo>
                      <a:pt x="1925" y="3659"/>
                      <a:pt x="1920" y="3603"/>
                      <a:pt x="1916" y="3547"/>
                    </a:cubicBezTo>
                    <a:cubicBezTo>
                      <a:pt x="1912" y="3496"/>
                      <a:pt x="1912" y="3450"/>
                      <a:pt x="1906" y="3403"/>
                    </a:cubicBezTo>
                    <a:cubicBezTo>
                      <a:pt x="1897" y="3306"/>
                      <a:pt x="1888" y="3208"/>
                      <a:pt x="1878" y="3105"/>
                    </a:cubicBezTo>
                    <a:cubicBezTo>
                      <a:pt x="1869" y="3032"/>
                      <a:pt x="1865" y="2957"/>
                      <a:pt x="1860" y="2882"/>
                    </a:cubicBezTo>
                    <a:cubicBezTo>
                      <a:pt x="1856" y="2841"/>
                      <a:pt x="1850" y="2799"/>
                      <a:pt x="1850" y="2757"/>
                    </a:cubicBezTo>
                    <a:cubicBezTo>
                      <a:pt x="1846" y="2683"/>
                      <a:pt x="1841" y="2603"/>
                      <a:pt x="1837" y="2530"/>
                    </a:cubicBezTo>
                    <a:cubicBezTo>
                      <a:pt x="1832" y="2307"/>
                      <a:pt x="1841" y="2083"/>
                      <a:pt x="1828" y="1860"/>
                    </a:cubicBezTo>
                    <a:cubicBezTo>
                      <a:pt x="1828" y="1790"/>
                      <a:pt x="1822" y="1721"/>
                      <a:pt x="1818" y="1646"/>
                    </a:cubicBezTo>
                    <a:lnTo>
                      <a:pt x="1818" y="1637"/>
                    </a:lnTo>
                    <a:cubicBezTo>
                      <a:pt x="1813" y="1590"/>
                      <a:pt x="1809" y="1539"/>
                      <a:pt x="1804" y="1493"/>
                    </a:cubicBezTo>
                    <a:cubicBezTo>
                      <a:pt x="1800" y="1423"/>
                      <a:pt x="1794" y="1358"/>
                      <a:pt x="1785" y="1292"/>
                    </a:cubicBezTo>
                    <a:cubicBezTo>
                      <a:pt x="1777" y="1200"/>
                      <a:pt x="1766" y="1107"/>
                      <a:pt x="1753" y="1013"/>
                    </a:cubicBezTo>
                    <a:cubicBezTo>
                      <a:pt x="1730" y="889"/>
                      <a:pt x="1706" y="762"/>
                      <a:pt x="1655" y="642"/>
                    </a:cubicBezTo>
                    <a:cubicBezTo>
                      <a:pt x="1637" y="595"/>
                      <a:pt x="1618" y="545"/>
                      <a:pt x="1586" y="498"/>
                    </a:cubicBezTo>
                    <a:cubicBezTo>
                      <a:pt x="1567" y="466"/>
                      <a:pt x="1543" y="442"/>
                      <a:pt x="1511" y="419"/>
                    </a:cubicBezTo>
                    <a:cubicBezTo>
                      <a:pt x="1487" y="405"/>
                      <a:pt x="1461" y="398"/>
                      <a:pt x="1436" y="398"/>
                    </a:cubicBezTo>
                    <a:cubicBezTo>
                      <a:pt x="1417" y="398"/>
                      <a:pt x="1399" y="402"/>
                      <a:pt x="1382" y="410"/>
                    </a:cubicBezTo>
                    <a:cubicBezTo>
                      <a:pt x="1358" y="419"/>
                      <a:pt x="1335" y="428"/>
                      <a:pt x="1316" y="447"/>
                    </a:cubicBezTo>
                    <a:cubicBezTo>
                      <a:pt x="1288" y="475"/>
                      <a:pt x="1264" y="498"/>
                      <a:pt x="1242" y="530"/>
                    </a:cubicBezTo>
                    <a:cubicBezTo>
                      <a:pt x="1186" y="614"/>
                      <a:pt x="1148" y="707"/>
                      <a:pt x="1120" y="800"/>
                    </a:cubicBezTo>
                    <a:cubicBezTo>
                      <a:pt x="1075" y="958"/>
                      <a:pt x="1051" y="1121"/>
                      <a:pt x="1032" y="1283"/>
                    </a:cubicBezTo>
                    <a:cubicBezTo>
                      <a:pt x="1023" y="1348"/>
                      <a:pt x="1019" y="1410"/>
                      <a:pt x="1013" y="1474"/>
                    </a:cubicBezTo>
                    <a:cubicBezTo>
                      <a:pt x="1009" y="1549"/>
                      <a:pt x="1004" y="1623"/>
                      <a:pt x="1004" y="1697"/>
                    </a:cubicBezTo>
                    <a:cubicBezTo>
                      <a:pt x="1000" y="1758"/>
                      <a:pt x="1004" y="1818"/>
                      <a:pt x="1004" y="1874"/>
                    </a:cubicBezTo>
                    <a:cubicBezTo>
                      <a:pt x="1009" y="1944"/>
                      <a:pt x="1009" y="2009"/>
                      <a:pt x="1013" y="2073"/>
                    </a:cubicBezTo>
                    <a:cubicBezTo>
                      <a:pt x="1023" y="2176"/>
                      <a:pt x="1028" y="2283"/>
                      <a:pt x="1037" y="2386"/>
                    </a:cubicBezTo>
                    <a:cubicBezTo>
                      <a:pt x="1047" y="2474"/>
                      <a:pt x="1060" y="2567"/>
                      <a:pt x="1075" y="2655"/>
                    </a:cubicBezTo>
                    <a:cubicBezTo>
                      <a:pt x="1103" y="2837"/>
                      <a:pt x="1139" y="3017"/>
                      <a:pt x="1181" y="3195"/>
                    </a:cubicBezTo>
                    <a:cubicBezTo>
                      <a:pt x="1223" y="3399"/>
                      <a:pt x="1264" y="3599"/>
                      <a:pt x="1307" y="3798"/>
                    </a:cubicBezTo>
                    <a:cubicBezTo>
                      <a:pt x="1339" y="3942"/>
                      <a:pt x="1367" y="4082"/>
                      <a:pt x="1399" y="4227"/>
                    </a:cubicBezTo>
                    <a:cubicBezTo>
                      <a:pt x="1414" y="4300"/>
                      <a:pt x="1427" y="4375"/>
                      <a:pt x="1442" y="4450"/>
                    </a:cubicBezTo>
                    <a:cubicBezTo>
                      <a:pt x="1455" y="4528"/>
                      <a:pt x="1465" y="4612"/>
                      <a:pt x="1474" y="4691"/>
                    </a:cubicBezTo>
                    <a:cubicBezTo>
                      <a:pt x="1483" y="4775"/>
                      <a:pt x="1493" y="4863"/>
                      <a:pt x="1498" y="4946"/>
                    </a:cubicBezTo>
                    <a:lnTo>
                      <a:pt x="1498" y="4989"/>
                    </a:lnTo>
                    <a:cubicBezTo>
                      <a:pt x="1507" y="5058"/>
                      <a:pt x="1502" y="5133"/>
                      <a:pt x="1493" y="5203"/>
                    </a:cubicBezTo>
                    <a:cubicBezTo>
                      <a:pt x="1493" y="5221"/>
                      <a:pt x="1483" y="5240"/>
                      <a:pt x="1479" y="5259"/>
                    </a:cubicBezTo>
                    <a:cubicBezTo>
                      <a:pt x="1474" y="5272"/>
                      <a:pt x="1470" y="5287"/>
                      <a:pt x="1460" y="5296"/>
                    </a:cubicBezTo>
                    <a:cubicBezTo>
                      <a:pt x="1448" y="5308"/>
                      <a:pt x="1436" y="5314"/>
                      <a:pt x="1421" y="5314"/>
                    </a:cubicBezTo>
                    <a:cubicBezTo>
                      <a:pt x="1413" y="5314"/>
                      <a:pt x="1405" y="5312"/>
                      <a:pt x="1395" y="5309"/>
                    </a:cubicBezTo>
                    <a:cubicBezTo>
                      <a:pt x="1372" y="5300"/>
                      <a:pt x="1354" y="5287"/>
                      <a:pt x="1339" y="5272"/>
                    </a:cubicBezTo>
                    <a:cubicBezTo>
                      <a:pt x="1302" y="5235"/>
                      <a:pt x="1270" y="5197"/>
                      <a:pt x="1247" y="5161"/>
                    </a:cubicBezTo>
                    <a:cubicBezTo>
                      <a:pt x="1163" y="5040"/>
                      <a:pt x="1097" y="4918"/>
                      <a:pt x="1032" y="4789"/>
                    </a:cubicBezTo>
                    <a:cubicBezTo>
                      <a:pt x="958" y="4645"/>
                      <a:pt x="902" y="4491"/>
                      <a:pt x="861" y="4333"/>
                    </a:cubicBezTo>
                    <a:cubicBezTo>
                      <a:pt x="809" y="4143"/>
                      <a:pt x="768" y="3948"/>
                      <a:pt x="740" y="3753"/>
                    </a:cubicBezTo>
                    <a:cubicBezTo>
                      <a:pt x="730" y="3678"/>
                      <a:pt x="721" y="3599"/>
                      <a:pt x="712" y="3519"/>
                    </a:cubicBezTo>
                    <a:cubicBezTo>
                      <a:pt x="707" y="3468"/>
                      <a:pt x="707" y="3412"/>
                      <a:pt x="702" y="3362"/>
                    </a:cubicBezTo>
                    <a:cubicBezTo>
                      <a:pt x="693" y="3259"/>
                      <a:pt x="693" y="3161"/>
                      <a:pt x="693" y="3060"/>
                    </a:cubicBezTo>
                    <a:cubicBezTo>
                      <a:pt x="689" y="2925"/>
                      <a:pt x="689" y="2790"/>
                      <a:pt x="693" y="2655"/>
                    </a:cubicBezTo>
                    <a:cubicBezTo>
                      <a:pt x="698" y="2548"/>
                      <a:pt x="698" y="2446"/>
                      <a:pt x="693" y="2339"/>
                    </a:cubicBezTo>
                    <a:cubicBezTo>
                      <a:pt x="689" y="2241"/>
                      <a:pt x="693" y="2139"/>
                      <a:pt x="684" y="2037"/>
                    </a:cubicBezTo>
                    <a:cubicBezTo>
                      <a:pt x="679" y="1990"/>
                      <a:pt x="674" y="1940"/>
                      <a:pt x="670" y="1888"/>
                    </a:cubicBezTo>
                    <a:cubicBezTo>
                      <a:pt x="665" y="1794"/>
                      <a:pt x="656" y="1702"/>
                      <a:pt x="656" y="1609"/>
                    </a:cubicBezTo>
                    <a:lnTo>
                      <a:pt x="656" y="1395"/>
                    </a:lnTo>
                    <a:cubicBezTo>
                      <a:pt x="651" y="1279"/>
                      <a:pt x="661" y="1148"/>
                      <a:pt x="651" y="1019"/>
                    </a:cubicBezTo>
                    <a:cubicBezTo>
                      <a:pt x="646" y="930"/>
                      <a:pt x="646" y="846"/>
                      <a:pt x="642" y="758"/>
                    </a:cubicBezTo>
                    <a:cubicBezTo>
                      <a:pt x="642" y="656"/>
                      <a:pt x="637" y="549"/>
                      <a:pt x="628" y="447"/>
                    </a:cubicBezTo>
                    <a:cubicBezTo>
                      <a:pt x="618" y="382"/>
                      <a:pt x="609" y="322"/>
                      <a:pt x="591" y="266"/>
                    </a:cubicBezTo>
                    <a:cubicBezTo>
                      <a:pt x="563" y="163"/>
                      <a:pt x="502" y="80"/>
                      <a:pt x="410" y="24"/>
                    </a:cubicBezTo>
                    <a:cubicBezTo>
                      <a:pt x="386" y="9"/>
                      <a:pt x="363" y="0"/>
                      <a:pt x="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rot="921347">
                <a:off x="5210224" y="4692118"/>
                <a:ext cx="642351" cy="721202"/>
              </a:xfrm>
              <a:custGeom>
                <a:avLst/>
                <a:gdLst/>
                <a:ahLst/>
                <a:cxnLst/>
                <a:rect l="l" t="t" r="r" b="b"/>
                <a:pathLst>
                  <a:path w="5607" h="5733" extrusionOk="0">
                    <a:moveTo>
                      <a:pt x="2886" y="0"/>
                    </a:moveTo>
                    <a:cubicBezTo>
                      <a:pt x="2854" y="0"/>
                      <a:pt x="2826" y="10"/>
                      <a:pt x="2794" y="19"/>
                    </a:cubicBezTo>
                    <a:cubicBezTo>
                      <a:pt x="2784" y="19"/>
                      <a:pt x="2775" y="24"/>
                      <a:pt x="2770" y="34"/>
                    </a:cubicBezTo>
                    <a:cubicBezTo>
                      <a:pt x="2761" y="47"/>
                      <a:pt x="2743" y="56"/>
                      <a:pt x="2724" y="62"/>
                    </a:cubicBezTo>
                    <a:cubicBezTo>
                      <a:pt x="2668" y="89"/>
                      <a:pt x="2616" y="117"/>
                      <a:pt x="2561" y="145"/>
                    </a:cubicBezTo>
                    <a:cubicBezTo>
                      <a:pt x="2491" y="182"/>
                      <a:pt x="2421" y="229"/>
                      <a:pt x="2361" y="279"/>
                    </a:cubicBezTo>
                    <a:cubicBezTo>
                      <a:pt x="2301" y="326"/>
                      <a:pt x="2254" y="382"/>
                      <a:pt x="2217" y="446"/>
                    </a:cubicBezTo>
                    <a:cubicBezTo>
                      <a:pt x="2180" y="502"/>
                      <a:pt x="2148" y="564"/>
                      <a:pt x="2114" y="624"/>
                    </a:cubicBezTo>
                    <a:cubicBezTo>
                      <a:pt x="2059" y="721"/>
                      <a:pt x="1994" y="815"/>
                      <a:pt x="1925" y="898"/>
                    </a:cubicBezTo>
                    <a:cubicBezTo>
                      <a:pt x="1878" y="949"/>
                      <a:pt x="1831" y="1000"/>
                      <a:pt x="1785" y="1051"/>
                    </a:cubicBezTo>
                    <a:cubicBezTo>
                      <a:pt x="1762" y="1075"/>
                      <a:pt x="1734" y="1094"/>
                      <a:pt x="1710" y="1116"/>
                    </a:cubicBezTo>
                    <a:cubicBezTo>
                      <a:pt x="1631" y="1191"/>
                      <a:pt x="1557" y="1265"/>
                      <a:pt x="1478" y="1335"/>
                    </a:cubicBezTo>
                    <a:cubicBezTo>
                      <a:pt x="1440" y="1372"/>
                      <a:pt x="1404" y="1409"/>
                      <a:pt x="1361" y="1442"/>
                    </a:cubicBezTo>
                    <a:cubicBezTo>
                      <a:pt x="1305" y="1489"/>
                      <a:pt x="1255" y="1540"/>
                      <a:pt x="1204" y="1590"/>
                    </a:cubicBezTo>
                    <a:cubicBezTo>
                      <a:pt x="1082" y="1702"/>
                      <a:pt x="966" y="1819"/>
                      <a:pt x="865" y="1948"/>
                    </a:cubicBezTo>
                    <a:cubicBezTo>
                      <a:pt x="831" y="1991"/>
                      <a:pt x="795" y="2032"/>
                      <a:pt x="762" y="2074"/>
                    </a:cubicBezTo>
                    <a:cubicBezTo>
                      <a:pt x="697" y="2167"/>
                      <a:pt x="636" y="2259"/>
                      <a:pt x="580" y="2358"/>
                    </a:cubicBezTo>
                    <a:cubicBezTo>
                      <a:pt x="497" y="2497"/>
                      <a:pt x="427" y="2645"/>
                      <a:pt x="376" y="2804"/>
                    </a:cubicBezTo>
                    <a:cubicBezTo>
                      <a:pt x="339" y="2920"/>
                      <a:pt x="311" y="3036"/>
                      <a:pt x="284" y="3158"/>
                    </a:cubicBezTo>
                    <a:cubicBezTo>
                      <a:pt x="237" y="3362"/>
                      <a:pt x="195" y="3570"/>
                      <a:pt x="144" y="3776"/>
                    </a:cubicBezTo>
                    <a:cubicBezTo>
                      <a:pt x="102" y="3948"/>
                      <a:pt x="65" y="4115"/>
                      <a:pt x="32" y="4291"/>
                    </a:cubicBezTo>
                    <a:cubicBezTo>
                      <a:pt x="14" y="4394"/>
                      <a:pt x="0" y="4501"/>
                      <a:pt x="0" y="4612"/>
                    </a:cubicBezTo>
                    <a:cubicBezTo>
                      <a:pt x="0" y="4714"/>
                      <a:pt x="14" y="4812"/>
                      <a:pt x="50" y="4915"/>
                    </a:cubicBezTo>
                    <a:cubicBezTo>
                      <a:pt x="88" y="5035"/>
                      <a:pt x="153" y="5147"/>
                      <a:pt x="251" y="5239"/>
                    </a:cubicBezTo>
                    <a:cubicBezTo>
                      <a:pt x="316" y="5305"/>
                      <a:pt x="391" y="5361"/>
                      <a:pt x="469" y="5411"/>
                    </a:cubicBezTo>
                    <a:cubicBezTo>
                      <a:pt x="599" y="5501"/>
                      <a:pt x="739" y="5565"/>
                      <a:pt x="883" y="5626"/>
                    </a:cubicBezTo>
                    <a:cubicBezTo>
                      <a:pt x="1055" y="5696"/>
                      <a:pt x="1226" y="5733"/>
                      <a:pt x="1394" y="5733"/>
                    </a:cubicBezTo>
                    <a:cubicBezTo>
                      <a:pt x="1403" y="5733"/>
                      <a:pt x="1413" y="5733"/>
                      <a:pt x="1423" y="5733"/>
                    </a:cubicBezTo>
                    <a:cubicBezTo>
                      <a:pt x="1612" y="5728"/>
                      <a:pt x="1794" y="5705"/>
                      <a:pt x="1970" y="5668"/>
                    </a:cubicBezTo>
                    <a:cubicBezTo>
                      <a:pt x="2232" y="5612"/>
                      <a:pt x="2483" y="5537"/>
                      <a:pt x="2719" y="5430"/>
                    </a:cubicBezTo>
                    <a:cubicBezTo>
                      <a:pt x="2854" y="5366"/>
                      <a:pt x="2979" y="5295"/>
                      <a:pt x="3105" y="5222"/>
                    </a:cubicBezTo>
                    <a:cubicBezTo>
                      <a:pt x="3212" y="5160"/>
                      <a:pt x="3309" y="5091"/>
                      <a:pt x="3412" y="5021"/>
                    </a:cubicBezTo>
                    <a:cubicBezTo>
                      <a:pt x="3496" y="4961"/>
                      <a:pt x="3579" y="4900"/>
                      <a:pt x="3663" y="4840"/>
                    </a:cubicBezTo>
                    <a:cubicBezTo>
                      <a:pt x="3738" y="4789"/>
                      <a:pt x="3807" y="4733"/>
                      <a:pt x="3872" y="4682"/>
                    </a:cubicBezTo>
                    <a:lnTo>
                      <a:pt x="4081" y="4514"/>
                    </a:lnTo>
                    <a:cubicBezTo>
                      <a:pt x="4105" y="4501"/>
                      <a:pt x="4128" y="4482"/>
                      <a:pt x="4146" y="4463"/>
                    </a:cubicBezTo>
                    <a:cubicBezTo>
                      <a:pt x="4197" y="4426"/>
                      <a:pt x="4244" y="4389"/>
                      <a:pt x="4290" y="4347"/>
                    </a:cubicBezTo>
                    <a:cubicBezTo>
                      <a:pt x="4341" y="4310"/>
                      <a:pt x="4388" y="4268"/>
                      <a:pt x="4440" y="4226"/>
                    </a:cubicBezTo>
                    <a:cubicBezTo>
                      <a:pt x="4463" y="4207"/>
                      <a:pt x="4485" y="4190"/>
                      <a:pt x="4509" y="4171"/>
                    </a:cubicBezTo>
                    <a:cubicBezTo>
                      <a:pt x="4541" y="4143"/>
                      <a:pt x="4569" y="4119"/>
                      <a:pt x="4602" y="4091"/>
                    </a:cubicBezTo>
                    <a:cubicBezTo>
                      <a:pt x="4635" y="4068"/>
                      <a:pt x="4663" y="4040"/>
                      <a:pt x="4695" y="4017"/>
                    </a:cubicBezTo>
                    <a:cubicBezTo>
                      <a:pt x="4736" y="3980"/>
                      <a:pt x="4779" y="3948"/>
                      <a:pt x="4816" y="3911"/>
                    </a:cubicBezTo>
                    <a:cubicBezTo>
                      <a:pt x="4969" y="3766"/>
                      <a:pt x="5122" y="3613"/>
                      <a:pt x="5257" y="3450"/>
                    </a:cubicBezTo>
                    <a:cubicBezTo>
                      <a:pt x="5294" y="3409"/>
                      <a:pt x="5332" y="3366"/>
                      <a:pt x="5369" y="3319"/>
                    </a:cubicBezTo>
                    <a:cubicBezTo>
                      <a:pt x="5416" y="3259"/>
                      <a:pt x="5461" y="3194"/>
                      <a:pt x="5504" y="3124"/>
                    </a:cubicBezTo>
                    <a:cubicBezTo>
                      <a:pt x="5527" y="3087"/>
                      <a:pt x="5551" y="3046"/>
                      <a:pt x="5573" y="2999"/>
                    </a:cubicBezTo>
                    <a:cubicBezTo>
                      <a:pt x="5592" y="2957"/>
                      <a:pt x="5607" y="2915"/>
                      <a:pt x="5607" y="2869"/>
                    </a:cubicBezTo>
                    <a:cubicBezTo>
                      <a:pt x="5607" y="2795"/>
                      <a:pt x="5560" y="2734"/>
                      <a:pt x="5485" y="2711"/>
                    </a:cubicBezTo>
                    <a:cubicBezTo>
                      <a:pt x="5461" y="2701"/>
                      <a:pt x="5434" y="2701"/>
                      <a:pt x="5406" y="2701"/>
                    </a:cubicBezTo>
                    <a:cubicBezTo>
                      <a:pt x="5350" y="2706"/>
                      <a:pt x="5294" y="2720"/>
                      <a:pt x="5244" y="2744"/>
                    </a:cubicBezTo>
                    <a:cubicBezTo>
                      <a:pt x="5197" y="2767"/>
                      <a:pt x="5150" y="2795"/>
                      <a:pt x="5109" y="2823"/>
                    </a:cubicBezTo>
                    <a:cubicBezTo>
                      <a:pt x="4959" y="2911"/>
                      <a:pt x="4807" y="2999"/>
                      <a:pt x="4676" y="3111"/>
                    </a:cubicBezTo>
                    <a:cubicBezTo>
                      <a:pt x="4639" y="3148"/>
                      <a:pt x="4597" y="3175"/>
                      <a:pt x="4560" y="3213"/>
                    </a:cubicBezTo>
                    <a:cubicBezTo>
                      <a:pt x="4504" y="3264"/>
                      <a:pt x="4448" y="3315"/>
                      <a:pt x="4393" y="3371"/>
                    </a:cubicBezTo>
                    <a:cubicBezTo>
                      <a:pt x="4290" y="3464"/>
                      <a:pt x="4188" y="3566"/>
                      <a:pt x="4086" y="3664"/>
                    </a:cubicBezTo>
                    <a:cubicBezTo>
                      <a:pt x="3970" y="3776"/>
                      <a:pt x="3854" y="3896"/>
                      <a:pt x="3723" y="4003"/>
                    </a:cubicBezTo>
                    <a:cubicBezTo>
                      <a:pt x="3672" y="4045"/>
                      <a:pt x="3621" y="4096"/>
                      <a:pt x="3565" y="4138"/>
                    </a:cubicBezTo>
                    <a:cubicBezTo>
                      <a:pt x="3509" y="4184"/>
                      <a:pt x="3459" y="4231"/>
                      <a:pt x="3403" y="4282"/>
                    </a:cubicBezTo>
                    <a:cubicBezTo>
                      <a:pt x="3347" y="4323"/>
                      <a:pt x="3296" y="4370"/>
                      <a:pt x="3240" y="4417"/>
                    </a:cubicBezTo>
                    <a:cubicBezTo>
                      <a:pt x="3198" y="4458"/>
                      <a:pt x="3152" y="4501"/>
                      <a:pt x="3105" y="4538"/>
                    </a:cubicBezTo>
                    <a:cubicBezTo>
                      <a:pt x="3101" y="4542"/>
                      <a:pt x="3096" y="4547"/>
                      <a:pt x="3091" y="4552"/>
                    </a:cubicBezTo>
                    <a:cubicBezTo>
                      <a:pt x="3040" y="4598"/>
                      <a:pt x="2989" y="4640"/>
                      <a:pt x="2938" y="4686"/>
                    </a:cubicBezTo>
                    <a:cubicBezTo>
                      <a:pt x="2910" y="4710"/>
                      <a:pt x="2882" y="4737"/>
                      <a:pt x="2850" y="4761"/>
                    </a:cubicBezTo>
                    <a:cubicBezTo>
                      <a:pt x="2770" y="4821"/>
                      <a:pt x="2691" y="4872"/>
                      <a:pt x="2603" y="4919"/>
                    </a:cubicBezTo>
                    <a:cubicBezTo>
                      <a:pt x="2533" y="4961"/>
                      <a:pt x="2459" y="4993"/>
                      <a:pt x="2380" y="5021"/>
                    </a:cubicBezTo>
                    <a:cubicBezTo>
                      <a:pt x="2323" y="5041"/>
                      <a:pt x="2262" y="5055"/>
                      <a:pt x="2194" y="5055"/>
                    </a:cubicBezTo>
                    <a:cubicBezTo>
                      <a:pt x="2185" y="5055"/>
                      <a:pt x="2175" y="5055"/>
                      <a:pt x="2166" y="5054"/>
                    </a:cubicBezTo>
                    <a:cubicBezTo>
                      <a:pt x="2129" y="5054"/>
                      <a:pt x="2092" y="5044"/>
                      <a:pt x="2054" y="5031"/>
                    </a:cubicBezTo>
                    <a:cubicBezTo>
                      <a:pt x="2026" y="5016"/>
                      <a:pt x="2017" y="4998"/>
                      <a:pt x="2017" y="4971"/>
                    </a:cubicBezTo>
                    <a:cubicBezTo>
                      <a:pt x="2017" y="4961"/>
                      <a:pt x="2022" y="4952"/>
                      <a:pt x="2022" y="4943"/>
                    </a:cubicBezTo>
                    <a:cubicBezTo>
                      <a:pt x="2031" y="4909"/>
                      <a:pt x="2045" y="4877"/>
                      <a:pt x="2059" y="4849"/>
                    </a:cubicBezTo>
                    <a:cubicBezTo>
                      <a:pt x="2114" y="4737"/>
                      <a:pt x="2185" y="4630"/>
                      <a:pt x="2254" y="4533"/>
                    </a:cubicBezTo>
                    <a:cubicBezTo>
                      <a:pt x="2287" y="4482"/>
                      <a:pt x="2324" y="4435"/>
                      <a:pt x="2356" y="4389"/>
                    </a:cubicBezTo>
                    <a:cubicBezTo>
                      <a:pt x="2393" y="4338"/>
                      <a:pt x="2436" y="4287"/>
                      <a:pt x="2483" y="4240"/>
                    </a:cubicBezTo>
                    <a:cubicBezTo>
                      <a:pt x="2528" y="4180"/>
                      <a:pt x="2584" y="4124"/>
                      <a:pt x="2635" y="4068"/>
                    </a:cubicBezTo>
                    <a:cubicBezTo>
                      <a:pt x="2640" y="4064"/>
                      <a:pt x="2644" y="4059"/>
                      <a:pt x="2644" y="4055"/>
                    </a:cubicBezTo>
                    <a:cubicBezTo>
                      <a:pt x="2691" y="4003"/>
                      <a:pt x="2738" y="3952"/>
                      <a:pt x="2784" y="3901"/>
                    </a:cubicBezTo>
                    <a:cubicBezTo>
                      <a:pt x="2817" y="3864"/>
                      <a:pt x="2845" y="3831"/>
                      <a:pt x="2878" y="3794"/>
                    </a:cubicBezTo>
                    <a:cubicBezTo>
                      <a:pt x="2901" y="3771"/>
                      <a:pt x="2919" y="3743"/>
                      <a:pt x="2942" y="3720"/>
                    </a:cubicBezTo>
                    <a:cubicBezTo>
                      <a:pt x="2966" y="3688"/>
                      <a:pt x="2994" y="3654"/>
                      <a:pt x="3017" y="3622"/>
                    </a:cubicBezTo>
                    <a:cubicBezTo>
                      <a:pt x="3045" y="3589"/>
                      <a:pt x="3068" y="3561"/>
                      <a:pt x="3096" y="3534"/>
                    </a:cubicBezTo>
                    <a:cubicBezTo>
                      <a:pt x="3133" y="3487"/>
                      <a:pt x="3170" y="3445"/>
                      <a:pt x="3208" y="3403"/>
                    </a:cubicBezTo>
                    <a:cubicBezTo>
                      <a:pt x="3296" y="3306"/>
                      <a:pt x="3397" y="3218"/>
                      <a:pt x="3496" y="3124"/>
                    </a:cubicBezTo>
                    <a:lnTo>
                      <a:pt x="3500" y="3120"/>
                    </a:lnTo>
                    <a:cubicBezTo>
                      <a:pt x="3542" y="3083"/>
                      <a:pt x="3584" y="3046"/>
                      <a:pt x="3626" y="3013"/>
                    </a:cubicBezTo>
                    <a:cubicBezTo>
                      <a:pt x="3667" y="2976"/>
                      <a:pt x="3710" y="2939"/>
                      <a:pt x="3751" y="2901"/>
                    </a:cubicBezTo>
                    <a:cubicBezTo>
                      <a:pt x="3779" y="2879"/>
                      <a:pt x="3802" y="2855"/>
                      <a:pt x="3830" y="2832"/>
                    </a:cubicBezTo>
                    <a:cubicBezTo>
                      <a:pt x="3891" y="2780"/>
                      <a:pt x="3951" y="2734"/>
                      <a:pt x="4011" y="2678"/>
                    </a:cubicBezTo>
                    <a:cubicBezTo>
                      <a:pt x="4072" y="2632"/>
                      <a:pt x="4133" y="2581"/>
                      <a:pt x="4188" y="2525"/>
                    </a:cubicBezTo>
                    <a:cubicBezTo>
                      <a:pt x="4268" y="2450"/>
                      <a:pt x="4351" y="2377"/>
                      <a:pt x="4421" y="2287"/>
                    </a:cubicBezTo>
                    <a:cubicBezTo>
                      <a:pt x="4463" y="2237"/>
                      <a:pt x="4495" y="2186"/>
                      <a:pt x="4528" y="2130"/>
                    </a:cubicBezTo>
                    <a:cubicBezTo>
                      <a:pt x="4556" y="2083"/>
                      <a:pt x="4579" y="2032"/>
                      <a:pt x="4592" y="1972"/>
                    </a:cubicBezTo>
                    <a:cubicBezTo>
                      <a:pt x="4597" y="1948"/>
                      <a:pt x="4597" y="1920"/>
                      <a:pt x="4592" y="1892"/>
                    </a:cubicBezTo>
                    <a:cubicBezTo>
                      <a:pt x="4583" y="1856"/>
                      <a:pt x="4560" y="1823"/>
                      <a:pt x="4523" y="1800"/>
                    </a:cubicBezTo>
                    <a:cubicBezTo>
                      <a:pt x="4495" y="1781"/>
                      <a:pt x="4467" y="1772"/>
                      <a:pt x="4440" y="1767"/>
                    </a:cubicBezTo>
                    <a:cubicBezTo>
                      <a:pt x="4417" y="1764"/>
                      <a:pt x="4396" y="1761"/>
                      <a:pt x="4377" y="1761"/>
                    </a:cubicBezTo>
                    <a:cubicBezTo>
                      <a:pt x="4368" y="1761"/>
                      <a:pt x="4360" y="1761"/>
                      <a:pt x="4351" y="1763"/>
                    </a:cubicBezTo>
                    <a:cubicBezTo>
                      <a:pt x="4258" y="1767"/>
                      <a:pt x="4178" y="1800"/>
                      <a:pt x="4105" y="1841"/>
                    </a:cubicBezTo>
                    <a:cubicBezTo>
                      <a:pt x="4002" y="1902"/>
                      <a:pt x="3910" y="1976"/>
                      <a:pt x="3811" y="2046"/>
                    </a:cubicBezTo>
                    <a:cubicBezTo>
                      <a:pt x="3756" y="2088"/>
                      <a:pt x="3700" y="2139"/>
                      <a:pt x="3640" y="2181"/>
                    </a:cubicBezTo>
                    <a:cubicBezTo>
                      <a:pt x="3579" y="2227"/>
                      <a:pt x="3528" y="2274"/>
                      <a:pt x="3472" y="2325"/>
                    </a:cubicBezTo>
                    <a:cubicBezTo>
                      <a:pt x="3407" y="2377"/>
                      <a:pt x="3347" y="2437"/>
                      <a:pt x="3291" y="2493"/>
                    </a:cubicBezTo>
                    <a:cubicBezTo>
                      <a:pt x="3202" y="2581"/>
                      <a:pt x="3114" y="2669"/>
                      <a:pt x="3030" y="2757"/>
                    </a:cubicBezTo>
                    <a:cubicBezTo>
                      <a:pt x="2979" y="2813"/>
                      <a:pt x="2933" y="2869"/>
                      <a:pt x="2882" y="2920"/>
                    </a:cubicBezTo>
                    <a:cubicBezTo>
                      <a:pt x="2882" y="2924"/>
                      <a:pt x="2878" y="2924"/>
                      <a:pt x="2878" y="2929"/>
                    </a:cubicBezTo>
                    <a:cubicBezTo>
                      <a:pt x="2845" y="2967"/>
                      <a:pt x="2812" y="3004"/>
                      <a:pt x="2779" y="3040"/>
                    </a:cubicBezTo>
                    <a:cubicBezTo>
                      <a:pt x="2747" y="3083"/>
                      <a:pt x="2710" y="3124"/>
                      <a:pt x="2678" y="3162"/>
                    </a:cubicBezTo>
                    <a:cubicBezTo>
                      <a:pt x="2672" y="3167"/>
                      <a:pt x="2668" y="3171"/>
                      <a:pt x="2668" y="3171"/>
                    </a:cubicBezTo>
                    <a:cubicBezTo>
                      <a:pt x="2635" y="3208"/>
                      <a:pt x="2603" y="3246"/>
                      <a:pt x="2575" y="3283"/>
                    </a:cubicBezTo>
                    <a:cubicBezTo>
                      <a:pt x="2543" y="3319"/>
                      <a:pt x="2515" y="3353"/>
                      <a:pt x="2487" y="3385"/>
                    </a:cubicBezTo>
                    <a:cubicBezTo>
                      <a:pt x="2468" y="3409"/>
                      <a:pt x="2449" y="3426"/>
                      <a:pt x="2431" y="3450"/>
                    </a:cubicBezTo>
                    <a:cubicBezTo>
                      <a:pt x="2393" y="3497"/>
                      <a:pt x="2356" y="3548"/>
                      <a:pt x="2320" y="3594"/>
                    </a:cubicBezTo>
                    <a:cubicBezTo>
                      <a:pt x="2277" y="3641"/>
                      <a:pt x="2236" y="3692"/>
                      <a:pt x="2198" y="3738"/>
                    </a:cubicBezTo>
                    <a:cubicBezTo>
                      <a:pt x="2180" y="3761"/>
                      <a:pt x="2161" y="3785"/>
                      <a:pt x="2142" y="3808"/>
                    </a:cubicBezTo>
                    <a:cubicBezTo>
                      <a:pt x="2114" y="3840"/>
                      <a:pt x="2086" y="3877"/>
                      <a:pt x="2054" y="3911"/>
                    </a:cubicBezTo>
                    <a:cubicBezTo>
                      <a:pt x="2031" y="3943"/>
                      <a:pt x="2003" y="3975"/>
                      <a:pt x="1980" y="4003"/>
                    </a:cubicBezTo>
                    <a:cubicBezTo>
                      <a:pt x="1938" y="4055"/>
                      <a:pt x="1897" y="4106"/>
                      <a:pt x="1854" y="4156"/>
                    </a:cubicBezTo>
                    <a:cubicBezTo>
                      <a:pt x="1818" y="4203"/>
                      <a:pt x="1780" y="4250"/>
                      <a:pt x="1743" y="4296"/>
                    </a:cubicBezTo>
                    <a:cubicBezTo>
                      <a:pt x="1702" y="4351"/>
                      <a:pt x="1655" y="4398"/>
                      <a:pt x="1603" y="4445"/>
                    </a:cubicBezTo>
                    <a:cubicBezTo>
                      <a:pt x="1590" y="4458"/>
                      <a:pt x="1571" y="4473"/>
                      <a:pt x="1548" y="4486"/>
                    </a:cubicBezTo>
                    <a:cubicBezTo>
                      <a:pt x="1496" y="4514"/>
                      <a:pt x="1436" y="4533"/>
                      <a:pt x="1367" y="4533"/>
                    </a:cubicBezTo>
                    <a:cubicBezTo>
                      <a:pt x="1348" y="4533"/>
                      <a:pt x="1324" y="4533"/>
                      <a:pt x="1305" y="4519"/>
                    </a:cubicBezTo>
                    <a:cubicBezTo>
                      <a:pt x="1288" y="4514"/>
                      <a:pt x="1278" y="4505"/>
                      <a:pt x="1273" y="4486"/>
                    </a:cubicBezTo>
                    <a:cubicBezTo>
                      <a:pt x="1269" y="4473"/>
                      <a:pt x="1269" y="4454"/>
                      <a:pt x="1273" y="4441"/>
                    </a:cubicBezTo>
                    <a:cubicBezTo>
                      <a:pt x="1278" y="4413"/>
                      <a:pt x="1288" y="4385"/>
                      <a:pt x="1297" y="4361"/>
                    </a:cubicBezTo>
                    <a:cubicBezTo>
                      <a:pt x="1316" y="4310"/>
                      <a:pt x="1333" y="4263"/>
                      <a:pt x="1357" y="4218"/>
                    </a:cubicBezTo>
                    <a:cubicBezTo>
                      <a:pt x="1440" y="4059"/>
                      <a:pt x="1543" y="3911"/>
                      <a:pt x="1655" y="3776"/>
                    </a:cubicBezTo>
                    <a:cubicBezTo>
                      <a:pt x="1674" y="3748"/>
                      <a:pt x="1696" y="3724"/>
                      <a:pt x="1715" y="3696"/>
                    </a:cubicBezTo>
                    <a:cubicBezTo>
                      <a:pt x="1747" y="3664"/>
                      <a:pt x="1775" y="3626"/>
                      <a:pt x="1803" y="3594"/>
                    </a:cubicBezTo>
                    <a:cubicBezTo>
                      <a:pt x="1841" y="3553"/>
                      <a:pt x="1878" y="3510"/>
                      <a:pt x="1915" y="3469"/>
                    </a:cubicBezTo>
                    <a:cubicBezTo>
                      <a:pt x="1934" y="3441"/>
                      <a:pt x="1957" y="3418"/>
                      <a:pt x="1980" y="3394"/>
                    </a:cubicBezTo>
                    <a:cubicBezTo>
                      <a:pt x="2003" y="3366"/>
                      <a:pt x="2026" y="3338"/>
                      <a:pt x="2050" y="3310"/>
                    </a:cubicBezTo>
                    <a:cubicBezTo>
                      <a:pt x="2078" y="3274"/>
                      <a:pt x="2105" y="3236"/>
                      <a:pt x="2138" y="3203"/>
                    </a:cubicBezTo>
                    <a:cubicBezTo>
                      <a:pt x="2161" y="3175"/>
                      <a:pt x="2185" y="3143"/>
                      <a:pt x="2213" y="3115"/>
                    </a:cubicBezTo>
                    <a:cubicBezTo>
                      <a:pt x="2259" y="3050"/>
                      <a:pt x="2310" y="2990"/>
                      <a:pt x="2361" y="2924"/>
                    </a:cubicBezTo>
                    <a:cubicBezTo>
                      <a:pt x="2399" y="2879"/>
                      <a:pt x="2440" y="2832"/>
                      <a:pt x="2477" y="2780"/>
                    </a:cubicBezTo>
                    <a:cubicBezTo>
                      <a:pt x="2496" y="2757"/>
                      <a:pt x="2519" y="2734"/>
                      <a:pt x="2538" y="2706"/>
                    </a:cubicBezTo>
                    <a:cubicBezTo>
                      <a:pt x="2580" y="2660"/>
                      <a:pt x="2622" y="2613"/>
                      <a:pt x="2663" y="2566"/>
                    </a:cubicBezTo>
                    <a:cubicBezTo>
                      <a:pt x="2789" y="2437"/>
                      <a:pt x="2919" y="2311"/>
                      <a:pt x="3040" y="2176"/>
                    </a:cubicBezTo>
                    <a:cubicBezTo>
                      <a:pt x="3077" y="2134"/>
                      <a:pt x="3114" y="2092"/>
                      <a:pt x="3152" y="2051"/>
                    </a:cubicBezTo>
                    <a:cubicBezTo>
                      <a:pt x="3156" y="2046"/>
                      <a:pt x="3156" y="2046"/>
                      <a:pt x="3161" y="2042"/>
                    </a:cubicBezTo>
                    <a:cubicBezTo>
                      <a:pt x="3184" y="2014"/>
                      <a:pt x="3208" y="1981"/>
                      <a:pt x="3236" y="1953"/>
                    </a:cubicBezTo>
                    <a:cubicBezTo>
                      <a:pt x="3268" y="1911"/>
                      <a:pt x="3300" y="1869"/>
                      <a:pt x="3333" y="1823"/>
                    </a:cubicBezTo>
                    <a:cubicBezTo>
                      <a:pt x="3380" y="1763"/>
                      <a:pt x="3425" y="1702"/>
                      <a:pt x="3468" y="1641"/>
                    </a:cubicBezTo>
                    <a:cubicBezTo>
                      <a:pt x="3524" y="1553"/>
                      <a:pt x="3579" y="1465"/>
                      <a:pt x="3612" y="1362"/>
                    </a:cubicBezTo>
                    <a:cubicBezTo>
                      <a:pt x="3626" y="1321"/>
                      <a:pt x="3640" y="1274"/>
                      <a:pt x="3644" y="1227"/>
                    </a:cubicBezTo>
                    <a:cubicBezTo>
                      <a:pt x="3648" y="1195"/>
                      <a:pt x="3648" y="1163"/>
                      <a:pt x="3635" y="1130"/>
                    </a:cubicBezTo>
                    <a:cubicBezTo>
                      <a:pt x="3621" y="1088"/>
                      <a:pt x="3593" y="1051"/>
                      <a:pt x="3551" y="1032"/>
                    </a:cubicBezTo>
                    <a:cubicBezTo>
                      <a:pt x="3528" y="1019"/>
                      <a:pt x="3505" y="1010"/>
                      <a:pt x="3481" y="1010"/>
                    </a:cubicBezTo>
                    <a:cubicBezTo>
                      <a:pt x="3458" y="1006"/>
                      <a:pt x="3435" y="1002"/>
                      <a:pt x="3412" y="1002"/>
                    </a:cubicBezTo>
                    <a:cubicBezTo>
                      <a:pt x="3403" y="1002"/>
                      <a:pt x="3393" y="1003"/>
                      <a:pt x="3384" y="1004"/>
                    </a:cubicBezTo>
                    <a:cubicBezTo>
                      <a:pt x="3296" y="1014"/>
                      <a:pt x="3217" y="1038"/>
                      <a:pt x="3142" y="1075"/>
                    </a:cubicBezTo>
                    <a:cubicBezTo>
                      <a:pt x="3021" y="1130"/>
                      <a:pt x="2910" y="1205"/>
                      <a:pt x="2803" y="1283"/>
                    </a:cubicBezTo>
                    <a:cubicBezTo>
                      <a:pt x="2766" y="1317"/>
                      <a:pt x="2724" y="1349"/>
                      <a:pt x="2682" y="1381"/>
                    </a:cubicBezTo>
                    <a:cubicBezTo>
                      <a:pt x="2635" y="1418"/>
                      <a:pt x="2594" y="1461"/>
                      <a:pt x="2547" y="1502"/>
                    </a:cubicBezTo>
                    <a:cubicBezTo>
                      <a:pt x="2510" y="1534"/>
                      <a:pt x="2483" y="1568"/>
                      <a:pt x="2449" y="1605"/>
                    </a:cubicBezTo>
                    <a:cubicBezTo>
                      <a:pt x="2412" y="1646"/>
                      <a:pt x="2375" y="1684"/>
                      <a:pt x="2343" y="1725"/>
                    </a:cubicBezTo>
                    <a:cubicBezTo>
                      <a:pt x="2287" y="1791"/>
                      <a:pt x="2232" y="1856"/>
                      <a:pt x="2180" y="1920"/>
                    </a:cubicBezTo>
                    <a:cubicBezTo>
                      <a:pt x="2133" y="1976"/>
                      <a:pt x="2092" y="2036"/>
                      <a:pt x="2050" y="2102"/>
                    </a:cubicBezTo>
                    <a:cubicBezTo>
                      <a:pt x="1966" y="2223"/>
                      <a:pt x="1891" y="2353"/>
                      <a:pt x="1818" y="2483"/>
                    </a:cubicBezTo>
                    <a:cubicBezTo>
                      <a:pt x="1729" y="2628"/>
                      <a:pt x="1646" y="2772"/>
                      <a:pt x="1562" y="2920"/>
                    </a:cubicBezTo>
                    <a:cubicBezTo>
                      <a:pt x="1501" y="3023"/>
                      <a:pt x="1440" y="3124"/>
                      <a:pt x="1380" y="3227"/>
                    </a:cubicBezTo>
                    <a:cubicBezTo>
                      <a:pt x="1352" y="3278"/>
                      <a:pt x="1320" y="3334"/>
                      <a:pt x="1283" y="3385"/>
                    </a:cubicBezTo>
                    <a:cubicBezTo>
                      <a:pt x="1250" y="3441"/>
                      <a:pt x="1213" y="3497"/>
                      <a:pt x="1172" y="3548"/>
                    </a:cubicBezTo>
                    <a:cubicBezTo>
                      <a:pt x="1129" y="3604"/>
                      <a:pt x="1088" y="3660"/>
                      <a:pt x="1037" y="3710"/>
                    </a:cubicBezTo>
                    <a:cubicBezTo>
                      <a:pt x="1032" y="3715"/>
                      <a:pt x="1022" y="3724"/>
                      <a:pt x="1018" y="3733"/>
                    </a:cubicBezTo>
                    <a:cubicBezTo>
                      <a:pt x="981" y="3780"/>
                      <a:pt x="938" y="3817"/>
                      <a:pt x="893" y="3855"/>
                    </a:cubicBezTo>
                    <a:cubicBezTo>
                      <a:pt x="878" y="3864"/>
                      <a:pt x="865" y="3868"/>
                      <a:pt x="846" y="3873"/>
                    </a:cubicBezTo>
                    <a:cubicBezTo>
                      <a:pt x="837" y="3877"/>
                      <a:pt x="827" y="3883"/>
                      <a:pt x="813" y="3883"/>
                    </a:cubicBezTo>
                    <a:cubicBezTo>
                      <a:pt x="790" y="3877"/>
                      <a:pt x="776" y="3868"/>
                      <a:pt x="762" y="3845"/>
                    </a:cubicBezTo>
                    <a:cubicBezTo>
                      <a:pt x="753" y="3821"/>
                      <a:pt x="743" y="3804"/>
                      <a:pt x="743" y="3780"/>
                    </a:cubicBezTo>
                    <a:cubicBezTo>
                      <a:pt x="734" y="3733"/>
                      <a:pt x="734" y="3692"/>
                      <a:pt x="739" y="3650"/>
                    </a:cubicBezTo>
                    <a:cubicBezTo>
                      <a:pt x="748" y="3529"/>
                      <a:pt x="776" y="3409"/>
                      <a:pt x="799" y="3291"/>
                    </a:cubicBezTo>
                    <a:cubicBezTo>
                      <a:pt x="831" y="3158"/>
                      <a:pt x="883" y="3027"/>
                      <a:pt x="943" y="2907"/>
                    </a:cubicBezTo>
                    <a:cubicBezTo>
                      <a:pt x="1018" y="2762"/>
                      <a:pt x="1097" y="2622"/>
                      <a:pt x="1185" y="2488"/>
                    </a:cubicBezTo>
                    <a:cubicBezTo>
                      <a:pt x="1222" y="2437"/>
                      <a:pt x="1260" y="2390"/>
                      <a:pt x="1301" y="2339"/>
                    </a:cubicBezTo>
                    <a:cubicBezTo>
                      <a:pt x="1329" y="2306"/>
                      <a:pt x="1357" y="2274"/>
                      <a:pt x="1385" y="2242"/>
                    </a:cubicBezTo>
                    <a:cubicBezTo>
                      <a:pt x="1436" y="2176"/>
                      <a:pt x="1492" y="2116"/>
                      <a:pt x="1548" y="2060"/>
                    </a:cubicBezTo>
                    <a:cubicBezTo>
                      <a:pt x="1627" y="1981"/>
                      <a:pt x="1702" y="1902"/>
                      <a:pt x="1785" y="1832"/>
                    </a:cubicBezTo>
                    <a:cubicBezTo>
                      <a:pt x="1845" y="1772"/>
                      <a:pt x="1906" y="1712"/>
                      <a:pt x="1962" y="1651"/>
                    </a:cubicBezTo>
                    <a:cubicBezTo>
                      <a:pt x="2013" y="1586"/>
                      <a:pt x="2073" y="1534"/>
                      <a:pt x="2124" y="1470"/>
                    </a:cubicBezTo>
                    <a:cubicBezTo>
                      <a:pt x="2152" y="1437"/>
                      <a:pt x="2180" y="1409"/>
                      <a:pt x="2204" y="1377"/>
                    </a:cubicBezTo>
                    <a:cubicBezTo>
                      <a:pt x="2249" y="1317"/>
                      <a:pt x="2301" y="1261"/>
                      <a:pt x="2352" y="1210"/>
                    </a:cubicBezTo>
                    <a:cubicBezTo>
                      <a:pt x="2393" y="1167"/>
                      <a:pt x="2431" y="1130"/>
                      <a:pt x="2473" y="1084"/>
                    </a:cubicBezTo>
                    <a:cubicBezTo>
                      <a:pt x="2543" y="1014"/>
                      <a:pt x="2616" y="944"/>
                      <a:pt x="2687" y="865"/>
                    </a:cubicBezTo>
                    <a:cubicBezTo>
                      <a:pt x="2734" y="815"/>
                      <a:pt x="2784" y="763"/>
                      <a:pt x="2831" y="712"/>
                    </a:cubicBezTo>
                    <a:cubicBezTo>
                      <a:pt x="2886" y="647"/>
                      <a:pt x="2947" y="586"/>
                      <a:pt x="2998" y="521"/>
                    </a:cubicBezTo>
                    <a:cubicBezTo>
                      <a:pt x="3026" y="480"/>
                      <a:pt x="3054" y="438"/>
                      <a:pt x="3077" y="391"/>
                    </a:cubicBezTo>
                    <a:cubicBezTo>
                      <a:pt x="3114" y="313"/>
                      <a:pt x="3119" y="223"/>
                      <a:pt x="3086" y="126"/>
                    </a:cubicBezTo>
                    <a:cubicBezTo>
                      <a:pt x="3077" y="103"/>
                      <a:pt x="3063" y="79"/>
                      <a:pt x="3045" y="62"/>
                    </a:cubicBezTo>
                    <a:cubicBezTo>
                      <a:pt x="2998" y="10"/>
                      <a:pt x="2942" y="0"/>
                      <a:pt x="28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rot="921425">
                <a:off x="4956236" y="5436321"/>
                <a:ext cx="642342" cy="641967"/>
              </a:xfrm>
              <a:custGeom>
                <a:avLst/>
                <a:gdLst/>
                <a:ahLst/>
                <a:cxnLst/>
                <a:rect l="l" t="t" r="r" b="b"/>
                <a:pathLst>
                  <a:path w="6616" h="6482" extrusionOk="0">
                    <a:moveTo>
                      <a:pt x="1002" y="0"/>
                    </a:moveTo>
                    <a:cubicBezTo>
                      <a:pt x="927" y="0"/>
                      <a:pt x="853" y="8"/>
                      <a:pt x="777" y="23"/>
                    </a:cubicBezTo>
                    <a:cubicBezTo>
                      <a:pt x="647" y="56"/>
                      <a:pt x="531" y="117"/>
                      <a:pt x="438" y="209"/>
                    </a:cubicBezTo>
                    <a:cubicBezTo>
                      <a:pt x="372" y="274"/>
                      <a:pt x="322" y="353"/>
                      <a:pt x="271" y="432"/>
                    </a:cubicBezTo>
                    <a:cubicBezTo>
                      <a:pt x="192" y="572"/>
                      <a:pt x="131" y="720"/>
                      <a:pt x="80" y="870"/>
                    </a:cubicBezTo>
                    <a:cubicBezTo>
                      <a:pt x="20" y="1065"/>
                      <a:pt x="1" y="1265"/>
                      <a:pt x="29" y="1464"/>
                    </a:cubicBezTo>
                    <a:cubicBezTo>
                      <a:pt x="52" y="1674"/>
                      <a:pt x="103" y="1878"/>
                      <a:pt x="164" y="2082"/>
                    </a:cubicBezTo>
                    <a:cubicBezTo>
                      <a:pt x="256" y="2380"/>
                      <a:pt x="372" y="2673"/>
                      <a:pt x="522" y="2947"/>
                    </a:cubicBezTo>
                    <a:cubicBezTo>
                      <a:pt x="605" y="3106"/>
                      <a:pt x="698" y="3258"/>
                      <a:pt x="796" y="3408"/>
                    </a:cubicBezTo>
                    <a:cubicBezTo>
                      <a:pt x="880" y="3528"/>
                      <a:pt x="964" y="3654"/>
                      <a:pt x="1056" y="3770"/>
                    </a:cubicBezTo>
                    <a:cubicBezTo>
                      <a:pt x="1135" y="3872"/>
                      <a:pt x="1209" y="3975"/>
                      <a:pt x="1288" y="4077"/>
                    </a:cubicBezTo>
                    <a:cubicBezTo>
                      <a:pt x="1359" y="4161"/>
                      <a:pt x="1423" y="4245"/>
                      <a:pt x="1494" y="4328"/>
                    </a:cubicBezTo>
                    <a:cubicBezTo>
                      <a:pt x="1563" y="4416"/>
                      <a:pt x="1633" y="4496"/>
                      <a:pt x="1702" y="4579"/>
                    </a:cubicBezTo>
                    <a:cubicBezTo>
                      <a:pt x="1726" y="4607"/>
                      <a:pt x="1749" y="4635"/>
                      <a:pt x="1772" y="4663"/>
                    </a:cubicBezTo>
                    <a:cubicBezTo>
                      <a:pt x="1818" y="4719"/>
                      <a:pt x="1865" y="4779"/>
                      <a:pt x="1912" y="4835"/>
                    </a:cubicBezTo>
                    <a:cubicBezTo>
                      <a:pt x="1962" y="4895"/>
                      <a:pt x="2013" y="4955"/>
                      <a:pt x="2065" y="5011"/>
                    </a:cubicBezTo>
                    <a:cubicBezTo>
                      <a:pt x="2093" y="5044"/>
                      <a:pt x="2116" y="5071"/>
                      <a:pt x="2140" y="5099"/>
                    </a:cubicBezTo>
                    <a:cubicBezTo>
                      <a:pt x="2172" y="5137"/>
                      <a:pt x="2204" y="5174"/>
                      <a:pt x="2237" y="5216"/>
                    </a:cubicBezTo>
                    <a:cubicBezTo>
                      <a:pt x="2269" y="5253"/>
                      <a:pt x="2302" y="5290"/>
                      <a:pt x="2335" y="5328"/>
                    </a:cubicBezTo>
                    <a:cubicBezTo>
                      <a:pt x="2376" y="5374"/>
                      <a:pt x="2418" y="5425"/>
                      <a:pt x="2464" y="5472"/>
                    </a:cubicBezTo>
                    <a:cubicBezTo>
                      <a:pt x="2646" y="5663"/>
                      <a:pt x="2832" y="5852"/>
                      <a:pt x="3032" y="6025"/>
                    </a:cubicBezTo>
                    <a:cubicBezTo>
                      <a:pt x="3088" y="6071"/>
                      <a:pt x="3139" y="6118"/>
                      <a:pt x="3189" y="6159"/>
                    </a:cubicBezTo>
                    <a:cubicBezTo>
                      <a:pt x="3269" y="6225"/>
                      <a:pt x="3343" y="6281"/>
                      <a:pt x="3423" y="6337"/>
                    </a:cubicBezTo>
                    <a:cubicBezTo>
                      <a:pt x="3474" y="6369"/>
                      <a:pt x="3524" y="6401"/>
                      <a:pt x="3575" y="6429"/>
                    </a:cubicBezTo>
                    <a:cubicBezTo>
                      <a:pt x="3622" y="6453"/>
                      <a:pt x="3674" y="6476"/>
                      <a:pt x="3725" y="6481"/>
                    </a:cubicBezTo>
                    <a:cubicBezTo>
                      <a:pt x="3732" y="6481"/>
                      <a:pt x="3740" y="6482"/>
                      <a:pt x="3747" y="6482"/>
                    </a:cubicBezTo>
                    <a:cubicBezTo>
                      <a:pt x="3819" y="6482"/>
                      <a:pt x="3870" y="6441"/>
                      <a:pt x="3887" y="6364"/>
                    </a:cubicBezTo>
                    <a:cubicBezTo>
                      <a:pt x="3892" y="6337"/>
                      <a:pt x="3892" y="6309"/>
                      <a:pt x="3887" y="6281"/>
                    </a:cubicBezTo>
                    <a:cubicBezTo>
                      <a:pt x="3878" y="6215"/>
                      <a:pt x="3854" y="6150"/>
                      <a:pt x="3822" y="6094"/>
                    </a:cubicBezTo>
                    <a:cubicBezTo>
                      <a:pt x="3790" y="6039"/>
                      <a:pt x="3753" y="5983"/>
                      <a:pt x="3719" y="5932"/>
                    </a:cubicBezTo>
                    <a:cubicBezTo>
                      <a:pt x="3599" y="5755"/>
                      <a:pt x="3483" y="5573"/>
                      <a:pt x="3343" y="5412"/>
                    </a:cubicBezTo>
                    <a:cubicBezTo>
                      <a:pt x="3301" y="5365"/>
                      <a:pt x="3260" y="5318"/>
                      <a:pt x="3217" y="5272"/>
                    </a:cubicBezTo>
                    <a:cubicBezTo>
                      <a:pt x="3153" y="5202"/>
                      <a:pt x="3088" y="5137"/>
                      <a:pt x="3022" y="5067"/>
                    </a:cubicBezTo>
                    <a:cubicBezTo>
                      <a:pt x="2902" y="4938"/>
                      <a:pt x="2777" y="4816"/>
                      <a:pt x="2655" y="4691"/>
                    </a:cubicBezTo>
                    <a:cubicBezTo>
                      <a:pt x="2516" y="4541"/>
                      <a:pt x="2367" y="4398"/>
                      <a:pt x="2232" y="4245"/>
                    </a:cubicBezTo>
                    <a:cubicBezTo>
                      <a:pt x="2176" y="4179"/>
                      <a:pt x="2121" y="4114"/>
                      <a:pt x="2060" y="4049"/>
                    </a:cubicBezTo>
                    <a:cubicBezTo>
                      <a:pt x="2005" y="3984"/>
                      <a:pt x="1944" y="3914"/>
                      <a:pt x="1884" y="3850"/>
                    </a:cubicBezTo>
                    <a:cubicBezTo>
                      <a:pt x="1828" y="3784"/>
                      <a:pt x="1767" y="3719"/>
                      <a:pt x="1711" y="3654"/>
                    </a:cubicBezTo>
                    <a:cubicBezTo>
                      <a:pt x="1661" y="3599"/>
                      <a:pt x="1610" y="3543"/>
                      <a:pt x="1558" y="3487"/>
                    </a:cubicBezTo>
                    <a:cubicBezTo>
                      <a:pt x="1554" y="3482"/>
                      <a:pt x="1549" y="3477"/>
                      <a:pt x="1544" y="3473"/>
                    </a:cubicBezTo>
                    <a:cubicBezTo>
                      <a:pt x="1488" y="3408"/>
                      <a:pt x="1432" y="3348"/>
                      <a:pt x="1376" y="3282"/>
                    </a:cubicBezTo>
                    <a:cubicBezTo>
                      <a:pt x="1344" y="3249"/>
                      <a:pt x="1312" y="3213"/>
                      <a:pt x="1279" y="3175"/>
                    </a:cubicBezTo>
                    <a:cubicBezTo>
                      <a:pt x="1205" y="3078"/>
                      <a:pt x="1135" y="2979"/>
                      <a:pt x="1075" y="2878"/>
                    </a:cubicBezTo>
                    <a:cubicBezTo>
                      <a:pt x="1024" y="2794"/>
                      <a:pt x="973" y="2711"/>
                      <a:pt x="936" y="2617"/>
                    </a:cubicBezTo>
                    <a:cubicBezTo>
                      <a:pt x="902" y="2543"/>
                      <a:pt x="880" y="2460"/>
                      <a:pt x="870" y="2376"/>
                    </a:cubicBezTo>
                    <a:cubicBezTo>
                      <a:pt x="870" y="2333"/>
                      <a:pt x="870" y="2292"/>
                      <a:pt x="889" y="2254"/>
                    </a:cubicBezTo>
                    <a:cubicBezTo>
                      <a:pt x="897" y="2230"/>
                      <a:pt x="912" y="2217"/>
                      <a:pt x="937" y="2217"/>
                    </a:cubicBezTo>
                    <a:cubicBezTo>
                      <a:pt x="941" y="2217"/>
                      <a:pt x="945" y="2217"/>
                      <a:pt x="949" y="2217"/>
                    </a:cubicBezTo>
                    <a:cubicBezTo>
                      <a:pt x="958" y="2222"/>
                      <a:pt x="968" y="2222"/>
                      <a:pt x="981" y="2226"/>
                    </a:cubicBezTo>
                    <a:cubicBezTo>
                      <a:pt x="1019" y="2241"/>
                      <a:pt x="1056" y="2260"/>
                      <a:pt x="1089" y="2282"/>
                    </a:cubicBezTo>
                    <a:cubicBezTo>
                      <a:pt x="1224" y="2357"/>
                      <a:pt x="1344" y="2445"/>
                      <a:pt x="1470" y="2533"/>
                    </a:cubicBezTo>
                    <a:cubicBezTo>
                      <a:pt x="1526" y="2580"/>
                      <a:pt x="1582" y="2627"/>
                      <a:pt x="1637" y="2668"/>
                    </a:cubicBezTo>
                    <a:cubicBezTo>
                      <a:pt x="1702" y="2715"/>
                      <a:pt x="1762" y="2771"/>
                      <a:pt x="1823" y="2822"/>
                    </a:cubicBezTo>
                    <a:cubicBezTo>
                      <a:pt x="1893" y="2887"/>
                      <a:pt x="1962" y="2952"/>
                      <a:pt x="2032" y="3017"/>
                    </a:cubicBezTo>
                    <a:cubicBezTo>
                      <a:pt x="2037" y="3022"/>
                      <a:pt x="2041" y="3026"/>
                      <a:pt x="2046" y="3031"/>
                    </a:cubicBezTo>
                    <a:cubicBezTo>
                      <a:pt x="2107" y="3087"/>
                      <a:pt x="2172" y="3147"/>
                      <a:pt x="2237" y="3203"/>
                    </a:cubicBezTo>
                    <a:cubicBezTo>
                      <a:pt x="2279" y="3241"/>
                      <a:pt x="2325" y="3282"/>
                      <a:pt x="2367" y="3320"/>
                    </a:cubicBezTo>
                    <a:cubicBezTo>
                      <a:pt x="2399" y="3348"/>
                      <a:pt x="2427" y="3376"/>
                      <a:pt x="2460" y="3398"/>
                    </a:cubicBezTo>
                    <a:cubicBezTo>
                      <a:pt x="2498" y="3431"/>
                      <a:pt x="2539" y="3464"/>
                      <a:pt x="2576" y="3500"/>
                    </a:cubicBezTo>
                    <a:cubicBezTo>
                      <a:pt x="2614" y="3528"/>
                      <a:pt x="2651" y="3561"/>
                      <a:pt x="2687" y="3593"/>
                    </a:cubicBezTo>
                    <a:cubicBezTo>
                      <a:pt x="2739" y="3640"/>
                      <a:pt x="2790" y="3687"/>
                      <a:pt x="2846" y="3733"/>
                    </a:cubicBezTo>
                    <a:cubicBezTo>
                      <a:pt x="2966" y="3850"/>
                      <a:pt x="3073" y="3970"/>
                      <a:pt x="3189" y="4091"/>
                    </a:cubicBezTo>
                    <a:cubicBezTo>
                      <a:pt x="3189" y="4091"/>
                      <a:pt x="3195" y="4095"/>
                      <a:pt x="3195" y="4101"/>
                    </a:cubicBezTo>
                    <a:cubicBezTo>
                      <a:pt x="3241" y="4151"/>
                      <a:pt x="3288" y="4202"/>
                      <a:pt x="3329" y="4254"/>
                    </a:cubicBezTo>
                    <a:cubicBezTo>
                      <a:pt x="3376" y="4305"/>
                      <a:pt x="3423" y="4352"/>
                      <a:pt x="3468" y="4402"/>
                    </a:cubicBezTo>
                    <a:cubicBezTo>
                      <a:pt x="3496" y="4435"/>
                      <a:pt x="3524" y="4468"/>
                      <a:pt x="3552" y="4500"/>
                    </a:cubicBezTo>
                    <a:cubicBezTo>
                      <a:pt x="3618" y="4575"/>
                      <a:pt x="3683" y="4649"/>
                      <a:pt x="3747" y="4723"/>
                    </a:cubicBezTo>
                    <a:cubicBezTo>
                      <a:pt x="3809" y="4792"/>
                      <a:pt x="3873" y="4867"/>
                      <a:pt x="3938" y="4938"/>
                    </a:cubicBezTo>
                    <a:cubicBezTo>
                      <a:pt x="4036" y="5035"/>
                      <a:pt x="4129" y="5137"/>
                      <a:pt x="4231" y="5225"/>
                    </a:cubicBezTo>
                    <a:cubicBezTo>
                      <a:pt x="4292" y="5277"/>
                      <a:pt x="4356" y="5322"/>
                      <a:pt x="4422" y="5365"/>
                    </a:cubicBezTo>
                    <a:cubicBezTo>
                      <a:pt x="4483" y="5402"/>
                      <a:pt x="4543" y="5434"/>
                      <a:pt x="4607" y="5453"/>
                    </a:cubicBezTo>
                    <a:cubicBezTo>
                      <a:pt x="4628" y="5459"/>
                      <a:pt x="4648" y="5464"/>
                      <a:pt x="4670" y="5464"/>
                    </a:cubicBezTo>
                    <a:cubicBezTo>
                      <a:pt x="4678" y="5464"/>
                      <a:pt x="4687" y="5463"/>
                      <a:pt x="4696" y="5462"/>
                    </a:cubicBezTo>
                    <a:cubicBezTo>
                      <a:pt x="4738" y="5457"/>
                      <a:pt x="4770" y="5440"/>
                      <a:pt x="4794" y="5397"/>
                    </a:cubicBezTo>
                    <a:cubicBezTo>
                      <a:pt x="4813" y="5369"/>
                      <a:pt x="4817" y="5337"/>
                      <a:pt x="4822" y="5305"/>
                    </a:cubicBezTo>
                    <a:cubicBezTo>
                      <a:pt x="4822" y="5272"/>
                      <a:pt x="4822" y="5244"/>
                      <a:pt x="4817" y="5211"/>
                    </a:cubicBezTo>
                    <a:cubicBezTo>
                      <a:pt x="4798" y="5105"/>
                      <a:pt x="4751" y="5011"/>
                      <a:pt x="4696" y="4923"/>
                    </a:cubicBezTo>
                    <a:cubicBezTo>
                      <a:pt x="4618" y="4803"/>
                      <a:pt x="4524" y="4691"/>
                      <a:pt x="4431" y="4575"/>
                    </a:cubicBezTo>
                    <a:cubicBezTo>
                      <a:pt x="4375" y="4505"/>
                      <a:pt x="4320" y="4435"/>
                      <a:pt x="4259" y="4365"/>
                    </a:cubicBezTo>
                    <a:cubicBezTo>
                      <a:pt x="4204" y="4296"/>
                      <a:pt x="4143" y="4226"/>
                      <a:pt x="4082" y="4157"/>
                    </a:cubicBezTo>
                    <a:cubicBezTo>
                      <a:pt x="4013" y="4082"/>
                      <a:pt x="3943" y="4007"/>
                      <a:pt x="3869" y="3938"/>
                    </a:cubicBezTo>
                    <a:cubicBezTo>
                      <a:pt x="3762" y="3826"/>
                      <a:pt x="3655" y="3719"/>
                      <a:pt x="3543" y="3612"/>
                    </a:cubicBezTo>
                    <a:cubicBezTo>
                      <a:pt x="3478" y="3552"/>
                      <a:pt x="3408" y="3492"/>
                      <a:pt x="3343" y="3431"/>
                    </a:cubicBezTo>
                    <a:cubicBezTo>
                      <a:pt x="3339" y="3426"/>
                      <a:pt x="3339" y="3426"/>
                      <a:pt x="3334" y="3421"/>
                    </a:cubicBezTo>
                    <a:cubicBezTo>
                      <a:pt x="3288" y="3380"/>
                      <a:pt x="3241" y="3342"/>
                      <a:pt x="3195" y="3301"/>
                    </a:cubicBezTo>
                    <a:cubicBezTo>
                      <a:pt x="3148" y="3258"/>
                      <a:pt x="3097" y="3213"/>
                      <a:pt x="3050" y="3170"/>
                    </a:cubicBezTo>
                    <a:cubicBezTo>
                      <a:pt x="3045" y="3166"/>
                      <a:pt x="3041" y="3161"/>
                      <a:pt x="3037" y="3161"/>
                    </a:cubicBezTo>
                    <a:cubicBezTo>
                      <a:pt x="2990" y="3119"/>
                      <a:pt x="2948" y="3082"/>
                      <a:pt x="2902" y="3041"/>
                    </a:cubicBezTo>
                    <a:cubicBezTo>
                      <a:pt x="2860" y="3003"/>
                      <a:pt x="2818" y="2966"/>
                      <a:pt x="2777" y="2934"/>
                    </a:cubicBezTo>
                    <a:cubicBezTo>
                      <a:pt x="2753" y="2910"/>
                      <a:pt x="2725" y="2887"/>
                      <a:pt x="2697" y="2863"/>
                    </a:cubicBezTo>
                    <a:cubicBezTo>
                      <a:pt x="2642" y="2812"/>
                      <a:pt x="2581" y="2766"/>
                      <a:pt x="2526" y="2720"/>
                    </a:cubicBezTo>
                    <a:cubicBezTo>
                      <a:pt x="2464" y="2668"/>
                      <a:pt x="2404" y="2617"/>
                      <a:pt x="2344" y="2567"/>
                    </a:cubicBezTo>
                    <a:cubicBezTo>
                      <a:pt x="2320" y="2543"/>
                      <a:pt x="2292" y="2520"/>
                      <a:pt x="2264" y="2496"/>
                    </a:cubicBezTo>
                    <a:cubicBezTo>
                      <a:pt x="2223" y="2460"/>
                      <a:pt x="2181" y="2427"/>
                      <a:pt x="2135" y="2389"/>
                    </a:cubicBezTo>
                    <a:cubicBezTo>
                      <a:pt x="2097" y="2357"/>
                      <a:pt x="2060" y="2320"/>
                      <a:pt x="2024" y="2288"/>
                    </a:cubicBezTo>
                    <a:cubicBezTo>
                      <a:pt x="1962" y="2236"/>
                      <a:pt x="1902" y="2185"/>
                      <a:pt x="1842" y="2134"/>
                    </a:cubicBezTo>
                    <a:cubicBezTo>
                      <a:pt x="1786" y="2087"/>
                      <a:pt x="1730" y="2037"/>
                      <a:pt x="1670" y="1990"/>
                    </a:cubicBezTo>
                    <a:cubicBezTo>
                      <a:pt x="1605" y="1939"/>
                      <a:pt x="1544" y="1878"/>
                      <a:pt x="1488" y="1818"/>
                    </a:cubicBezTo>
                    <a:cubicBezTo>
                      <a:pt x="1470" y="1799"/>
                      <a:pt x="1451" y="1776"/>
                      <a:pt x="1438" y="1752"/>
                    </a:cubicBezTo>
                    <a:cubicBezTo>
                      <a:pt x="1395" y="1687"/>
                      <a:pt x="1372" y="1618"/>
                      <a:pt x="1363" y="1544"/>
                    </a:cubicBezTo>
                    <a:cubicBezTo>
                      <a:pt x="1359" y="1520"/>
                      <a:pt x="1359" y="1497"/>
                      <a:pt x="1367" y="1473"/>
                    </a:cubicBezTo>
                    <a:cubicBezTo>
                      <a:pt x="1372" y="1460"/>
                      <a:pt x="1382" y="1451"/>
                      <a:pt x="1400" y="1445"/>
                    </a:cubicBezTo>
                    <a:cubicBezTo>
                      <a:pt x="1405" y="1444"/>
                      <a:pt x="1411" y="1444"/>
                      <a:pt x="1416" y="1444"/>
                    </a:cubicBezTo>
                    <a:cubicBezTo>
                      <a:pt x="1430" y="1444"/>
                      <a:pt x="1443" y="1447"/>
                      <a:pt x="1456" y="1451"/>
                    </a:cubicBezTo>
                    <a:cubicBezTo>
                      <a:pt x="1488" y="1460"/>
                      <a:pt x="1516" y="1469"/>
                      <a:pt x="1549" y="1483"/>
                    </a:cubicBezTo>
                    <a:cubicBezTo>
                      <a:pt x="1605" y="1511"/>
                      <a:pt x="1661" y="1539"/>
                      <a:pt x="1711" y="1571"/>
                    </a:cubicBezTo>
                    <a:cubicBezTo>
                      <a:pt x="1902" y="1683"/>
                      <a:pt x="2079" y="1814"/>
                      <a:pt x="2247" y="1953"/>
                    </a:cubicBezTo>
                    <a:cubicBezTo>
                      <a:pt x="2275" y="1981"/>
                      <a:pt x="2307" y="2009"/>
                      <a:pt x="2339" y="2031"/>
                    </a:cubicBezTo>
                    <a:cubicBezTo>
                      <a:pt x="2381" y="2069"/>
                      <a:pt x="2423" y="2106"/>
                      <a:pt x="2464" y="2143"/>
                    </a:cubicBezTo>
                    <a:cubicBezTo>
                      <a:pt x="2516" y="2190"/>
                      <a:pt x="2567" y="2236"/>
                      <a:pt x="2618" y="2282"/>
                    </a:cubicBezTo>
                    <a:cubicBezTo>
                      <a:pt x="2646" y="2306"/>
                      <a:pt x="2678" y="2333"/>
                      <a:pt x="2706" y="2361"/>
                    </a:cubicBezTo>
                    <a:cubicBezTo>
                      <a:pt x="2743" y="2394"/>
                      <a:pt x="2777" y="2422"/>
                      <a:pt x="2813" y="2450"/>
                    </a:cubicBezTo>
                    <a:cubicBezTo>
                      <a:pt x="2855" y="2487"/>
                      <a:pt x="2897" y="2524"/>
                      <a:pt x="2938" y="2561"/>
                    </a:cubicBezTo>
                    <a:cubicBezTo>
                      <a:pt x="2976" y="2595"/>
                      <a:pt x="3009" y="2622"/>
                      <a:pt x="3045" y="2655"/>
                    </a:cubicBezTo>
                    <a:cubicBezTo>
                      <a:pt x="3125" y="2720"/>
                      <a:pt x="3199" y="2780"/>
                      <a:pt x="3279" y="2846"/>
                    </a:cubicBezTo>
                    <a:cubicBezTo>
                      <a:pt x="3334" y="2891"/>
                      <a:pt x="3390" y="2943"/>
                      <a:pt x="3450" y="2994"/>
                    </a:cubicBezTo>
                    <a:cubicBezTo>
                      <a:pt x="3483" y="3017"/>
                      <a:pt x="3511" y="3045"/>
                      <a:pt x="3543" y="3073"/>
                    </a:cubicBezTo>
                    <a:cubicBezTo>
                      <a:pt x="3599" y="3125"/>
                      <a:pt x="3659" y="3175"/>
                      <a:pt x="3715" y="3226"/>
                    </a:cubicBezTo>
                    <a:cubicBezTo>
                      <a:pt x="3873" y="3380"/>
                      <a:pt x="4026" y="3543"/>
                      <a:pt x="4194" y="3691"/>
                    </a:cubicBezTo>
                    <a:cubicBezTo>
                      <a:pt x="4245" y="3743"/>
                      <a:pt x="4296" y="3788"/>
                      <a:pt x="4348" y="3835"/>
                    </a:cubicBezTo>
                    <a:cubicBezTo>
                      <a:pt x="4352" y="3840"/>
                      <a:pt x="4356" y="3840"/>
                      <a:pt x="4356" y="3844"/>
                    </a:cubicBezTo>
                    <a:cubicBezTo>
                      <a:pt x="4394" y="3872"/>
                      <a:pt x="4431" y="3905"/>
                      <a:pt x="4468" y="3938"/>
                    </a:cubicBezTo>
                    <a:cubicBezTo>
                      <a:pt x="4519" y="3979"/>
                      <a:pt x="4571" y="4022"/>
                      <a:pt x="4622" y="4063"/>
                    </a:cubicBezTo>
                    <a:cubicBezTo>
                      <a:pt x="4696" y="4123"/>
                      <a:pt x="4770" y="4179"/>
                      <a:pt x="4845" y="4235"/>
                    </a:cubicBezTo>
                    <a:cubicBezTo>
                      <a:pt x="4947" y="4309"/>
                      <a:pt x="5054" y="4380"/>
                      <a:pt x="5175" y="4430"/>
                    </a:cubicBezTo>
                    <a:cubicBezTo>
                      <a:pt x="5226" y="4453"/>
                      <a:pt x="5272" y="4472"/>
                      <a:pt x="5328" y="4481"/>
                    </a:cubicBezTo>
                    <a:cubicBezTo>
                      <a:pt x="5348" y="4487"/>
                      <a:pt x="5369" y="4491"/>
                      <a:pt x="5392" y="4491"/>
                    </a:cubicBezTo>
                    <a:cubicBezTo>
                      <a:pt x="5406" y="4491"/>
                      <a:pt x="5421" y="4490"/>
                      <a:pt x="5435" y="4486"/>
                    </a:cubicBezTo>
                    <a:cubicBezTo>
                      <a:pt x="5482" y="4472"/>
                      <a:pt x="5519" y="4444"/>
                      <a:pt x="5538" y="4402"/>
                    </a:cubicBezTo>
                    <a:cubicBezTo>
                      <a:pt x="5547" y="4380"/>
                      <a:pt x="5551" y="4352"/>
                      <a:pt x="5556" y="4328"/>
                    </a:cubicBezTo>
                    <a:cubicBezTo>
                      <a:pt x="5556" y="4290"/>
                      <a:pt x="5556" y="4254"/>
                      <a:pt x="5547" y="4217"/>
                    </a:cubicBezTo>
                    <a:cubicBezTo>
                      <a:pt x="5528" y="4119"/>
                      <a:pt x="5491" y="4026"/>
                      <a:pt x="5444" y="3942"/>
                    </a:cubicBezTo>
                    <a:cubicBezTo>
                      <a:pt x="5365" y="3798"/>
                      <a:pt x="5268" y="3663"/>
                      <a:pt x="5165" y="3537"/>
                    </a:cubicBezTo>
                    <a:cubicBezTo>
                      <a:pt x="5124" y="3487"/>
                      <a:pt x="5082" y="3436"/>
                      <a:pt x="5040" y="3389"/>
                    </a:cubicBezTo>
                    <a:cubicBezTo>
                      <a:pt x="4994" y="3333"/>
                      <a:pt x="4942" y="3277"/>
                      <a:pt x="4891" y="3222"/>
                    </a:cubicBezTo>
                    <a:cubicBezTo>
                      <a:pt x="4850" y="3180"/>
                      <a:pt x="4807" y="3138"/>
                      <a:pt x="4766" y="3101"/>
                    </a:cubicBezTo>
                    <a:cubicBezTo>
                      <a:pt x="4715" y="3054"/>
                      <a:pt x="4668" y="3007"/>
                      <a:pt x="4618" y="2966"/>
                    </a:cubicBezTo>
                    <a:cubicBezTo>
                      <a:pt x="4538" y="2896"/>
                      <a:pt x="4459" y="2827"/>
                      <a:pt x="4380" y="2762"/>
                    </a:cubicBezTo>
                    <a:cubicBezTo>
                      <a:pt x="4311" y="2706"/>
                      <a:pt x="4236" y="2650"/>
                      <a:pt x="4161" y="2595"/>
                    </a:cubicBezTo>
                    <a:cubicBezTo>
                      <a:pt x="4013" y="2487"/>
                      <a:pt x="3859" y="2385"/>
                      <a:pt x="3706" y="2288"/>
                    </a:cubicBezTo>
                    <a:cubicBezTo>
                      <a:pt x="3534" y="2176"/>
                      <a:pt x="3362" y="2065"/>
                      <a:pt x="3189" y="1953"/>
                    </a:cubicBezTo>
                    <a:cubicBezTo>
                      <a:pt x="3069" y="1874"/>
                      <a:pt x="2944" y="1795"/>
                      <a:pt x="2822" y="1715"/>
                    </a:cubicBezTo>
                    <a:cubicBezTo>
                      <a:pt x="2762" y="1674"/>
                      <a:pt x="2697" y="1632"/>
                      <a:pt x="2637" y="1585"/>
                    </a:cubicBezTo>
                    <a:cubicBezTo>
                      <a:pt x="2567" y="1544"/>
                      <a:pt x="2507" y="1492"/>
                      <a:pt x="2442" y="1441"/>
                    </a:cubicBezTo>
                    <a:cubicBezTo>
                      <a:pt x="2376" y="1385"/>
                      <a:pt x="2307" y="1329"/>
                      <a:pt x="2241" y="1274"/>
                    </a:cubicBezTo>
                    <a:cubicBezTo>
                      <a:pt x="2232" y="1265"/>
                      <a:pt x="2223" y="1256"/>
                      <a:pt x="2213" y="1246"/>
                    </a:cubicBezTo>
                    <a:cubicBezTo>
                      <a:pt x="2157" y="1204"/>
                      <a:pt x="2112" y="1149"/>
                      <a:pt x="2065" y="1093"/>
                    </a:cubicBezTo>
                    <a:cubicBezTo>
                      <a:pt x="2056" y="1074"/>
                      <a:pt x="2046" y="1060"/>
                      <a:pt x="2037" y="1041"/>
                    </a:cubicBezTo>
                    <a:cubicBezTo>
                      <a:pt x="2028" y="1027"/>
                      <a:pt x="2028" y="1018"/>
                      <a:pt x="2028" y="1005"/>
                    </a:cubicBezTo>
                    <a:cubicBezTo>
                      <a:pt x="2024" y="977"/>
                      <a:pt x="2032" y="958"/>
                      <a:pt x="2060" y="949"/>
                    </a:cubicBezTo>
                    <a:cubicBezTo>
                      <a:pt x="2084" y="939"/>
                      <a:pt x="2107" y="934"/>
                      <a:pt x="2129" y="934"/>
                    </a:cubicBezTo>
                    <a:cubicBezTo>
                      <a:pt x="2138" y="934"/>
                      <a:pt x="2148" y="933"/>
                      <a:pt x="2157" y="933"/>
                    </a:cubicBezTo>
                    <a:cubicBezTo>
                      <a:pt x="2196" y="933"/>
                      <a:pt x="2237" y="940"/>
                      <a:pt x="2275" y="943"/>
                    </a:cubicBezTo>
                    <a:cubicBezTo>
                      <a:pt x="2414" y="971"/>
                      <a:pt x="2548" y="1014"/>
                      <a:pt x="2683" y="1055"/>
                    </a:cubicBezTo>
                    <a:cubicBezTo>
                      <a:pt x="2837" y="1111"/>
                      <a:pt x="2985" y="1176"/>
                      <a:pt x="3129" y="1260"/>
                    </a:cubicBezTo>
                    <a:cubicBezTo>
                      <a:pt x="3301" y="1357"/>
                      <a:pt x="3468" y="1464"/>
                      <a:pt x="3627" y="1585"/>
                    </a:cubicBezTo>
                    <a:cubicBezTo>
                      <a:pt x="3687" y="1632"/>
                      <a:pt x="3747" y="1679"/>
                      <a:pt x="3809" y="1730"/>
                    </a:cubicBezTo>
                    <a:cubicBezTo>
                      <a:pt x="3850" y="1762"/>
                      <a:pt x="3887" y="1799"/>
                      <a:pt x="3929" y="1836"/>
                    </a:cubicBezTo>
                    <a:cubicBezTo>
                      <a:pt x="4004" y="1902"/>
                      <a:pt x="4078" y="1971"/>
                      <a:pt x="4148" y="2041"/>
                    </a:cubicBezTo>
                    <a:cubicBezTo>
                      <a:pt x="4245" y="2134"/>
                      <a:pt x="4343" y="2226"/>
                      <a:pt x="4436" y="2329"/>
                    </a:cubicBezTo>
                    <a:cubicBezTo>
                      <a:pt x="4506" y="2404"/>
                      <a:pt x="4580" y="2477"/>
                      <a:pt x="4659" y="2548"/>
                    </a:cubicBezTo>
                    <a:cubicBezTo>
                      <a:pt x="4734" y="2617"/>
                      <a:pt x="4798" y="2692"/>
                      <a:pt x="4877" y="2756"/>
                    </a:cubicBezTo>
                    <a:cubicBezTo>
                      <a:pt x="4914" y="2790"/>
                      <a:pt x="4952" y="2822"/>
                      <a:pt x="4989" y="2855"/>
                    </a:cubicBezTo>
                    <a:cubicBezTo>
                      <a:pt x="5064" y="2915"/>
                      <a:pt x="5133" y="2975"/>
                      <a:pt x="5198" y="3041"/>
                    </a:cubicBezTo>
                    <a:cubicBezTo>
                      <a:pt x="5245" y="3087"/>
                      <a:pt x="5296" y="3138"/>
                      <a:pt x="5352" y="3189"/>
                    </a:cubicBezTo>
                    <a:cubicBezTo>
                      <a:pt x="5435" y="3273"/>
                      <a:pt x="5523" y="3370"/>
                      <a:pt x="5622" y="3454"/>
                    </a:cubicBezTo>
                    <a:cubicBezTo>
                      <a:pt x="5686" y="3515"/>
                      <a:pt x="5747" y="3575"/>
                      <a:pt x="5811" y="3635"/>
                    </a:cubicBezTo>
                    <a:cubicBezTo>
                      <a:pt x="5886" y="3705"/>
                      <a:pt x="5961" y="3775"/>
                      <a:pt x="6045" y="3844"/>
                    </a:cubicBezTo>
                    <a:cubicBezTo>
                      <a:pt x="6090" y="3882"/>
                      <a:pt x="6142" y="3919"/>
                      <a:pt x="6197" y="3947"/>
                    </a:cubicBezTo>
                    <a:cubicBezTo>
                      <a:pt x="6262" y="3982"/>
                      <a:pt x="6328" y="4000"/>
                      <a:pt x="6397" y="4000"/>
                    </a:cubicBezTo>
                    <a:cubicBezTo>
                      <a:pt x="6428" y="4000"/>
                      <a:pt x="6459" y="3996"/>
                      <a:pt x="6491" y="3989"/>
                    </a:cubicBezTo>
                    <a:cubicBezTo>
                      <a:pt x="6519" y="3979"/>
                      <a:pt x="6542" y="3970"/>
                      <a:pt x="6564" y="3947"/>
                    </a:cubicBezTo>
                    <a:cubicBezTo>
                      <a:pt x="6611" y="3900"/>
                      <a:pt x="6616" y="3840"/>
                      <a:pt x="6611" y="3779"/>
                    </a:cubicBezTo>
                    <a:cubicBezTo>
                      <a:pt x="6607" y="3747"/>
                      <a:pt x="6592" y="3710"/>
                      <a:pt x="6583" y="3677"/>
                    </a:cubicBezTo>
                    <a:cubicBezTo>
                      <a:pt x="6579" y="3663"/>
                      <a:pt x="6570" y="3654"/>
                      <a:pt x="6560" y="3644"/>
                    </a:cubicBezTo>
                    <a:cubicBezTo>
                      <a:pt x="6547" y="3631"/>
                      <a:pt x="6532" y="3612"/>
                      <a:pt x="6523" y="3593"/>
                    </a:cubicBezTo>
                    <a:cubicBezTo>
                      <a:pt x="6486" y="3528"/>
                      <a:pt x="6448" y="3464"/>
                      <a:pt x="6412" y="3398"/>
                    </a:cubicBezTo>
                    <a:cubicBezTo>
                      <a:pt x="6360" y="3314"/>
                      <a:pt x="6304" y="3230"/>
                      <a:pt x="6240" y="3157"/>
                    </a:cubicBezTo>
                    <a:cubicBezTo>
                      <a:pt x="6180" y="3087"/>
                      <a:pt x="6109" y="3031"/>
                      <a:pt x="6034" y="2979"/>
                    </a:cubicBezTo>
                    <a:cubicBezTo>
                      <a:pt x="5965" y="2934"/>
                      <a:pt x="5895" y="2887"/>
                      <a:pt x="5821" y="2840"/>
                    </a:cubicBezTo>
                    <a:cubicBezTo>
                      <a:pt x="5705" y="2771"/>
                      <a:pt x="5598" y="2687"/>
                      <a:pt x="5491" y="2595"/>
                    </a:cubicBezTo>
                    <a:cubicBezTo>
                      <a:pt x="5431" y="2539"/>
                      <a:pt x="5371" y="2477"/>
                      <a:pt x="5305" y="2422"/>
                    </a:cubicBezTo>
                    <a:cubicBezTo>
                      <a:pt x="5277" y="2394"/>
                      <a:pt x="5249" y="2361"/>
                      <a:pt x="5221" y="2333"/>
                    </a:cubicBezTo>
                    <a:cubicBezTo>
                      <a:pt x="5133" y="2236"/>
                      <a:pt x="5036" y="2143"/>
                      <a:pt x="4947" y="2046"/>
                    </a:cubicBezTo>
                    <a:cubicBezTo>
                      <a:pt x="4905" y="1999"/>
                      <a:pt x="4859" y="1953"/>
                      <a:pt x="4817" y="1906"/>
                    </a:cubicBezTo>
                    <a:cubicBezTo>
                      <a:pt x="4757" y="1836"/>
                      <a:pt x="4696" y="1771"/>
                      <a:pt x="4631" y="1706"/>
                    </a:cubicBezTo>
                    <a:cubicBezTo>
                      <a:pt x="4491" y="1563"/>
                      <a:pt x="4348" y="1417"/>
                      <a:pt x="4194" y="1288"/>
                    </a:cubicBezTo>
                    <a:cubicBezTo>
                      <a:pt x="4143" y="1246"/>
                      <a:pt x="4092" y="1200"/>
                      <a:pt x="4041" y="1158"/>
                    </a:cubicBezTo>
                    <a:cubicBezTo>
                      <a:pt x="3929" y="1074"/>
                      <a:pt x="3818" y="995"/>
                      <a:pt x="3702" y="921"/>
                    </a:cubicBezTo>
                    <a:cubicBezTo>
                      <a:pt x="3534" y="809"/>
                      <a:pt x="3362" y="716"/>
                      <a:pt x="3176" y="636"/>
                    </a:cubicBezTo>
                    <a:cubicBezTo>
                      <a:pt x="3045" y="586"/>
                      <a:pt x="2910" y="539"/>
                      <a:pt x="2771" y="493"/>
                    </a:cubicBezTo>
                    <a:cubicBezTo>
                      <a:pt x="2534" y="419"/>
                      <a:pt x="2297" y="344"/>
                      <a:pt x="2065" y="265"/>
                    </a:cubicBezTo>
                    <a:cubicBezTo>
                      <a:pt x="1870" y="200"/>
                      <a:pt x="1674" y="134"/>
                      <a:pt x="1475" y="79"/>
                    </a:cubicBezTo>
                    <a:cubicBezTo>
                      <a:pt x="1354" y="46"/>
                      <a:pt x="1232" y="18"/>
                      <a:pt x="1108" y="5"/>
                    </a:cubicBezTo>
                    <a:cubicBezTo>
                      <a:pt x="1072" y="2"/>
                      <a:pt x="1037" y="0"/>
                      <a:pt x="1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rot="1783300">
                <a:off x="4347781" y="5248925"/>
                <a:ext cx="510040" cy="771651"/>
              </a:xfrm>
              <a:custGeom>
                <a:avLst/>
                <a:gdLst/>
                <a:ahLst/>
                <a:cxnLst/>
                <a:rect l="l" t="t" r="r" b="b"/>
                <a:pathLst>
                  <a:path w="4794" h="6079" extrusionOk="0">
                    <a:moveTo>
                      <a:pt x="3289" y="1"/>
                    </a:moveTo>
                    <a:cubicBezTo>
                      <a:pt x="3216" y="1"/>
                      <a:pt x="3144" y="4"/>
                      <a:pt x="3073" y="10"/>
                    </a:cubicBezTo>
                    <a:cubicBezTo>
                      <a:pt x="2877" y="25"/>
                      <a:pt x="2701" y="75"/>
                      <a:pt x="2538" y="164"/>
                    </a:cubicBezTo>
                    <a:cubicBezTo>
                      <a:pt x="2371" y="253"/>
                      <a:pt x="2223" y="354"/>
                      <a:pt x="2079" y="471"/>
                    </a:cubicBezTo>
                    <a:cubicBezTo>
                      <a:pt x="1864" y="639"/>
                      <a:pt x="1669" y="824"/>
                      <a:pt x="1506" y="1029"/>
                    </a:cubicBezTo>
                    <a:cubicBezTo>
                      <a:pt x="1414" y="1150"/>
                      <a:pt x="1326" y="1270"/>
                      <a:pt x="1246" y="1396"/>
                    </a:cubicBezTo>
                    <a:cubicBezTo>
                      <a:pt x="1180" y="1498"/>
                      <a:pt x="1120" y="1605"/>
                      <a:pt x="1060" y="1716"/>
                    </a:cubicBezTo>
                    <a:cubicBezTo>
                      <a:pt x="1009" y="1810"/>
                      <a:pt x="957" y="1903"/>
                      <a:pt x="912" y="2000"/>
                    </a:cubicBezTo>
                    <a:cubicBezTo>
                      <a:pt x="869" y="2079"/>
                      <a:pt x="832" y="2158"/>
                      <a:pt x="796" y="2242"/>
                    </a:cubicBezTo>
                    <a:cubicBezTo>
                      <a:pt x="753" y="2321"/>
                      <a:pt x="716" y="2405"/>
                      <a:pt x="678" y="2484"/>
                    </a:cubicBezTo>
                    <a:cubicBezTo>
                      <a:pt x="665" y="2512"/>
                      <a:pt x="656" y="2535"/>
                      <a:pt x="642" y="2563"/>
                    </a:cubicBezTo>
                    <a:cubicBezTo>
                      <a:pt x="614" y="2619"/>
                      <a:pt x="590" y="2675"/>
                      <a:pt x="562" y="2731"/>
                    </a:cubicBezTo>
                    <a:cubicBezTo>
                      <a:pt x="534" y="2791"/>
                      <a:pt x="511" y="2851"/>
                      <a:pt x="483" y="2911"/>
                    </a:cubicBezTo>
                    <a:cubicBezTo>
                      <a:pt x="470" y="2939"/>
                      <a:pt x="455" y="2967"/>
                      <a:pt x="446" y="2995"/>
                    </a:cubicBezTo>
                    <a:cubicBezTo>
                      <a:pt x="427" y="3032"/>
                      <a:pt x="410" y="3070"/>
                      <a:pt x="395" y="3106"/>
                    </a:cubicBezTo>
                    <a:cubicBezTo>
                      <a:pt x="377" y="3143"/>
                      <a:pt x="363" y="3181"/>
                      <a:pt x="344" y="3218"/>
                    </a:cubicBezTo>
                    <a:cubicBezTo>
                      <a:pt x="326" y="3269"/>
                      <a:pt x="302" y="3321"/>
                      <a:pt x="283" y="3372"/>
                    </a:cubicBezTo>
                    <a:cubicBezTo>
                      <a:pt x="204" y="3576"/>
                      <a:pt x="135" y="3780"/>
                      <a:pt x="84" y="3995"/>
                    </a:cubicBezTo>
                    <a:lnTo>
                      <a:pt x="42" y="4162"/>
                    </a:lnTo>
                    <a:cubicBezTo>
                      <a:pt x="28" y="4241"/>
                      <a:pt x="15" y="4320"/>
                      <a:pt x="5" y="4398"/>
                    </a:cubicBezTo>
                    <a:cubicBezTo>
                      <a:pt x="0" y="4445"/>
                      <a:pt x="0" y="4497"/>
                      <a:pt x="0" y="4548"/>
                    </a:cubicBezTo>
                    <a:cubicBezTo>
                      <a:pt x="0" y="4589"/>
                      <a:pt x="5" y="4636"/>
                      <a:pt x="28" y="4683"/>
                    </a:cubicBezTo>
                    <a:cubicBezTo>
                      <a:pt x="52" y="4739"/>
                      <a:pt x="108" y="4774"/>
                      <a:pt x="173" y="4774"/>
                    </a:cubicBezTo>
                    <a:cubicBezTo>
                      <a:pt x="183" y="4774"/>
                      <a:pt x="193" y="4773"/>
                      <a:pt x="204" y="4771"/>
                    </a:cubicBezTo>
                    <a:cubicBezTo>
                      <a:pt x="232" y="4767"/>
                      <a:pt x="256" y="4757"/>
                      <a:pt x="279" y="4743"/>
                    </a:cubicBezTo>
                    <a:cubicBezTo>
                      <a:pt x="330" y="4711"/>
                      <a:pt x="372" y="4673"/>
                      <a:pt x="405" y="4627"/>
                    </a:cubicBezTo>
                    <a:cubicBezTo>
                      <a:pt x="437" y="4585"/>
                      <a:pt x="465" y="4538"/>
                      <a:pt x="498" y="4497"/>
                    </a:cubicBezTo>
                    <a:cubicBezTo>
                      <a:pt x="590" y="4343"/>
                      <a:pt x="688" y="4194"/>
                      <a:pt x="758" y="4031"/>
                    </a:cubicBezTo>
                    <a:cubicBezTo>
                      <a:pt x="777" y="3986"/>
                      <a:pt x="800" y="3939"/>
                      <a:pt x="818" y="3892"/>
                    </a:cubicBezTo>
                    <a:cubicBezTo>
                      <a:pt x="846" y="3818"/>
                      <a:pt x="869" y="3744"/>
                      <a:pt x="897" y="3673"/>
                    </a:cubicBezTo>
                    <a:cubicBezTo>
                      <a:pt x="953" y="3534"/>
                      <a:pt x="995" y="3400"/>
                      <a:pt x="1047" y="3265"/>
                    </a:cubicBezTo>
                    <a:cubicBezTo>
                      <a:pt x="1107" y="3106"/>
                      <a:pt x="1158" y="2944"/>
                      <a:pt x="1223" y="2791"/>
                    </a:cubicBezTo>
                    <a:cubicBezTo>
                      <a:pt x="1251" y="2725"/>
                      <a:pt x="1279" y="2656"/>
                      <a:pt x="1307" y="2591"/>
                    </a:cubicBezTo>
                    <a:cubicBezTo>
                      <a:pt x="1339" y="2525"/>
                      <a:pt x="1367" y="2456"/>
                      <a:pt x="1395" y="2390"/>
                    </a:cubicBezTo>
                    <a:cubicBezTo>
                      <a:pt x="1423" y="2321"/>
                      <a:pt x="1450" y="2256"/>
                      <a:pt x="1478" y="2186"/>
                    </a:cubicBezTo>
                    <a:cubicBezTo>
                      <a:pt x="1502" y="2130"/>
                      <a:pt x="1525" y="2074"/>
                      <a:pt x="1549" y="2019"/>
                    </a:cubicBezTo>
                    <a:cubicBezTo>
                      <a:pt x="1549" y="2010"/>
                      <a:pt x="1553" y="2005"/>
                      <a:pt x="1553" y="2000"/>
                    </a:cubicBezTo>
                    <a:cubicBezTo>
                      <a:pt x="1581" y="1935"/>
                      <a:pt x="1604" y="1870"/>
                      <a:pt x="1632" y="1804"/>
                    </a:cubicBezTo>
                    <a:cubicBezTo>
                      <a:pt x="1646" y="1768"/>
                      <a:pt x="1665" y="1731"/>
                      <a:pt x="1678" y="1698"/>
                    </a:cubicBezTo>
                    <a:cubicBezTo>
                      <a:pt x="1725" y="1609"/>
                      <a:pt x="1776" y="1521"/>
                      <a:pt x="1832" y="1437"/>
                    </a:cubicBezTo>
                    <a:cubicBezTo>
                      <a:pt x="1883" y="1373"/>
                      <a:pt x="1929" y="1308"/>
                      <a:pt x="1989" y="1247"/>
                    </a:cubicBezTo>
                    <a:cubicBezTo>
                      <a:pt x="2041" y="1196"/>
                      <a:pt x="2096" y="1150"/>
                      <a:pt x="2167" y="1117"/>
                    </a:cubicBezTo>
                    <a:cubicBezTo>
                      <a:pt x="2199" y="1103"/>
                      <a:pt x="2236" y="1089"/>
                      <a:pt x="2278" y="1089"/>
                    </a:cubicBezTo>
                    <a:cubicBezTo>
                      <a:pt x="2311" y="1089"/>
                      <a:pt x="2324" y="1098"/>
                      <a:pt x="2339" y="1126"/>
                    </a:cubicBezTo>
                    <a:cubicBezTo>
                      <a:pt x="2343" y="1135"/>
                      <a:pt x="2343" y="1145"/>
                      <a:pt x="2348" y="1154"/>
                    </a:cubicBezTo>
                    <a:cubicBezTo>
                      <a:pt x="2352" y="1191"/>
                      <a:pt x="2358" y="1224"/>
                      <a:pt x="2352" y="1257"/>
                    </a:cubicBezTo>
                    <a:cubicBezTo>
                      <a:pt x="2352" y="1386"/>
                      <a:pt x="2339" y="1512"/>
                      <a:pt x="2320" y="1633"/>
                    </a:cubicBezTo>
                    <a:cubicBezTo>
                      <a:pt x="2311" y="1693"/>
                      <a:pt x="2296" y="1754"/>
                      <a:pt x="2287" y="1810"/>
                    </a:cubicBezTo>
                    <a:cubicBezTo>
                      <a:pt x="2274" y="1875"/>
                      <a:pt x="2259" y="1939"/>
                      <a:pt x="2240" y="2005"/>
                    </a:cubicBezTo>
                    <a:cubicBezTo>
                      <a:pt x="2223" y="2079"/>
                      <a:pt x="2199" y="2154"/>
                      <a:pt x="2176" y="2233"/>
                    </a:cubicBezTo>
                    <a:cubicBezTo>
                      <a:pt x="2176" y="2237"/>
                      <a:pt x="2176" y="2242"/>
                      <a:pt x="2171" y="2246"/>
                    </a:cubicBezTo>
                    <a:cubicBezTo>
                      <a:pt x="2152" y="2317"/>
                      <a:pt x="2134" y="2381"/>
                      <a:pt x="2115" y="2452"/>
                    </a:cubicBezTo>
                    <a:cubicBezTo>
                      <a:pt x="2107" y="2497"/>
                      <a:pt x="2092" y="2544"/>
                      <a:pt x="2079" y="2591"/>
                    </a:cubicBezTo>
                    <a:cubicBezTo>
                      <a:pt x="2073" y="2623"/>
                      <a:pt x="2064" y="2656"/>
                      <a:pt x="2055" y="2688"/>
                    </a:cubicBezTo>
                    <a:cubicBezTo>
                      <a:pt x="2045" y="2731"/>
                      <a:pt x="2036" y="2772"/>
                      <a:pt x="2027" y="2814"/>
                    </a:cubicBezTo>
                    <a:cubicBezTo>
                      <a:pt x="2017" y="2851"/>
                      <a:pt x="2008" y="2888"/>
                      <a:pt x="1999" y="2930"/>
                    </a:cubicBezTo>
                    <a:cubicBezTo>
                      <a:pt x="1985" y="2986"/>
                      <a:pt x="1972" y="3042"/>
                      <a:pt x="1953" y="3098"/>
                    </a:cubicBezTo>
                    <a:cubicBezTo>
                      <a:pt x="1916" y="3227"/>
                      <a:pt x="1864" y="3353"/>
                      <a:pt x="1818" y="3484"/>
                    </a:cubicBezTo>
                    <a:cubicBezTo>
                      <a:pt x="1813" y="3488"/>
                      <a:pt x="1813" y="3488"/>
                      <a:pt x="1813" y="3493"/>
                    </a:cubicBezTo>
                    <a:cubicBezTo>
                      <a:pt x="1790" y="3544"/>
                      <a:pt x="1766" y="3595"/>
                      <a:pt x="1748" y="3645"/>
                    </a:cubicBezTo>
                    <a:cubicBezTo>
                      <a:pt x="1725" y="3697"/>
                      <a:pt x="1706" y="3752"/>
                      <a:pt x="1683" y="3804"/>
                    </a:cubicBezTo>
                    <a:cubicBezTo>
                      <a:pt x="1669" y="3836"/>
                      <a:pt x="1655" y="3869"/>
                      <a:pt x="1641" y="3902"/>
                    </a:cubicBezTo>
                    <a:cubicBezTo>
                      <a:pt x="1609" y="3976"/>
                      <a:pt x="1577" y="4050"/>
                      <a:pt x="1543" y="4125"/>
                    </a:cubicBezTo>
                    <a:cubicBezTo>
                      <a:pt x="1515" y="4199"/>
                      <a:pt x="1483" y="4269"/>
                      <a:pt x="1455" y="4343"/>
                    </a:cubicBezTo>
                    <a:cubicBezTo>
                      <a:pt x="1414" y="4450"/>
                      <a:pt x="1376" y="4557"/>
                      <a:pt x="1348" y="4668"/>
                    </a:cubicBezTo>
                    <a:cubicBezTo>
                      <a:pt x="1334" y="4729"/>
                      <a:pt x="1326" y="4795"/>
                      <a:pt x="1320" y="4859"/>
                    </a:cubicBezTo>
                    <a:cubicBezTo>
                      <a:pt x="1315" y="4915"/>
                      <a:pt x="1320" y="4975"/>
                      <a:pt x="1334" y="5031"/>
                    </a:cubicBezTo>
                    <a:cubicBezTo>
                      <a:pt x="1339" y="5059"/>
                      <a:pt x="1353" y="5082"/>
                      <a:pt x="1367" y="5106"/>
                    </a:cubicBezTo>
                    <a:cubicBezTo>
                      <a:pt x="1395" y="5138"/>
                      <a:pt x="1427" y="5157"/>
                      <a:pt x="1469" y="5162"/>
                    </a:cubicBezTo>
                    <a:cubicBezTo>
                      <a:pt x="1478" y="5163"/>
                      <a:pt x="1486" y="5163"/>
                      <a:pt x="1495" y="5163"/>
                    </a:cubicBezTo>
                    <a:cubicBezTo>
                      <a:pt x="1519" y="5163"/>
                      <a:pt x="1541" y="5159"/>
                      <a:pt x="1562" y="5152"/>
                    </a:cubicBezTo>
                    <a:cubicBezTo>
                      <a:pt x="1590" y="5143"/>
                      <a:pt x="1618" y="5129"/>
                      <a:pt x="1641" y="5115"/>
                    </a:cubicBezTo>
                    <a:cubicBezTo>
                      <a:pt x="1725" y="5068"/>
                      <a:pt x="1781" y="5003"/>
                      <a:pt x="1832" y="4928"/>
                    </a:cubicBezTo>
                    <a:cubicBezTo>
                      <a:pt x="1897" y="4827"/>
                      <a:pt x="1948" y="4720"/>
                      <a:pt x="2004" y="4613"/>
                    </a:cubicBezTo>
                    <a:cubicBezTo>
                      <a:pt x="2036" y="4544"/>
                      <a:pt x="2064" y="4473"/>
                      <a:pt x="2096" y="4409"/>
                    </a:cubicBezTo>
                    <a:cubicBezTo>
                      <a:pt x="2134" y="4338"/>
                      <a:pt x="2162" y="4269"/>
                      <a:pt x="2190" y="4199"/>
                    </a:cubicBezTo>
                    <a:cubicBezTo>
                      <a:pt x="2223" y="4125"/>
                      <a:pt x="2250" y="4041"/>
                      <a:pt x="2278" y="3962"/>
                    </a:cubicBezTo>
                    <a:cubicBezTo>
                      <a:pt x="2320" y="3846"/>
                      <a:pt x="2362" y="3725"/>
                      <a:pt x="2394" y="3604"/>
                    </a:cubicBezTo>
                    <a:cubicBezTo>
                      <a:pt x="2418" y="3529"/>
                      <a:pt x="2436" y="3460"/>
                      <a:pt x="2459" y="3385"/>
                    </a:cubicBezTo>
                    <a:lnTo>
                      <a:pt x="2459" y="3376"/>
                    </a:lnTo>
                    <a:cubicBezTo>
                      <a:pt x="2474" y="3330"/>
                      <a:pt x="2483" y="3278"/>
                      <a:pt x="2497" y="3233"/>
                    </a:cubicBezTo>
                    <a:cubicBezTo>
                      <a:pt x="2510" y="3177"/>
                      <a:pt x="2525" y="3125"/>
                      <a:pt x="2538" y="3074"/>
                    </a:cubicBezTo>
                    <a:cubicBezTo>
                      <a:pt x="2538" y="3070"/>
                      <a:pt x="2538" y="3065"/>
                      <a:pt x="2543" y="3060"/>
                    </a:cubicBezTo>
                    <a:cubicBezTo>
                      <a:pt x="2553" y="3014"/>
                      <a:pt x="2566" y="2963"/>
                      <a:pt x="2575" y="2916"/>
                    </a:cubicBezTo>
                    <a:cubicBezTo>
                      <a:pt x="2590" y="2874"/>
                      <a:pt x="2599" y="2828"/>
                      <a:pt x="2613" y="2786"/>
                    </a:cubicBezTo>
                    <a:cubicBezTo>
                      <a:pt x="2618" y="2758"/>
                      <a:pt x="2626" y="2725"/>
                      <a:pt x="2631" y="2697"/>
                    </a:cubicBezTo>
                    <a:cubicBezTo>
                      <a:pt x="2645" y="2637"/>
                      <a:pt x="2659" y="2577"/>
                      <a:pt x="2673" y="2516"/>
                    </a:cubicBezTo>
                    <a:cubicBezTo>
                      <a:pt x="2687" y="2456"/>
                      <a:pt x="2701" y="2390"/>
                      <a:pt x="2715" y="2330"/>
                    </a:cubicBezTo>
                    <a:cubicBezTo>
                      <a:pt x="2725" y="2302"/>
                      <a:pt x="2729" y="2270"/>
                      <a:pt x="2734" y="2242"/>
                    </a:cubicBezTo>
                    <a:cubicBezTo>
                      <a:pt x="2748" y="2201"/>
                      <a:pt x="2757" y="2154"/>
                      <a:pt x="2766" y="2107"/>
                    </a:cubicBezTo>
                    <a:cubicBezTo>
                      <a:pt x="2776" y="2070"/>
                      <a:pt x="2789" y="2028"/>
                      <a:pt x="2798" y="1986"/>
                    </a:cubicBezTo>
                    <a:cubicBezTo>
                      <a:pt x="2813" y="1926"/>
                      <a:pt x="2826" y="1860"/>
                      <a:pt x="2841" y="1796"/>
                    </a:cubicBezTo>
                    <a:cubicBezTo>
                      <a:pt x="2854" y="1735"/>
                      <a:pt x="2869" y="1675"/>
                      <a:pt x="2882" y="1615"/>
                    </a:cubicBezTo>
                    <a:cubicBezTo>
                      <a:pt x="2896" y="1545"/>
                      <a:pt x="2920" y="1480"/>
                      <a:pt x="2943" y="1414"/>
                    </a:cubicBezTo>
                    <a:cubicBezTo>
                      <a:pt x="2948" y="1396"/>
                      <a:pt x="2961" y="1373"/>
                      <a:pt x="2976" y="1354"/>
                    </a:cubicBezTo>
                    <a:cubicBezTo>
                      <a:pt x="3008" y="1302"/>
                      <a:pt x="3055" y="1261"/>
                      <a:pt x="3115" y="1229"/>
                    </a:cubicBezTo>
                    <a:cubicBezTo>
                      <a:pt x="3133" y="1219"/>
                      <a:pt x="3152" y="1210"/>
                      <a:pt x="3180" y="1210"/>
                    </a:cubicBezTo>
                    <a:cubicBezTo>
                      <a:pt x="3194" y="1210"/>
                      <a:pt x="3208" y="1214"/>
                      <a:pt x="3217" y="1229"/>
                    </a:cubicBezTo>
                    <a:cubicBezTo>
                      <a:pt x="3231" y="1238"/>
                      <a:pt x="3236" y="1257"/>
                      <a:pt x="3240" y="1270"/>
                    </a:cubicBezTo>
                    <a:cubicBezTo>
                      <a:pt x="3250" y="1298"/>
                      <a:pt x="3255" y="1326"/>
                      <a:pt x="3259" y="1354"/>
                    </a:cubicBezTo>
                    <a:cubicBezTo>
                      <a:pt x="3263" y="1405"/>
                      <a:pt x="3263" y="1461"/>
                      <a:pt x="3263" y="1512"/>
                    </a:cubicBezTo>
                    <a:cubicBezTo>
                      <a:pt x="3259" y="1693"/>
                      <a:pt x="3231" y="1875"/>
                      <a:pt x="3189" y="2051"/>
                    </a:cubicBezTo>
                    <a:cubicBezTo>
                      <a:pt x="3184" y="2083"/>
                      <a:pt x="3175" y="2117"/>
                      <a:pt x="3166" y="2149"/>
                    </a:cubicBezTo>
                    <a:cubicBezTo>
                      <a:pt x="3156" y="2195"/>
                      <a:pt x="3147" y="2237"/>
                      <a:pt x="3133" y="2284"/>
                    </a:cubicBezTo>
                    <a:cubicBezTo>
                      <a:pt x="3120" y="2340"/>
                      <a:pt x="3105" y="2390"/>
                      <a:pt x="3092" y="2446"/>
                    </a:cubicBezTo>
                    <a:cubicBezTo>
                      <a:pt x="3083" y="2479"/>
                      <a:pt x="3073" y="2512"/>
                      <a:pt x="3064" y="2544"/>
                    </a:cubicBezTo>
                    <a:cubicBezTo>
                      <a:pt x="3055" y="2581"/>
                      <a:pt x="3045" y="2619"/>
                      <a:pt x="3040" y="2656"/>
                    </a:cubicBezTo>
                    <a:cubicBezTo>
                      <a:pt x="3027" y="2697"/>
                      <a:pt x="3017" y="2744"/>
                      <a:pt x="3008" y="2791"/>
                    </a:cubicBezTo>
                    <a:cubicBezTo>
                      <a:pt x="2999" y="2828"/>
                      <a:pt x="2985" y="2864"/>
                      <a:pt x="2980" y="2902"/>
                    </a:cubicBezTo>
                    <a:cubicBezTo>
                      <a:pt x="2961" y="2986"/>
                      <a:pt x="2943" y="3065"/>
                      <a:pt x="2924" y="3143"/>
                    </a:cubicBezTo>
                    <a:cubicBezTo>
                      <a:pt x="2915" y="3205"/>
                      <a:pt x="2896" y="3265"/>
                      <a:pt x="2882" y="3330"/>
                    </a:cubicBezTo>
                    <a:cubicBezTo>
                      <a:pt x="2877" y="3362"/>
                      <a:pt x="2869" y="3394"/>
                      <a:pt x="2860" y="3428"/>
                    </a:cubicBezTo>
                    <a:cubicBezTo>
                      <a:pt x="2845" y="3488"/>
                      <a:pt x="2832" y="3548"/>
                      <a:pt x="2813" y="3609"/>
                    </a:cubicBezTo>
                    <a:cubicBezTo>
                      <a:pt x="2757" y="3785"/>
                      <a:pt x="2692" y="3958"/>
                      <a:pt x="2641" y="4134"/>
                    </a:cubicBezTo>
                    <a:cubicBezTo>
                      <a:pt x="2626" y="4190"/>
                      <a:pt x="2613" y="4250"/>
                      <a:pt x="2594" y="4306"/>
                    </a:cubicBezTo>
                    <a:lnTo>
                      <a:pt x="2594" y="4315"/>
                    </a:lnTo>
                    <a:cubicBezTo>
                      <a:pt x="2585" y="4353"/>
                      <a:pt x="2575" y="4390"/>
                      <a:pt x="2566" y="4432"/>
                    </a:cubicBezTo>
                    <a:cubicBezTo>
                      <a:pt x="2557" y="4482"/>
                      <a:pt x="2543" y="4538"/>
                      <a:pt x="2534" y="4594"/>
                    </a:cubicBezTo>
                    <a:cubicBezTo>
                      <a:pt x="2515" y="4668"/>
                      <a:pt x="2501" y="4743"/>
                      <a:pt x="2491" y="4822"/>
                    </a:cubicBezTo>
                    <a:cubicBezTo>
                      <a:pt x="2478" y="4924"/>
                      <a:pt x="2469" y="5031"/>
                      <a:pt x="2483" y="5143"/>
                    </a:cubicBezTo>
                    <a:cubicBezTo>
                      <a:pt x="2487" y="5189"/>
                      <a:pt x="2497" y="5231"/>
                      <a:pt x="2510" y="5278"/>
                    </a:cubicBezTo>
                    <a:cubicBezTo>
                      <a:pt x="2525" y="5310"/>
                      <a:pt x="2538" y="5338"/>
                      <a:pt x="2562" y="5361"/>
                    </a:cubicBezTo>
                    <a:cubicBezTo>
                      <a:pt x="2594" y="5394"/>
                      <a:pt x="2636" y="5413"/>
                      <a:pt x="2687" y="5413"/>
                    </a:cubicBezTo>
                    <a:cubicBezTo>
                      <a:pt x="2710" y="5413"/>
                      <a:pt x="2734" y="5413"/>
                      <a:pt x="2757" y="5403"/>
                    </a:cubicBezTo>
                    <a:cubicBezTo>
                      <a:pt x="2789" y="5394"/>
                      <a:pt x="2817" y="5380"/>
                      <a:pt x="2845" y="5361"/>
                    </a:cubicBezTo>
                    <a:cubicBezTo>
                      <a:pt x="2920" y="5314"/>
                      <a:pt x="2980" y="5254"/>
                      <a:pt x="3031" y="5189"/>
                    </a:cubicBezTo>
                    <a:cubicBezTo>
                      <a:pt x="3120" y="5082"/>
                      <a:pt x="3184" y="4962"/>
                      <a:pt x="3245" y="4840"/>
                    </a:cubicBezTo>
                    <a:cubicBezTo>
                      <a:pt x="3268" y="4795"/>
                      <a:pt x="3291" y="4748"/>
                      <a:pt x="3315" y="4696"/>
                    </a:cubicBezTo>
                    <a:cubicBezTo>
                      <a:pt x="3338" y="4641"/>
                      <a:pt x="3362" y="4585"/>
                      <a:pt x="3380" y="4525"/>
                    </a:cubicBezTo>
                    <a:cubicBezTo>
                      <a:pt x="3398" y="4482"/>
                      <a:pt x="3412" y="4436"/>
                      <a:pt x="3426" y="4390"/>
                    </a:cubicBezTo>
                    <a:cubicBezTo>
                      <a:pt x="3440" y="4334"/>
                      <a:pt x="3459" y="4282"/>
                      <a:pt x="3468" y="4227"/>
                    </a:cubicBezTo>
                    <a:cubicBezTo>
                      <a:pt x="3491" y="4147"/>
                      <a:pt x="3510" y="4064"/>
                      <a:pt x="3529" y="3980"/>
                    </a:cubicBezTo>
                    <a:cubicBezTo>
                      <a:pt x="3547" y="3906"/>
                      <a:pt x="3557" y="3832"/>
                      <a:pt x="3570" y="3752"/>
                    </a:cubicBezTo>
                    <a:cubicBezTo>
                      <a:pt x="3589" y="3604"/>
                      <a:pt x="3603" y="3450"/>
                      <a:pt x="3613" y="3297"/>
                    </a:cubicBezTo>
                    <a:cubicBezTo>
                      <a:pt x="3622" y="3130"/>
                      <a:pt x="3635" y="2958"/>
                      <a:pt x="3650" y="2786"/>
                    </a:cubicBezTo>
                    <a:cubicBezTo>
                      <a:pt x="3658" y="2665"/>
                      <a:pt x="3668" y="2544"/>
                      <a:pt x="3677" y="2424"/>
                    </a:cubicBezTo>
                    <a:cubicBezTo>
                      <a:pt x="3682" y="2362"/>
                      <a:pt x="3686" y="2298"/>
                      <a:pt x="3696" y="2237"/>
                    </a:cubicBezTo>
                    <a:cubicBezTo>
                      <a:pt x="3701" y="2167"/>
                      <a:pt x="3714" y="2102"/>
                      <a:pt x="3729" y="2038"/>
                    </a:cubicBezTo>
                    <a:cubicBezTo>
                      <a:pt x="3742" y="1967"/>
                      <a:pt x="3757" y="1898"/>
                      <a:pt x="3774" y="1828"/>
                    </a:cubicBezTo>
                    <a:cubicBezTo>
                      <a:pt x="3774" y="1819"/>
                      <a:pt x="3780" y="1804"/>
                      <a:pt x="3785" y="1796"/>
                    </a:cubicBezTo>
                    <a:cubicBezTo>
                      <a:pt x="3793" y="1735"/>
                      <a:pt x="3817" y="1684"/>
                      <a:pt x="3845" y="1628"/>
                    </a:cubicBezTo>
                    <a:cubicBezTo>
                      <a:pt x="3849" y="1615"/>
                      <a:pt x="3864" y="1600"/>
                      <a:pt x="3873" y="1591"/>
                    </a:cubicBezTo>
                    <a:cubicBezTo>
                      <a:pt x="3882" y="1581"/>
                      <a:pt x="3892" y="1572"/>
                      <a:pt x="3901" y="1568"/>
                    </a:cubicBezTo>
                    <a:cubicBezTo>
                      <a:pt x="3909" y="1565"/>
                      <a:pt x="3916" y="1563"/>
                      <a:pt x="3924" y="1563"/>
                    </a:cubicBezTo>
                    <a:cubicBezTo>
                      <a:pt x="3937" y="1563"/>
                      <a:pt x="3950" y="1568"/>
                      <a:pt x="3965" y="1577"/>
                    </a:cubicBezTo>
                    <a:cubicBezTo>
                      <a:pt x="3984" y="1591"/>
                      <a:pt x="3998" y="1609"/>
                      <a:pt x="4012" y="1628"/>
                    </a:cubicBezTo>
                    <a:cubicBezTo>
                      <a:pt x="4036" y="1665"/>
                      <a:pt x="4053" y="1703"/>
                      <a:pt x="4068" y="1744"/>
                    </a:cubicBezTo>
                    <a:cubicBezTo>
                      <a:pt x="4115" y="1860"/>
                      <a:pt x="4143" y="1982"/>
                      <a:pt x="4171" y="2098"/>
                    </a:cubicBezTo>
                    <a:cubicBezTo>
                      <a:pt x="4203" y="2237"/>
                      <a:pt x="4216" y="2377"/>
                      <a:pt x="4212" y="2512"/>
                    </a:cubicBezTo>
                    <a:cubicBezTo>
                      <a:pt x="4212" y="2679"/>
                      <a:pt x="4203" y="2842"/>
                      <a:pt x="4175" y="3004"/>
                    </a:cubicBezTo>
                    <a:cubicBezTo>
                      <a:pt x="4165" y="3070"/>
                      <a:pt x="4152" y="3130"/>
                      <a:pt x="4137" y="3195"/>
                    </a:cubicBezTo>
                    <a:cubicBezTo>
                      <a:pt x="4128" y="3237"/>
                      <a:pt x="4115" y="3278"/>
                      <a:pt x="4105" y="3325"/>
                    </a:cubicBezTo>
                    <a:cubicBezTo>
                      <a:pt x="4087" y="3404"/>
                      <a:pt x="4063" y="3484"/>
                      <a:pt x="4036" y="3562"/>
                    </a:cubicBezTo>
                    <a:cubicBezTo>
                      <a:pt x="4003" y="3669"/>
                      <a:pt x="3970" y="3776"/>
                      <a:pt x="3928" y="3879"/>
                    </a:cubicBezTo>
                    <a:cubicBezTo>
                      <a:pt x="3896" y="3958"/>
                      <a:pt x="3868" y="4041"/>
                      <a:pt x="3845" y="4125"/>
                    </a:cubicBezTo>
                    <a:cubicBezTo>
                      <a:pt x="3826" y="4203"/>
                      <a:pt x="3793" y="4282"/>
                      <a:pt x="3774" y="4362"/>
                    </a:cubicBezTo>
                    <a:cubicBezTo>
                      <a:pt x="3766" y="4404"/>
                      <a:pt x="3757" y="4445"/>
                      <a:pt x="3747" y="4482"/>
                    </a:cubicBezTo>
                    <a:cubicBezTo>
                      <a:pt x="3729" y="4557"/>
                      <a:pt x="3710" y="4632"/>
                      <a:pt x="3686" y="4705"/>
                    </a:cubicBezTo>
                    <a:cubicBezTo>
                      <a:pt x="3668" y="4761"/>
                      <a:pt x="3650" y="4812"/>
                      <a:pt x="3631" y="4873"/>
                    </a:cubicBezTo>
                    <a:cubicBezTo>
                      <a:pt x="3603" y="4966"/>
                      <a:pt x="3561" y="5068"/>
                      <a:pt x="3533" y="5171"/>
                    </a:cubicBezTo>
                    <a:cubicBezTo>
                      <a:pt x="3515" y="5241"/>
                      <a:pt x="3491" y="5310"/>
                      <a:pt x="3473" y="5375"/>
                    </a:cubicBezTo>
                    <a:cubicBezTo>
                      <a:pt x="3450" y="5458"/>
                      <a:pt x="3426" y="5542"/>
                      <a:pt x="3407" y="5626"/>
                    </a:cubicBezTo>
                    <a:cubicBezTo>
                      <a:pt x="3398" y="5677"/>
                      <a:pt x="3390" y="5728"/>
                      <a:pt x="3394" y="5780"/>
                    </a:cubicBezTo>
                    <a:cubicBezTo>
                      <a:pt x="3394" y="5868"/>
                      <a:pt x="3426" y="5952"/>
                      <a:pt x="3501" y="6026"/>
                    </a:cubicBezTo>
                    <a:cubicBezTo>
                      <a:pt x="3519" y="6044"/>
                      <a:pt x="3542" y="6059"/>
                      <a:pt x="3566" y="6068"/>
                    </a:cubicBezTo>
                    <a:cubicBezTo>
                      <a:pt x="3587" y="6075"/>
                      <a:pt x="3607" y="6078"/>
                      <a:pt x="3626" y="6078"/>
                    </a:cubicBezTo>
                    <a:cubicBezTo>
                      <a:pt x="3666" y="6078"/>
                      <a:pt x="3702" y="6065"/>
                      <a:pt x="3733" y="6050"/>
                    </a:cubicBezTo>
                    <a:cubicBezTo>
                      <a:pt x="3761" y="6035"/>
                      <a:pt x="3785" y="6012"/>
                      <a:pt x="3812" y="5994"/>
                    </a:cubicBezTo>
                    <a:cubicBezTo>
                      <a:pt x="3817" y="5984"/>
                      <a:pt x="3826" y="5975"/>
                      <a:pt x="3826" y="5966"/>
                    </a:cubicBezTo>
                    <a:cubicBezTo>
                      <a:pt x="3830" y="5947"/>
                      <a:pt x="3840" y="5933"/>
                      <a:pt x="3854" y="5919"/>
                    </a:cubicBezTo>
                    <a:cubicBezTo>
                      <a:pt x="3892" y="5872"/>
                      <a:pt x="3928" y="5821"/>
                      <a:pt x="3965" y="5771"/>
                    </a:cubicBezTo>
                    <a:cubicBezTo>
                      <a:pt x="4012" y="5700"/>
                      <a:pt x="4053" y="5631"/>
                      <a:pt x="4087" y="5557"/>
                    </a:cubicBezTo>
                    <a:cubicBezTo>
                      <a:pt x="4119" y="5486"/>
                      <a:pt x="4137" y="5413"/>
                      <a:pt x="4143" y="5338"/>
                    </a:cubicBezTo>
                    <a:cubicBezTo>
                      <a:pt x="4147" y="5269"/>
                      <a:pt x="4152" y="5198"/>
                      <a:pt x="4156" y="5129"/>
                    </a:cubicBezTo>
                    <a:cubicBezTo>
                      <a:pt x="4165" y="5012"/>
                      <a:pt x="4184" y="4901"/>
                      <a:pt x="4207" y="4789"/>
                    </a:cubicBezTo>
                    <a:cubicBezTo>
                      <a:pt x="4226" y="4724"/>
                      <a:pt x="4249" y="4655"/>
                      <a:pt x="4268" y="4589"/>
                    </a:cubicBezTo>
                    <a:cubicBezTo>
                      <a:pt x="4277" y="4557"/>
                      <a:pt x="4296" y="4525"/>
                      <a:pt x="4304" y="4497"/>
                    </a:cubicBezTo>
                    <a:cubicBezTo>
                      <a:pt x="4342" y="4394"/>
                      <a:pt x="4375" y="4287"/>
                      <a:pt x="4416" y="4190"/>
                    </a:cubicBezTo>
                    <a:cubicBezTo>
                      <a:pt x="4439" y="4139"/>
                      <a:pt x="4454" y="4087"/>
                      <a:pt x="4477" y="4041"/>
                    </a:cubicBezTo>
                    <a:cubicBezTo>
                      <a:pt x="4505" y="3971"/>
                      <a:pt x="4528" y="3902"/>
                      <a:pt x="4555" y="3832"/>
                    </a:cubicBezTo>
                    <a:cubicBezTo>
                      <a:pt x="4611" y="3673"/>
                      <a:pt x="4667" y="3516"/>
                      <a:pt x="4705" y="3353"/>
                    </a:cubicBezTo>
                    <a:cubicBezTo>
                      <a:pt x="4714" y="3297"/>
                      <a:pt x="4728" y="3241"/>
                      <a:pt x="4737" y="3190"/>
                    </a:cubicBezTo>
                    <a:cubicBezTo>
                      <a:pt x="4761" y="3079"/>
                      <a:pt x="4774" y="2963"/>
                      <a:pt x="4779" y="2851"/>
                    </a:cubicBezTo>
                    <a:cubicBezTo>
                      <a:pt x="4793" y="2684"/>
                      <a:pt x="4793" y="2516"/>
                      <a:pt x="4770" y="2349"/>
                    </a:cubicBezTo>
                    <a:cubicBezTo>
                      <a:pt x="4751" y="2228"/>
                      <a:pt x="4728" y="2107"/>
                      <a:pt x="4695" y="1986"/>
                    </a:cubicBezTo>
                    <a:cubicBezTo>
                      <a:pt x="4645" y="1777"/>
                      <a:pt x="4593" y="1568"/>
                      <a:pt x="4551" y="1358"/>
                    </a:cubicBezTo>
                    <a:cubicBezTo>
                      <a:pt x="4514" y="1186"/>
                      <a:pt x="4472" y="1010"/>
                      <a:pt x="4426" y="838"/>
                    </a:cubicBezTo>
                    <a:cubicBezTo>
                      <a:pt x="4398" y="736"/>
                      <a:pt x="4360" y="629"/>
                      <a:pt x="4314" y="531"/>
                    </a:cubicBezTo>
                    <a:cubicBezTo>
                      <a:pt x="4268" y="438"/>
                      <a:pt x="4212" y="354"/>
                      <a:pt x="4137" y="276"/>
                    </a:cubicBezTo>
                    <a:cubicBezTo>
                      <a:pt x="4049" y="187"/>
                      <a:pt x="3942" y="118"/>
                      <a:pt x="3812" y="71"/>
                    </a:cubicBezTo>
                    <a:cubicBezTo>
                      <a:pt x="3724" y="43"/>
                      <a:pt x="3635" y="29"/>
                      <a:pt x="3542" y="15"/>
                    </a:cubicBezTo>
                    <a:cubicBezTo>
                      <a:pt x="3458" y="5"/>
                      <a:pt x="3373" y="1"/>
                      <a:pt x="32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rot="-8078620" flipH="1">
                <a:off x="4068353" y="4730024"/>
                <a:ext cx="755930" cy="549811"/>
              </a:xfrm>
              <a:custGeom>
                <a:avLst/>
                <a:gdLst/>
                <a:ahLst/>
                <a:cxnLst/>
                <a:rect l="l" t="t" r="r" b="b"/>
                <a:pathLst>
                  <a:path w="6287" h="4925" extrusionOk="0">
                    <a:moveTo>
                      <a:pt x="1730" y="1"/>
                    </a:moveTo>
                    <a:cubicBezTo>
                      <a:pt x="1684" y="1"/>
                      <a:pt x="1633" y="1"/>
                      <a:pt x="1586" y="20"/>
                    </a:cubicBezTo>
                    <a:cubicBezTo>
                      <a:pt x="1522" y="48"/>
                      <a:pt x="1479" y="117"/>
                      <a:pt x="1489" y="192"/>
                    </a:cubicBezTo>
                    <a:cubicBezTo>
                      <a:pt x="1494" y="220"/>
                      <a:pt x="1503" y="248"/>
                      <a:pt x="1517" y="271"/>
                    </a:cubicBezTo>
                    <a:cubicBezTo>
                      <a:pt x="1545" y="322"/>
                      <a:pt x="1582" y="368"/>
                      <a:pt x="1629" y="406"/>
                    </a:cubicBezTo>
                    <a:cubicBezTo>
                      <a:pt x="1670" y="438"/>
                      <a:pt x="1717" y="471"/>
                      <a:pt x="1764" y="503"/>
                    </a:cubicBezTo>
                    <a:cubicBezTo>
                      <a:pt x="1912" y="606"/>
                      <a:pt x="2065" y="713"/>
                      <a:pt x="2228" y="791"/>
                    </a:cubicBezTo>
                    <a:cubicBezTo>
                      <a:pt x="2275" y="814"/>
                      <a:pt x="2326" y="842"/>
                      <a:pt x="2372" y="861"/>
                    </a:cubicBezTo>
                    <a:cubicBezTo>
                      <a:pt x="2446" y="898"/>
                      <a:pt x="2521" y="926"/>
                      <a:pt x="2595" y="958"/>
                    </a:cubicBezTo>
                    <a:cubicBezTo>
                      <a:pt x="2730" y="1020"/>
                      <a:pt x="2869" y="1070"/>
                      <a:pt x="3009" y="1131"/>
                    </a:cubicBezTo>
                    <a:cubicBezTo>
                      <a:pt x="3172" y="1196"/>
                      <a:pt x="3335" y="1261"/>
                      <a:pt x="3493" y="1335"/>
                    </a:cubicBezTo>
                    <a:cubicBezTo>
                      <a:pt x="3558" y="1368"/>
                      <a:pt x="3622" y="1400"/>
                      <a:pt x="3693" y="1432"/>
                    </a:cubicBezTo>
                    <a:cubicBezTo>
                      <a:pt x="3757" y="1466"/>
                      <a:pt x="3828" y="1498"/>
                      <a:pt x="3897" y="1531"/>
                    </a:cubicBezTo>
                    <a:cubicBezTo>
                      <a:pt x="3962" y="1563"/>
                      <a:pt x="4032" y="1595"/>
                      <a:pt x="4097" y="1628"/>
                    </a:cubicBezTo>
                    <a:cubicBezTo>
                      <a:pt x="4157" y="1651"/>
                      <a:pt x="4213" y="1679"/>
                      <a:pt x="4274" y="1707"/>
                    </a:cubicBezTo>
                    <a:cubicBezTo>
                      <a:pt x="4278" y="1707"/>
                      <a:pt x="4283" y="1711"/>
                      <a:pt x="4292" y="1717"/>
                    </a:cubicBezTo>
                    <a:cubicBezTo>
                      <a:pt x="4358" y="1745"/>
                      <a:pt x="4422" y="1777"/>
                      <a:pt x="4487" y="1805"/>
                    </a:cubicBezTo>
                    <a:cubicBezTo>
                      <a:pt x="4525" y="1823"/>
                      <a:pt x="4562" y="1842"/>
                      <a:pt x="4599" y="1861"/>
                    </a:cubicBezTo>
                    <a:cubicBezTo>
                      <a:pt x="4687" y="1912"/>
                      <a:pt x="4776" y="1968"/>
                      <a:pt x="4860" y="2028"/>
                    </a:cubicBezTo>
                    <a:cubicBezTo>
                      <a:pt x="4924" y="2080"/>
                      <a:pt x="4989" y="2135"/>
                      <a:pt x="5049" y="2196"/>
                    </a:cubicBezTo>
                    <a:cubicBezTo>
                      <a:pt x="5101" y="2251"/>
                      <a:pt x="5143" y="2312"/>
                      <a:pt x="5175" y="2381"/>
                    </a:cubicBezTo>
                    <a:cubicBezTo>
                      <a:pt x="5189" y="2419"/>
                      <a:pt x="5199" y="2456"/>
                      <a:pt x="5199" y="2498"/>
                    </a:cubicBezTo>
                    <a:cubicBezTo>
                      <a:pt x="5199" y="2530"/>
                      <a:pt x="5184" y="2544"/>
                      <a:pt x="5161" y="2554"/>
                    </a:cubicBezTo>
                    <a:cubicBezTo>
                      <a:pt x="5152" y="2558"/>
                      <a:pt x="5139" y="2558"/>
                      <a:pt x="5129" y="2563"/>
                    </a:cubicBezTo>
                    <a:cubicBezTo>
                      <a:pt x="5110" y="2565"/>
                      <a:pt x="5093" y="2566"/>
                      <a:pt x="5075" y="2566"/>
                    </a:cubicBezTo>
                    <a:cubicBezTo>
                      <a:pt x="5058" y="2566"/>
                      <a:pt x="5040" y="2565"/>
                      <a:pt x="5022" y="2563"/>
                    </a:cubicBezTo>
                    <a:cubicBezTo>
                      <a:pt x="4892" y="2554"/>
                      <a:pt x="4766" y="2530"/>
                      <a:pt x="4637" y="2502"/>
                    </a:cubicBezTo>
                    <a:cubicBezTo>
                      <a:pt x="4575" y="2492"/>
                      <a:pt x="4515" y="2474"/>
                      <a:pt x="4455" y="2460"/>
                    </a:cubicBezTo>
                    <a:cubicBezTo>
                      <a:pt x="4390" y="2447"/>
                      <a:pt x="4324" y="2428"/>
                      <a:pt x="4259" y="2404"/>
                    </a:cubicBezTo>
                    <a:cubicBezTo>
                      <a:pt x="4180" y="2381"/>
                      <a:pt x="4107" y="2353"/>
                      <a:pt x="4027" y="2325"/>
                    </a:cubicBezTo>
                    <a:cubicBezTo>
                      <a:pt x="4023" y="2325"/>
                      <a:pt x="4017" y="2321"/>
                      <a:pt x="4013" y="2321"/>
                    </a:cubicBezTo>
                    <a:cubicBezTo>
                      <a:pt x="3944" y="2297"/>
                      <a:pt x="3873" y="2275"/>
                      <a:pt x="3804" y="2251"/>
                    </a:cubicBezTo>
                    <a:cubicBezTo>
                      <a:pt x="3757" y="2237"/>
                      <a:pt x="3711" y="2223"/>
                      <a:pt x="3660" y="2204"/>
                    </a:cubicBezTo>
                    <a:cubicBezTo>
                      <a:pt x="3627" y="2196"/>
                      <a:pt x="3595" y="2186"/>
                      <a:pt x="3562" y="2177"/>
                    </a:cubicBezTo>
                    <a:cubicBezTo>
                      <a:pt x="3521" y="2168"/>
                      <a:pt x="3478" y="2153"/>
                      <a:pt x="3437" y="2140"/>
                    </a:cubicBezTo>
                    <a:cubicBezTo>
                      <a:pt x="3395" y="2130"/>
                      <a:pt x="3358" y="2116"/>
                      <a:pt x="3316" y="2107"/>
                    </a:cubicBezTo>
                    <a:cubicBezTo>
                      <a:pt x="3260" y="2088"/>
                      <a:pt x="3200" y="2069"/>
                      <a:pt x="3144" y="2052"/>
                    </a:cubicBezTo>
                    <a:cubicBezTo>
                      <a:pt x="3009" y="2005"/>
                      <a:pt x="2884" y="1945"/>
                      <a:pt x="2753" y="1889"/>
                    </a:cubicBezTo>
                    <a:cubicBezTo>
                      <a:pt x="2749" y="1889"/>
                      <a:pt x="2749" y="1884"/>
                      <a:pt x="2744" y="1884"/>
                    </a:cubicBezTo>
                    <a:cubicBezTo>
                      <a:pt x="2693" y="1861"/>
                      <a:pt x="2642" y="1833"/>
                      <a:pt x="2586" y="1810"/>
                    </a:cubicBezTo>
                    <a:cubicBezTo>
                      <a:pt x="2535" y="1782"/>
                      <a:pt x="2479" y="1763"/>
                      <a:pt x="2427" y="1735"/>
                    </a:cubicBezTo>
                    <a:cubicBezTo>
                      <a:pt x="2395" y="1717"/>
                      <a:pt x="2363" y="1702"/>
                      <a:pt x="2330" y="1689"/>
                    </a:cubicBezTo>
                    <a:cubicBezTo>
                      <a:pt x="2256" y="1651"/>
                      <a:pt x="2176" y="1614"/>
                      <a:pt x="2103" y="1577"/>
                    </a:cubicBezTo>
                    <a:cubicBezTo>
                      <a:pt x="2028" y="1540"/>
                      <a:pt x="1959" y="1507"/>
                      <a:pt x="1880" y="1475"/>
                    </a:cubicBezTo>
                    <a:cubicBezTo>
                      <a:pt x="1773" y="1428"/>
                      <a:pt x="1665" y="1382"/>
                      <a:pt x="1554" y="1349"/>
                    </a:cubicBezTo>
                    <a:cubicBezTo>
                      <a:pt x="1489" y="1331"/>
                      <a:pt x="1423" y="1316"/>
                      <a:pt x="1354" y="1307"/>
                    </a:cubicBezTo>
                    <a:cubicBezTo>
                      <a:pt x="1329" y="1303"/>
                      <a:pt x="1303" y="1301"/>
                      <a:pt x="1277" y="1301"/>
                    </a:cubicBezTo>
                    <a:cubicBezTo>
                      <a:pt x="1244" y="1301"/>
                      <a:pt x="1211" y="1305"/>
                      <a:pt x="1178" y="1312"/>
                    </a:cubicBezTo>
                    <a:cubicBezTo>
                      <a:pt x="1150" y="1316"/>
                      <a:pt x="1127" y="1326"/>
                      <a:pt x="1103" y="1340"/>
                    </a:cubicBezTo>
                    <a:cubicBezTo>
                      <a:pt x="1066" y="1363"/>
                      <a:pt x="1047" y="1396"/>
                      <a:pt x="1038" y="1438"/>
                    </a:cubicBezTo>
                    <a:cubicBezTo>
                      <a:pt x="1033" y="1475"/>
                      <a:pt x="1038" y="1503"/>
                      <a:pt x="1047" y="1535"/>
                    </a:cubicBezTo>
                    <a:cubicBezTo>
                      <a:pt x="1056" y="1563"/>
                      <a:pt x="1066" y="1591"/>
                      <a:pt x="1080" y="1614"/>
                    </a:cubicBezTo>
                    <a:cubicBezTo>
                      <a:pt x="1127" y="1698"/>
                      <a:pt x="1191" y="1763"/>
                      <a:pt x="1266" y="1814"/>
                    </a:cubicBezTo>
                    <a:cubicBezTo>
                      <a:pt x="1368" y="1889"/>
                      <a:pt x="1475" y="1945"/>
                      <a:pt x="1586" y="2005"/>
                    </a:cubicBezTo>
                    <a:cubicBezTo>
                      <a:pt x="1652" y="2046"/>
                      <a:pt x="1721" y="2080"/>
                      <a:pt x="1792" y="2116"/>
                    </a:cubicBezTo>
                    <a:cubicBezTo>
                      <a:pt x="1861" y="2153"/>
                      <a:pt x="1931" y="2186"/>
                      <a:pt x="2000" y="2219"/>
                    </a:cubicBezTo>
                    <a:cubicBezTo>
                      <a:pt x="2079" y="2256"/>
                      <a:pt x="2159" y="2288"/>
                      <a:pt x="2242" y="2321"/>
                    </a:cubicBezTo>
                    <a:cubicBezTo>
                      <a:pt x="2363" y="2372"/>
                      <a:pt x="2483" y="2419"/>
                      <a:pt x="2609" y="2460"/>
                    </a:cubicBezTo>
                    <a:cubicBezTo>
                      <a:pt x="2679" y="2488"/>
                      <a:pt x="2753" y="2511"/>
                      <a:pt x="2828" y="2535"/>
                    </a:cubicBezTo>
                    <a:cubicBezTo>
                      <a:pt x="2832" y="2539"/>
                      <a:pt x="2832" y="2539"/>
                      <a:pt x="2837" y="2539"/>
                    </a:cubicBezTo>
                    <a:cubicBezTo>
                      <a:pt x="2888" y="2554"/>
                      <a:pt x="2940" y="2572"/>
                      <a:pt x="2985" y="2586"/>
                    </a:cubicBezTo>
                    <a:cubicBezTo>
                      <a:pt x="3041" y="2604"/>
                      <a:pt x="3092" y="2618"/>
                      <a:pt x="3148" y="2637"/>
                    </a:cubicBezTo>
                    <a:cubicBezTo>
                      <a:pt x="3153" y="2637"/>
                      <a:pt x="3158" y="2642"/>
                      <a:pt x="3158" y="2642"/>
                    </a:cubicBezTo>
                    <a:cubicBezTo>
                      <a:pt x="3208" y="2655"/>
                      <a:pt x="3260" y="2670"/>
                      <a:pt x="3307" y="2683"/>
                    </a:cubicBezTo>
                    <a:cubicBezTo>
                      <a:pt x="3354" y="2698"/>
                      <a:pt x="3399" y="2715"/>
                      <a:pt x="3442" y="2730"/>
                    </a:cubicBezTo>
                    <a:cubicBezTo>
                      <a:pt x="3470" y="2734"/>
                      <a:pt x="3502" y="2743"/>
                      <a:pt x="3530" y="2753"/>
                    </a:cubicBezTo>
                    <a:cubicBezTo>
                      <a:pt x="3590" y="2771"/>
                      <a:pt x="3650" y="2786"/>
                      <a:pt x="3716" y="2805"/>
                    </a:cubicBezTo>
                    <a:cubicBezTo>
                      <a:pt x="3776" y="2823"/>
                      <a:pt x="3841" y="2842"/>
                      <a:pt x="3906" y="2861"/>
                    </a:cubicBezTo>
                    <a:cubicBezTo>
                      <a:pt x="3934" y="2869"/>
                      <a:pt x="3967" y="2878"/>
                      <a:pt x="3995" y="2883"/>
                    </a:cubicBezTo>
                    <a:cubicBezTo>
                      <a:pt x="4041" y="2897"/>
                      <a:pt x="4088" y="2911"/>
                      <a:pt x="4135" y="2925"/>
                    </a:cubicBezTo>
                    <a:cubicBezTo>
                      <a:pt x="4171" y="2939"/>
                      <a:pt x="4213" y="2953"/>
                      <a:pt x="4255" y="2962"/>
                    </a:cubicBezTo>
                    <a:cubicBezTo>
                      <a:pt x="4320" y="2981"/>
                      <a:pt x="4386" y="3000"/>
                      <a:pt x="4450" y="3018"/>
                    </a:cubicBezTo>
                    <a:cubicBezTo>
                      <a:pt x="4515" y="3037"/>
                      <a:pt x="4575" y="3056"/>
                      <a:pt x="4637" y="3069"/>
                    </a:cubicBezTo>
                    <a:cubicBezTo>
                      <a:pt x="4706" y="3088"/>
                      <a:pt x="4770" y="3116"/>
                      <a:pt x="4836" y="3144"/>
                    </a:cubicBezTo>
                    <a:cubicBezTo>
                      <a:pt x="4860" y="3153"/>
                      <a:pt x="4878" y="3162"/>
                      <a:pt x="4901" y="3176"/>
                    </a:cubicBezTo>
                    <a:cubicBezTo>
                      <a:pt x="4952" y="3218"/>
                      <a:pt x="4994" y="3264"/>
                      <a:pt x="5027" y="3329"/>
                    </a:cubicBezTo>
                    <a:cubicBezTo>
                      <a:pt x="5036" y="3348"/>
                      <a:pt x="5040" y="3367"/>
                      <a:pt x="5040" y="3390"/>
                    </a:cubicBezTo>
                    <a:cubicBezTo>
                      <a:pt x="5040" y="3408"/>
                      <a:pt x="5036" y="3423"/>
                      <a:pt x="5022" y="3432"/>
                    </a:cubicBezTo>
                    <a:cubicBezTo>
                      <a:pt x="5008" y="3441"/>
                      <a:pt x="4994" y="3451"/>
                      <a:pt x="4976" y="3451"/>
                    </a:cubicBezTo>
                    <a:cubicBezTo>
                      <a:pt x="4948" y="3460"/>
                      <a:pt x="4920" y="3460"/>
                      <a:pt x="4892" y="3464"/>
                    </a:cubicBezTo>
                    <a:cubicBezTo>
                      <a:pt x="4836" y="3464"/>
                      <a:pt x="4781" y="3464"/>
                      <a:pt x="4729" y="3460"/>
                    </a:cubicBezTo>
                    <a:cubicBezTo>
                      <a:pt x="4538" y="3441"/>
                      <a:pt x="4352" y="3404"/>
                      <a:pt x="4176" y="3353"/>
                    </a:cubicBezTo>
                    <a:cubicBezTo>
                      <a:pt x="4143" y="3344"/>
                      <a:pt x="4107" y="3335"/>
                      <a:pt x="4073" y="3325"/>
                    </a:cubicBezTo>
                    <a:cubicBezTo>
                      <a:pt x="4027" y="3311"/>
                      <a:pt x="3981" y="3297"/>
                      <a:pt x="3939" y="3283"/>
                    </a:cubicBezTo>
                    <a:cubicBezTo>
                      <a:pt x="3883" y="3264"/>
                      <a:pt x="3828" y="3245"/>
                      <a:pt x="3772" y="3232"/>
                    </a:cubicBezTo>
                    <a:cubicBezTo>
                      <a:pt x="3738" y="3218"/>
                      <a:pt x="3706" y="3209"/>
                      <a:pt x="3674" y="3200"/>
                    </a:cubicBezTo>
                    <a:cubicBezTo>
                      <a:pt x="3637" y="3185"/>
                      <a:pt x="3595" y="3176"/>
                      <a:pt x="3558" y="3162"/>
                    </a:cubicBezTo>
                    <a:cubicBezTo>
                      <a:pt x="3511" y="3148"/>
                      <a:pt x="3470" y="3139"/>
                      <a:pt x="3423" y="3125"/>
                    </a:cubicBezTo>
                    <a:cubicBezTo>
                      <a:pt x="3381" y="3112"/>
                      <a:pt x="3343" y="3101"/>
                      <a:pt x="3307" y="3088"/>
                    </a:cubicBezTo>
                    <a:cubicBezTo>
                      <a:pt x="3223" y="3065"/>
                      <a:pt x="3139" y="3046"/>
                      <a:pt x="3060" y="3022"/>
                    </a:cubicBezTo>
                    <a:cubicBezTo>
                      <a:pt x="2995" y="3004"/>
                      <a:pt x="2935" y="2985"/>
                      <a:pt x="2869" y="2966"/>
                    </a:cubicBezTo>
                    <a:cubicBezTo>
                      <a:pt x="2837" y="2958"/>
                      <a:pt x="2805" y="2949"/>
                      <a:pt x="2772" y="2939"/>
                    </a:cubicBezTo>
                    <a:cubicBezTo>
                      <a:pt x="2712" y="2921"/>
                      <a:pt x="2646" y="2902"/>
                      <a:pt x="2586" y="2878"/>
                    </a:cubicBezTo>
                    <a:cubicBezTo>
                      <a:pt x="2405" y="2814"/>
                      <a:pt x="2232" y="2739"/>
                      <a:pt x="2051" y="2679"/>
                    </a:cubicBezTo>
                    <a:cubicBezTo>
                      <a:pt x="1991" y="2660"/>
                      <a:pt x="1935" y="2637"/>
                      <a:pt x="1880" y="2618"/>
                    </a:cubicBezTo>
                    <a:lnTo>
                      <a:pt x="1870" y="2618"/>
                    </a:lnTo>
                    <a:cubicBezTo>
                      <a:pt x="1828" y="2604"/>
                      <a:pt x="1792" y="2595"/>
                      <a:pt x="1749" y="2582"/>
                    </a:cubicBezTo>
                    <a:lnTo>
                      <a:pt x="1582" y="2539"/>
                    </a:lnTo>
                    <a:cubicBezTo>
                      <a:pt x="1507" y="2520"/>
                      <a:pt x="1429" y="2502"/>
                      <a:pt x="1350" y="2483"/>
                    </a:cubicBezTo>
                    <a:cubicBezTo>
                      <a:pt x="1257" y="2467"/>
                      <a:pt x="1160" y="2455"/>
                      <a:pt x="1063" y="2455"/>
                    </a:cubicBezTo>
                    <a:cubicBezTo>
                      <a:pt x="1049" y="2455"/>
                      <a:pt x="1034" y="2455"/>
                      <a:pt x="1019" y="2456"/>
                    </a:cubicBezTo>
                    <a:cubicBezTo>
                      <a:pt x="973" y="2460"/>
                      <a:pt x="927" y="2464"/>
                      <a:pt x="880" y="2479"/>
                    </a:cubicBezTo>
                    <a:cubicBezTo>
                      <a:pt x="848" y="2488"/>
                      <a:pt x="815" y="2502"/>
                      <a:pt x="792" y="2526"/>
                    </a:cubicBezTo>
                    <a:cubicBezTo>
                      <a:pt x="754" y="2554"/>
                      <a:pt x="736" y="2595"/>
                      <a:pt x="732" y="2642"/>
                    </a:cubicBezTo>
                    <a:cubicBezTo>
                      <a:pt x="732" y="2665"/>
                      <a:pt x="732" y="2693"/>
                      <a:pt x="741" y="2711"/>
                    </a:cubicBezTo>
                    <a:cubicBezTo>
                      <a:pt x="749" y="2749"/>
                      <a:pt x="764" y="2777"/>
                      <a:pt x="777" y="2805"/>
                    </a:cubicBezTo>
                    <a:cubicBezTo>
                      <a:pt x="824" y="2883"/>
                      <a:pt x="884" y="2949"/>
                      <a:pt x="949" y="3004"/>
                    </a:cubicBezTo>
                    <a:cubicBezTo>
                      <a:pt x="1056" y="3097"/>
                      <a:pt x="1178" y="3172"/>
                      <a:pt x="1298" y="3236"/>
                    </a:cubicBezTo>
                    <a:cubicBezTo>
                      <a:pt x="1350" y="3264"/>
                      <a:pt x="1395" y="3292"/>
                      <a:pt x="1447" y="3316"/>
                    </a:cubicBezTo>
                    <a:cubicBezTo>
                      <a:pt x="1503" y="3344"/>
                      <a:pt x="1563" y="3367"/>
                      <a:pt x="1619" y="3395"/>
                    </a:cubicBezTo>
                    <a:cubicBezTo>
                      <a:pt x="1665" y="3418"/>
                      <a:pt x="1712" y="3432"/>
                      <a:pt x="1764" y="3446"/>
                    </a:cubicBezTo>
                    <a:cubicBezTo>
                      <a:pt x="1814" y="3464"/>
                      <a:pt x="1870" y="3483"/>
                      <a:pt x="1921" y="3502"/>
                    </a:cubicBezTo>
                    <a:cubicBezTo>
                      <a:pt x="2005" y="3530"/>
                      <a:pt x="2093" y="3552"/>
                      <a:pt x="2176" y="3576"/>
                    </a:cubicBezTo>
                    <a:cubicBezTo>
                      <a:pt x="2251" y="3595"/>
                      <a:pt x="2330" y="3614"/>
                      <a:pt x="2405" y="3627"/>
                    </a:cubicBezTo>
                    <a:cubicBezTo>
                      <a:pt x="2562" y="3659"/>
                      <a:pt x="2716" y="3678"/>
                      <a:pt x="2874" y="3702"/>
                    </a:cubicBezTo>
                    <a:cubicBezTo>
                      <a:pt x="3051" y="3725"/>
                      <a:pt x="3223" y="3743"/>
                      <a:pt x="3399" y="3766"/>
                    </a:cubicBezTo>
                    <a:cubicBezTo>
                      <a:pt x="3525" y="3785"/>
                      <a:pt x="3650" y="3799"/>
                      <a:pt x="3772" y="3818"/>
                    </a:cubicBezTo>
                    <a:cubicBezTo>
                      <a:pt x="3837" y="3827"/>
                      <a:pt x="3901" y="3837"/>
                      <a:pt x="3967" y="3846"/>
                    </a:cubicBezTo>
                    <a:cubicBezTo>
                      <a:pt x="4036" y="3859"/>
                      <a:pt x="4101" y="3874"/>
                      <a:pt x="4171" y="3893"/>
                    </a:cubicBezTo>
                    <a:cubicBezTo>
                      <a:pt x="4241" y="3910"/>
                      <a:pt x="4311" y="3929"/>
                      <a:pt x="4386" y="3953"/>
                    </a:cubicBezTo>
                    <a:cubicBezTo>
                      <a:pt x="4394" y="3957"/>
                      <a:pt x="4403" y="3957"/>
                      <a:pt x="4413" y="3962"/>
                    </a:cubicBezTo>
                    <a:cubicBezTo>
                      <a:pt x="4474" y="3976"/>
                      <a:pt x="4529" y="4004"/>
                      <a:pt x="4585" y="4036"/>
                    </a:cubicBezTo>
                    <a:cubicBezTo>
                      <a:pt x="4599" y="4041"/>
                      <a:pt x="4613" y="4054"/>
                      <a:pt x="4622" y="4064"/>
                    </a:cubicBezTo>
                    <a:cubicBezTo>
                      <a:pt x="4631" y="4073"/>
                      <a:pt x="4641" y="4082"/>
                      <a:pt x="4646" y="4097"/>
                    </a:cubicBezTo>
                    <a:cubicBezTo>
                      <a:pt x="4654" y="4120"/>
                      <a:pt x="4650" y="4138"/>
                      <a:pt x="4631" y="4157"/>
                    </a:cubicBezTo>
                    <a:cubicBezTo>
                      <a:pt x="4618" y="4176"/>
                      <a:pt x="4599" y="4189"/>
                      <a:pt x="4581" y="4199"/>
                    </a:cubicBezTo>
                    <a:cubicBezTo>
                      <a:pt x="4538" y="4222"/>
                      <a:pt x="4497" y="4241"/>
                      <a:pt x="4455" y="4255"/>
                    </a:cubicBezTo>
                    <a:cubicBezTo>
                      <a:pt x="4334" y="4292"/>
                      <a:pt x="4213" y="4315"/>
                      <a:pt x="4088" y="4333"/>
                    </a:cubicBezTo>
                    <a:cubicBezTo>
                      <a:pt x="3989" y="4349"/>
                      <a:pt x="3890" y="4356"/>
                      <a:pt x="3792" y="4356"/>
                    </a:cubicBezTo>
                    <a:cubicBezTo>
                      <a:pt x="3748" y="4356"/>
                      <a:pt x="3704" y="4355"/>
                      <a:pt x="3660" y="4352"/>
                    </a:cubicBezTo>
                    <a:cubicBezTo>
                      <a:pt x="3487" y="4339"/>
                      <a:pt x="3320" y="4320"/>
                      <a:pt x="3153" y="4283"/>
                    </a:cubicBezTo>
                    <a:cubicBezTo>
                      <a:pt x="3088" y="4269"/>
                      <a:pt x="3028" y="4250"/>
                      <a:pt x="2963" y="4236"/>
                    </a:cubicBezTo>
                    <a:cubicBezTo>
                      <a:pt x="2916" y="4222"/>
                      <a:pt x="2874" y="4208"/>
                      <a:pt x="2832" y="4194"/>
                    </a:cubicBezTo>
                    <a:cubicBezTo>
                      <a:pt x="2749" y="4171"/>
                      <a:pt x="2665" y="4144"/>
                      <a:pt x="2586" y="4110"/>
                    </a:cubicBezTo>
                    <a:cubicBezTo>
                      <a:pt x="2479" y="4069"/>
                      <a:pt x="2372" y="4026"/>
                      <a:pt x="2266" y="3981"/>
                    </a:cubicBezTo>
                    <a:cubicBezTo>
                      <a:pt x="2186" y="3943"/>
                      <a:pt x="2103" y="3915"/>
                      <a:pt x="2015" y="3887"/>
                    </a:cubicBezTo>
                    <a:cubicBezTo>
                      <a:pt x="1935" y="3859"/>
                      <a:pt x="1856" y="3822"/>
                      <a:pt x="1773" y="3799"/>
                    </a:cubicBezTo>
                    <a:cubicBezTo>
                      <a:pt x="1730" y="3790"/>
                      <a:pt x="1689" y="3775"/>
                      <a:pt x="1652" y="3762"/>
                    </a:cubicBezTo>
                    <a:cubicBezTo>
                      <a:pt x="1573" y="3743"/>
                      <a:pt x="1498" y="3720"/>
                      <a:pt x="1423" y="3692"/>
                    </a:cubicBezTo>
                    <a:cubicBezTo>
                      <a:pt x="1368" y="3669"/>
                      <a:pt x="1317" y="3646"/>
                      <a:pt x="1252" y="3623"/>
                    </a:cubicBezTo>
                    <a:cubicBezTo>
                      <a:pt x="1154" y="3590"/>
                      <a:pt x="1056" y="3543"/>
                      <a:pt x="949" y="3511"/>
                    </a:cubicBezTo>
                    <a:cubicBezTo>
                      <a:pt x="880" y="3488"/>
                      <a:pt x="810" y="3460"/>
                      <a:pt x="741" y="3436"/>
                    </a:cubicBezTo>
                    <a:cubicBezTo>
                      <a:pt x="657" y="3404"/>
                      <a:pt x="573" y="3376"/>
                      <a:pt x="485" y="3353"/>
                    </a:cubicBezTo>
                    <a:cubicBezTo>
                      <a:pt x="434" y="3344"/>
                      <a:pt x="382" y="3329"/>
                      <a:pt x="327" y="3329"/>
                    </a:cubicBezTo>
                    <a:cubicBezTo>
                      <a:pt x="321" y="3329"/>
                      <a:pt x="315" y="3329"/>
                      <a:pt x="309" y="3329"/>
                    </a:cubicBezTo>
                    <a:cubicBezTo>
                      <a:pt x="227" y="3329"/>
                      <a:pt x="145" y="3357"/>
                      <a:pt x="76" y="3423"/>
                    </a:cubicBezTo>
                    <a:cubicBezTo>
                      <a:pt x="52" y="3441"/>
                      <a:pt x="39" y="3460"/>
                      <a:pt x="24" y="3488"/>
                    </a:cubicBezTo>
                    <a:cubicBezTo>
                      <a:pt x="1" y="3548"/>
                      <a:pt x="15" y="3604"/>
                      <a:pt x="39" y="3655"/>
                    </a:cubicBezTo>
                    <a:cubicBezTo>
                      <a:pt x="52" y="3683"/>
                      <a:pt x="76" y="3711"/>
                      <a:pt x="95" y="3734"/>
                    </a:cubicBezTo>
                    <a:cubicBezTo>
                      <a:pt x="99" y="3743"/>
                      <a:pt x="108" y="3753"/>
                      <a:pt x="118" y="3753"/>
                    </a:cubicBezTo>
                    <a:cubicBezTo>
                      <a:pt x="140" y="3758"/>
                      <a:pt x="155" y="3771"/>
                      <a:pt x="168" y="3781"/>
                    </a:cubicBezTo>
                    <a:cubicBezTo>
                      <a:pt x="215" y="3827"/>
                      <a:pt x="266" y="3865"/>
                      <a:pt x="318" y="3906"/>
                    </a:cubicBezTo>
                    <a:cubicBezTo>
                      <a:pt x="387" y="3957"/>
                      <a:pt x="457" y="4004"/>
                      <a:pt x="536" y="4041"/>
                    </a:cubicBezTo>
                    <a:cubicBezTo>
                      <a:pt x="606" y="4073"/>
                      <a:pt x="680" y="4097"/>
                      <a:pt x="754" y="4110"/>
                    </a:cubicBezTo>
                    <a:cubicBezTo>
                      <a:pt x="829" y="4120"/>
                      <a:pt x="899" y="4129"/>
                      <a:pt x="968" y="4134"/>
                    </a:cubicBezTo>
                    <a:cubicBezTo>
                      <a:pt x="1089" y="4148"/>
                      <a:pt x="1200" y="4176"/>
                      <a:pt x="1317" y="4208"/>
                    </a:cubicBezTo>
                    <a:cubicBezTo>
                      <a:pt x="1387" y="4232"/>
                      <a:pt x="1451" y="4255"/>
                      <a:pt x="1522" y="4283"/>
                    </a:cubicBezTo>
                    <a:cubicBezTo>
                      <a:pt x="1554" y="4292"/>
                      <a:pt x="1586" y="4311"/>
                      <a:pt x="1614" y="4324"/>
                    </a:cubicBezTo>
                    <a:cubicBezTo>
                      <a:pt x="1721" y="4367"/>
                      <a:pt x="1824" y="4408"/>
                      <a:pt x="1925" y="4455"/>
                    </a:cubicBezTo>
                    <a:cubicBezTo>
                      <a:pt x="1977" y="4478"/>
                      <a:pt x="2028" y="4496"/>
                      <a:pt x="2079" y="4520"/>
                    </a:cubicBezTo>
                    <a:cubicBezTo>
                      <a:pt x="2149" y="4556"/>
                      <a:pt x="2219" y="4584"/>
                      <a:pt x="2294" y="4612"/>
                    </a:cubicBezTo>
                    <a:cubicBezTo>
                      <a:pt x="2451" y="4682"/>
                      <a:pt x="2609" y="4747"/>
                      <a:pt x="2777" y="4794"/>
                    </a:cubicBezTo>
                    <a:lnTo>
                      <a:pt x="2944" y="4835"/>
                    </a:lnTo>
                    <a:cubicBezTo>
                      <a:pt x="3060" y="4863"/>
                      <a:pt x="3176" y="4882"/>
                      <a:pt x="3292" y="4901"/>
                    </a:cubicBezTo>
                    <a:cubicBezTo>
                      <a:pt x="3401" y="4916"/>
                      <a:pt x="3507" y="4925"/>
                      <a:pt x="3614" y="4925"/>
                    </a:cubicBezTo>
                    <a:cubicBezTo>
                      <a:pt x="3678" y="4925"/>
                      <a:pt x="3743" y="4922"/>
                      <a:pt x="3809" y="4915"/>
                    </a:cubicBezTo>
                    <a:cubicBezTo>
                      <a:pt x="3934" y="4906"/>
                      <a:pt x="4060" y="4891"/>
                      <a:pt x="4185" y="4869"/>
                    </a:cubicBezTo>
                    <a:cubicBezTo>
                      <a:pt x="4399" y="4831"/>
                      <a:pt x="4618" y="4790"/>
                      <a:pt x="4836" y="4757"/>
                    </a:cubicBezTo>
                    <a:cubicBezTo>
                      <a:pt x="5017" y="4734"/>
                      <a:pt x="5194" y="4701"/>
                      <a:pt x="5375" y="4663"/>
                    </a:cubicBezTo>
                    <a:cubicBezTo>
                      <a:pt x="5482" y="4640"/>
                      <a:pt x="5589" y="4612"/>
                      <a:pt x="5697" y="4571"/>
                    </a:cubicBezTo>
                    <a:cubicBezTo>
                      <a:pt x="5794" y="4534"/>
                      <a:pt x="5882" y="4478"/>
                      <a:pt x="5965" y="4408"/>
                    </a:cubicBezTo>
                    <a:cubicBezTo>
                      <a:pt x="6064" y="4324"/>
                      <a:pt x="6137" y="4222"/>
                      <a:pt x="6189" y="4097"/>
                    </a:cubicBezTo>
                    <a:cubicBezTo>
                      <a:pt x="6221" y="4009"/>
                      <a:pt x="6240" y="3920"/>
                      <a:pt x="6254" y="3827"/>
                    </a:cubicBezTo>
                    <a:cubicBezTo>
                      <a:pt x="6282" y="3674"/>
                      <a:pt x="6287" y="3515"/>
                      <a:pt x="6282" y="3363"/>
                    </a:cubicBezTo>
                    <a:cubicBezTo>
                      <a:pt x="6272" y="3162"/>
                      <a:pt x="6226" y="2981"/>
                      <a:pt x="6143" y="2814"/>
                    </a:cubicBezTo>
                    <a:cubicBezTo>
                      <a:pt x="6059" y="2642"/>
                      <a:pt x="5956" y="2483"/>
                      <a:pt x="5845" y="2335"/>
                    </a:cubicBezTo>
                    <a:cubicBezTo>
                      <a:pt x="5678" y="2107"/>
                      <a:pt x="5496" y="1902"/>
                      <a:pt x="5292" y="1726"/>
                    </a:cubicBezTo>
                    <a:cubicBezTo>
                      <a:pt x="5175" y="1623"/>
                      <a:pt x="5049" y="1531"/>
                      <a:pt x="4924" y="1447"/>
                    </a:cubicBezTo>
                    <a:cubicBezTo>
                      <a:pt x="4817" y="1372"/>
                      <a:pt x="4710" y="1303"/>
                      <a:pt x="4599" y="1237"/>
                    </a:cubicBezTo>
                    <a:cubicBezTo>
                      <a:pt x="4506" y="1181"/>
                      <a:pt x="4413" y="1126"/>
                      <a:pt x="4315" y="1070"/>
                    </a:cubicBezTo>
                    <a:cubicBezTo>
                      <a:pt x="4236" y="1024"/>
                      <a:pt x="4152" y="982"/>
                      <a:pt x="4073" y="936"/>
                    </a:cubicBezTo>
                    <a:cubicBezTo>
                      <a:pt x="3989" y="894"/>
                      <a:pt x="3906" y="852"/>
                      <a:pt x="3828" y="805"/>
                    </a:cubicBezTo>
                    <a:lnTo>
                      <a:pt x="3744" y="763"/>
                    </a:lnTo>
                    <a:cubicBezTo>
                      <a:pt x="3688" y="735"/>
                      <a:pt x="3632" y="707"/>
                      <a:pt x="3577" y="675"/>
                    </a:cubicBezTo>
                    <a:cubicBezTo>
                      <a:pt x="3515" y="647"/>
                      <a:pt x="3455" y="615"/>
                      <a:pt x="3395" y="587"/>
                    </a:cubicBezTo>
                    <a:cubicBezTo>
                      <a:pt x="3367" y="573"/>
                      <a:pt x="3339" y="559"/>
                      <a:pt x="3307" y="540"/>
                    </a:cubicBezTo>
                    <a:cubicBezTo>
                      <a:pt x="3270" y="522"/>
                      <a:pt x="3232" y="503"/>
                      <a:pt x="3195" y="484"/>
                    </a:cubicBezTo>
                    <a:cubicBezTo>
                      <a:pt x="3158" y="466"/>
                      <a:pt x="3120" y="447"/>
                      <a:pt x="3079" y="428"/>
                    </a:cubicBezTo>
                    <a:cubicBezTo>
                      <a:pt x="3028" y="406"/>
                      <a:pt x="2981" y="378"/>
                      <a:pt x="2930" y="355"/>
                    </a:cubicBezTo>
                    <a:cubicBezTo>
                      <a:pt x="2721" y="271"/>
                      <a:pt x="2511" y="183"/>
                      <a:pt x="2294" y="117"/>
                    </a:cubicBezTo>
                    <a:cubicBezTo>
                      <a:pt x="2238" y="104"/>
                      <a:pt x="2182" y="85"/>
                      <a:pt x="2126" y="71"/>
                    </a:cubicBezTo>
                    <a:cubicBezTo>
                      <a:pt x="2043" y="48"/>
                      <a:pt x="1963" y="29"/>
                      <a:pt x="1880" y="20"/>
                    </a:cubicBezTo>
                    <a:cubicBezTo>
                      <a:pt x="1828" y="10"/>
                      <a:pt x="1781" y="5"/>
                      <a:pt x="17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rot="921389">
                <a:off x="4870785" y="5119613"/>
                <a:ext cx="237825" cy="221704"/>
              </a:xfrm>
              <a:custGeom>
                <a:avLst/>
                <a:gdLst/>
                <a:ahLst/>
                <a:cxnLst/>
                <a:rect l="l" t="t" r="r" b="b"/>
                <a:pathLst>
                  <a:path w="2111" h="1968" extrusionOk="0">
                    <a:moveTo>
                      <a:pt x="1297" y="1"/>
                    </a:moveTo>
                    <a:cubicBezTo>
                      <a:pt x="1106" y="1"/>
                      <a:pt x="916" y="15"/>
                      <a:pt x="730" y="52"/>
                    </a:cubicBezTo>
                    <a:cubicBezTo>
                      <a:pt x="591" y="80"/>
                      <a:pt x="451" y="121"/>
                      <a:pt x="325" y="196"/>
                    </a:cubicBezTo>
                    <a:cubicBezTo>
                      <a:pt x="224" y="247"/>
                      <a:pt x="145" y="327"/>
                      <a:pt x="89" y="428"/>
                    </a:cubicBezTo>
                    <a:cubicBezTo>
                      <a:pt x="56" y="490"/>
                      <a:pt x="37" y="554"/>
                      <a:pt x="23" y="623"/>
                    </a:cubicBezTo>
                    <a:cubicBezTo>
                      <a:pt x="1" y="735"/>
                      <a:pt x="5" y="842"/>
                      <a:pt x="29" y="954"/>
                    </a:cubicBezTo>
                    <a:cubicBezTo>
                      <a:pt x="56" y="1089"/>
                      <a:pt x="98" y="1224"/>
                      <a:pt x="149" y="1354"/>
                    </a:cubicBezTo>
                    <a:cubicBezTo>
                      <a:pt x="177" y="1428"/>
                      <a:pt x="214" y="1494"/>
                      <a:pt x="256" y="1558"/>
                    </a:cubicBezTo>
                    <a:cubicBezTo>
                      <a:pt x="307" y="1642"/>
                      <a:pt x="368" y="1721"/>
                      <a:pt x="432" y="1791"/>
                    </a:cubicBezTo>
                    <a:cubicBezTo>
                      <a:pt x="521" y="1889"/>
                      <a:pt x="628" y="1934"/>
                      <a:pt x="748" y="1949"/>
                    </a:cubicBezTo>
                    <a:cubicBezTo>
                      <a:pt x="804" y="1958"/>
                      <a:pt x="855" y="1962"/>
                      <a:pt x="907" y="1962"/>
                    </a:cubicBezTo>
                    <a:cubicBezTo>
                      <a:pt x="934" y="1962"/>
                      <a:pt x="967" y="1968"/>
                      <a:pt x="995" y="1968"/>
                    </a:cubicBezTo>
                    <a:cubicBezTo>
                      <a:pt x="1209" y="1968"/>
                      <a:pt x="1418" y="1934"/>
                      <a:pt x="1608" y="1837"/>
                    </a:cubicBezTo>
                    <a:cubicBezTo>
                      <a:pt x="1679" y="1805"/>
                      <a:pt x="1743" y="1763"/>
                      <a:pt x="1804" y="1717"/>
                    </a:cubicBezTo>
                    <a:cubicBezTo>
                      <a:pt x="1906" y="1628"/>
                      <a:pt x="1967" y="1522"/>
                      <a:pt x="2003" y="1391"/>
                    </a:cubicBezTo>
                    <a:cubicBezTo>
                      <a:pt x="2031" y="1298"/>
                      <a:pt x="2046" y="1200"/>
                      <a:pt x="2065" y="1103"/>
                    </a:cubicBezTo>
                    <a:cubicBezTo>
                      <a:pt x="2069" y="1065"/>
                      <a:pt x="2078" y="1024"/>
                      <a:pt x="2087" y="986"/>
                    </a:cubicBezTo>
                    <a:cubicBezTo>
                      <a:pt x="2110" y="902"/>
                      <a:pt x="2106" y="819"/>
                      <a:pt x="2097" y="731"/>
                    </a:cubicBezTo>
                    <a:cubicBezTo>
                      <a:pt x="2093" y="661"/>
                      <a:pt x="2078" y="596"/>
                      <a:pt x="2065" y="531"/>
                    </a:cubicBezTo>
                    <a:cubicBezTo>
                      <a:pt x="2037" y="410"/>
                      <a:pt x="1981" y="303"/>
                      <a:pt x="1902" y="205"/>
                    </a:cubicBezTo>
                    <a:cubicBezTo>
                      <a:pt x="1818" y="104"/>
                      <a:pt x="1711" y="52"/>
                      <a:pt x="1585" y="24"/>
                    </a:cubicBezTo>
                    <a:cubicBezTo>
                      <a:pt x="1492" y="1"/>
                      <a:pt x="1395" y="1"/>
                      <a:pt x="12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 name="Google Shape;20;p2"/>
            <p:cNvGrpSpPr/>
            <p:nvPr/>
          </p:nvGrpSpPr>
          <p:grpSpPr>
            <a:xfrm>
              <a:off x="6757836" y="-923819"/>
              <a:ext cx="3005983" cy="2742352"/>
              <a:chOff x="9932123" y="-558843"/>
              <a:chExt cx="1844954" cy="1683148"/>
            </a:xfrm>
          </p:grpSpPr>
          <p:sp>
            <p:nvSpPr>
              <p:cNvPr id="21" name="Google Shape;21;p2"/>
              <p:cNvSpPr/>
              <p:nvPr/>
            </p:nvSpPr>
            <p:spPr>
              <a:xfrm>
                <a:off x="10708076" y="-558843"/>
                <a:ext cx="487750" cy="607034"/>
              </a:xfrm>
              <a:custGeom>
                <a:avLst/>
                <a:gdLst/>
                <a:ahLst/>
                <a:cxnLst/>
                <a:rect l="l" t="t" r="r" b="b"/>
                <a:pathLst>
                  <a:path w="4320" h="6978" extrusionOk="0">
                    <a:moveTo>
                      <a:pt x="335" y="0"/>
                    </a:moveTo>
                    <a:cubicBezTo>
                      <a:pt x="266" y="0"/>
                      <a:pt x="219" y="43"/>
                      <a:pt x="182" y="89"/>
                    </a:cubicBezTo>
                    <a:cubicBezTo>
                      <a:pt x="159" y="116"/>
                      <a:pt x="144" y="149"/>
                      <a:pt x="131" y="182"/>
                    </a:cubicBezTo>
                    <a:cubicBezTo>
                      <a:pt x="121" y="196"/>
                      <a:pt x="121" y="205"/>
                      <a:pt x="121" y="219"/>
                    </a:cubicBezTo>
                    <a:cubicBezTo>
                      <a:pt x="126" y="238"/>
                      <a:pt x="116" y="260"/>
                      <a:pt x="112" y="284"/>
                    </a:cubicBezTo>
                    <a:cubicBezTo>
                      <a:pt x="88" y="354"/>
                      <a:pt x="71" y="428"/>
                      <a:pt x="52" y="498"/>
                    </a:cubicBezTo>
                    <a:cubicBezTo>
                      <a:pt x="28" y="595"/>
                      <a:pt x="9" y="693"/>
                      <a:pt x="5" y="790"/>
                    </a:cubicBezTo>
                    <a:cubicBezTo>
                      <a:pt x="0" y="884"/>
                      <a:pt x="5" y="972"/>
                      <a:pt x="24" y="1060"/>
                    </a:cubicBezTo>
                    <a:cubicBezTo>
                      <a:pt x="37" y="1144"/>
                      <a:pt x="56" y="1228"/>
                      <a:pt x="75" y="1307"/>
                    </a:cubicBezTo>
                    <a:cubicBezTo>
                      <a:pt x="107" y="1442"/>
                      <a:pt x="126" y="1581"/>
                      <a:pt x="135" y="1716"/>
                    </a:cubicBezTo>
                    <a:cubicBezTo>
                      <a:pt x="140" y="1800"/>
                      <a:pt x="140" y="1888"/>
                      <a:pt x="144" y="1972"/>
                    </a:cubicBezTo>
                    <a:cubicBezTo>
                      <a:pt x="144" y="2013"/>
                      <a:pt x="140" y="2051"/>
                      <a:pt x="140" y="2092"/>
                    </a:cubicBezTo>
                    <a:cubicBezTo>
                      <a:pt x="135" y="2227"/>
                      <a:pt x="135" y="2358"/>
                      <a:pt x="131" y="2487"/>
                    </a:cubicBezTo>
                    <a:cubicBezTo>
                      <a:pt x="126" y="2553"/>
                      <a:pt x="126" y="2618"/>
                      <a:pt x="121" y="2683"/>
                    </a:cubicBezTo>
                    <a:cubicBezTo>
                      <a:pt x="116" y="2771"/>
                      <a:pt x="116" y="2864"/>
                      <a:pt x="116" y="2953"/>
                    </a:cubicBezTo>
                    <a:cubicBezTo>
                      <a:pt x="112" y="3157"/>
                      <a:pt x="107" y="3356"/>
                      <a:pt x="126" y="3562"/>
                    </a:cubicBezTo>
                    <a:cubicBezTo>
                      <a:pt x="135" y="3626"/>
                      <a:pt x="140" y="3697"/>
                      <a:pt x="144" y="3761"/>
                    </a:cubicBezTo>
                    <a:cubicBezTo>
                      <a:pt x="163" y="3896"/>
                      <a:pt x="187" y="4031"/>
                      <a:pt x="215" y="4165"/>
                    </a:cubicBezTo>
                    <a:cubicBezTo>
                      <a:pt x="256" y="4361"/>
                      <a:pt x="312" y="4551"/>
                      <a:pt x="391" y="4738"/>
                    </a:cubicBezTo>
                    <a:cubicBezTo>
                      <a:pt x="442" y="4868"/>
                      <a:pt x="507" y="4998"/>
                      <a:pt x="573" y="5124"/>
                    </a:cubicBezTo>
                    <a:cubicBezTo>
                      <a:pt x="689" y="5347"/>
                      <a:pt x="800" y="5566"/>
                      <a:pt x="912" y="5789"/>
                    </a:cubicBezTo>
                    <a:cubicBezTo>
                      <a:pt x="1004" y="5974"/>
                      <a:pt x="1097" y="6156"/>
                      <a:pt x="1195" y="6336"/>
                    </a:cubicBezTo>
                    <a:cubicBezTo>
                      <a:pt x="1255" y="6444"/>
                      <a:pt x="1326" y="6551"/>
                      <a:pt x="1404" y="6648"/>
                    </a:cubicBezTo>
                    <a:cubicBezTo>
                      <a:pt x="1474" y="6731"/>
                      <a:pt x="1553" y="6811"/>
                      <a:pt x="1650" y="6871"/>
                    </a:cubicBezTo>
                    <a:cubicBezTo>
                      <a:pt x="1762" y="6941"/>
                      <a:pt x="1888" y="6978"/>
                      <a:pt x="2023" y="6978"/>
                    </a:cubicBezTo>
                    <a:cubicBezTo>
                      <a:pt x="2116" y="6978"/>
                      <a:pt x="2208" y="6960"/>
                      <a:pt x="2296" y="6937"/>
                    </a:cubicBezTo>
                    <a:cubicBezTo>
                      <a:pt x="2450" y="6894"/>
                      <a:pt x="2599" y="6834"/>
                      <a:pt x="2743" y="6765"/>
                    </a:cubicBezTo>
                    <a:cubicBezTo>
                      <a:pt x="2925" y="6671"/>
                      <a:pt x="3073" y="6542"/>
                      <a:pt x="3199" y="6383"/>
                    </a:cubicBezTo>
                    <a:cubicBezTo>
                      <a:pt x="3328" y="6216"/>
                      <a:pt x="3440" y="6034"/>
                      <a:pt x="3538" y="5849"/>
                    </a:cubicBezTo>
                    <a:cubicBezTo>
                      <a:pt x="3687" y="5570"/>
                      <a:pt x="3813" y="5287"/>
                      <a:pt x="3901" y="4984"/>
                    </a:cubicBezTo>
                    <a:cubicBezTo>
                      <a:pt x="3952" y="4812"/>
                      <a:pt x="3993" y="4640"/>
                      <a:pt x="4026" y="4463"/>
                    </a:cubicBezTo>
                    <a:cubicBezTo>
                      <a:pt x="4059" y="4319"/>
                      <a:pt x="4082" y="4171"/>
                      <a:pt x="4101" y="4021"/>
                    </a:cubicBezTo>
                    <a:cubicBezTo>
                      <a:pt x="4120" y="3896"/>
                      <a:pt x="4137" y="3770"/>
                      <a:pt x="4152" y="3641"/>
                    </a:cubicBezTo>
                    <a:cubicBezTo>
                      <a:pt x="4165" y="3534"/>
                      <a:pt x="4180" y="3427"/>
                      <a:pt x="4189" y="3320"/>
                    </a:cubicBezTo>
                    <a:cubicBezTo>
                      <a:pt x="4199" y="3208"/>
                      <a:pt x="4208" y="3101"/>
                      <a:pt x="4221" y="2994"/>
                    </a:cubicBezTo>
                    <a:cubicBezTo>
                      <a:pt x="4221" y="2957"/>
                      <a:pt x="4227" y="2925"/>
                      <a:pt x="4227" y="2888"/>
                    </a:cubicBezTo>
                    <a:cubicBezTo>
                      <a:pt x="4236" y="2813"/>
                      <a:pt x="4244" y="2738"/>
                      <a:pt x="4249" y="2665"/>
                    </a:cubicBezTo>
                    <a:cubicBezTo>
                      <a:pt x="4255" y="2586"/>
                      <a:pt x="4259" y="2506"/>
                      <a:pt x="4268" y="2432"/>
                    </a:cubicBezTo>
                    <a:cubicBezTo>
                      <a:pt x="4268" y="2390"/>
                      <a:pt x="4272" y="2352"/>
                      <a:pt x="4277" y="2316"/>
                    </a:cubicBezTo>
                    <a:cubicBezTo>
                      <a:pt x="4282" y="2264"/>
                      <a:pt x="4287" y="2218"/>
                      <a:pt x="4287" y="2167"/>
                    </a:cubicBezTo>
                    <a:cubicBezTo>
                      <a:pt x="4291" y="2116"/>
                      <a:pt x="4296" y="2069"/>
                      <a:pt x="4300" y="2018"/>
                    </a:cubicBezTo>
                    <a:cubicBezTo>
                      <a:pt x="4305" y="1953"/>
                      <a:pt x="4310" y="1888"/>
                      <a:pt x="4310" y="1822"/>
                    </a:cubicBezTo>
                    <a:cubicBezTo>
                      <a:pt x="4315" y="1558"/>
                      <a:pt x="4319" y="1292"/>
                      <a:pt x="4300" y="1028"/>
                    </a:cubicBezTo>
                    <a:cubicBezTo>
                      <a:pt x="4291" y="958"/>
                      <a:pt x="4291" y="893"/>
                      <a:pt x="4282" y="824"/>
                    </a:cubicBezTo>
                    <a:cubicBezTo>
                      <a:pt x="4272" y="726"/>
                      <a:pt x="4259" y="629"/>
                      <a:pt x="4240" y="535"/>
                    </a:cubicBezTo>
                    <a:cubicBezTo>
                      <a:pt x="4231" y="475"/>
                      <a:pt x="4217" y="419"/>
                      <a:pt x="4203" y="363"/>
                    </a:cubicBezTo>
                    <a:cubicBezTo>
                      <a:pt x="4184" y="312"/>
                      <a:pt x="4165" y="260"/>
                      <a:pt x="4133" y="219"/>
                    </a:cubicBezTo>
                    <a:cubicBezTo>
                      <a:pt x="4102" y="180"/>
                      <a:pt x="4061" y="159"/>
                      <a:pt x="4019" y="159"/>
                    </a:cubicBezTo>
                    <a:cubicBezTo>
                      <a:pt x="3992" y="159"/>
                      <a:pt x="3964" y="168"/>
                      <a:pt x="3938" y="187"/>
                    </a:cubicBezTo>
                    <a:cubicBezTo>
                      <a:pt x="3910" y="200"/>
                      <a:pt x="3892" y="224"/>
                      <a:pt x="3873" y="247"/>
                    </a:cubicBezTo>
                    <a:cubicBezTo>
                      <a:pt x="3836" y="298"/>
                      <a:pt x="3808" y="363"/>
                      <a:pt x="3789" y="423"/>
                    </a:cubicBezTo>
                    <a:cubicBezTo>
                      <a:pt x="3775" y="489"/>
                      <a:pt x="3761" y="549"/>
                      <a:pt x="3747" y="614"/>
                    </a:cubicBezTo>
                    <a:cubicBezTo>
                      <a:pt x="3706" y="824"/>
                      <a:pt x="3663" y="1032"/>
                      <a:pt x="3650" y="1247"/>
                    </a:cubicBezTo>
                    <a:cubicBezTo>
                      <a:pt x="3645" y="1307"/>
                      <a:pt x="3635" y="1372"/>
                      <a:pt x="3635" y="1432"/>
                    </a:cubicBezTo>
                    <a:cubicBezTo>
                      <a:pt x="3631" y="1526"/>
                      <a:pt x="3631" y="1623"/>
                      <a:pt x="3626" y="1716"/>
                    </a:cubicBezTo>
                    <a:cubicBezTo>
                      <a:pt x="3622" y="1893"/>
                      <a:pt x="3626" y="2064"/>
                      <a:pt x="3622" y="2241"/>
                    </a:cubicBezTo>
                    <a:cubicBezTo>
                      <a:pt x="3617" y="2446"/>
                      <a:pt x="3617" y="2650"/>
                      <a:pt x="3603" y="2854"/>
                    </a:cubicBezTo>
                    <a:cubicBezTo>
                      <a:pt x="3598" y="2944"/>
                      <a:pt x="3594" y="3027"/>
                      <a:pt x="3590" y="3115"/>
                    </a:cubicBezTo>
                    <a:cubicBezTo>
                      <a:pt x="3580" y="3204"/>
                      <a:pt x="3575" y="3292"/>
                      <a:pt x="3571" y="3380"/>
                    </a:cubicBezTo>
                    <a:cubicBezTo>
                      <a:pt x="3566" y="3468"/>
                      <a:pt x="3562" y="3557"/>
                      <a:pt x="3557" y="3641"/>
                    </a:cubicBezTo>
                    <a:cubicBezTo>
                      <a:pt x="3552" y="3715"/>
                      <a:pt x="3552" y="3794"/>
                      <a:pt x="3547" y="3869"/>
                    </a:cubicBezTo>
                    <a:lnTo>
                      <a:pt x="3547" y="3892"/>
                    </a:lnTo>
                    <a:cubicBezTo>
                      <a:pt x="3543" y="3976"/>
                      <a:pt x="3538" y="4059"/>
                      <a:pt x="3534" y="4143"/>
                    </a:cubicBezTo>
                    <a:cubicBezTo>
                      <a:pt x="3529" y="4189"/>
                      <a:pt x="3529" y="4236"/>
                      <a:pt x="3519" y="4287"/>
                    </a:cubicBezTo>
                    <a:cubicBezTo>
                      <a:pt x="3510" y="4407"/>
                      <a:pt x="3487" y="4523"/>
                      <a:pt x="3459" y="4640"/>
                    </a:cubicBezTo>
                    <a:cubicBezTo>
                      <a:pt x="3436" y="4738"/>
                      <a:pt x="3412" y="4830"/>
                      <a:pt x="3375" y="4924"/>
                    </a:cubicBezTo>
                    <a:cubicBezTo>
                      <a:pt x="3343" y="5002"/>
                      <a:pt x="3301" y="5072"/>
                      <a:pt x="3245" y="5137"/>
                    </a:cubicBezTo>
                    <a:cubicBezTo>
                      <a:pt x="3217" y="5169"/>
                      <a:pt x="3189" y="5197"/>
                      <a:pt x="3148" y="5216"/>
                    </a:cubicBezTo>
                    <a:cubicBezTo>
                      <a:pt x="3139" y="5219"/>
                      <a:pt x="3131" y="5221"/>
                      <a:pt x="3124" y="5221"/>
                    </a:cubicBezTo>
                    <a:cubicBezTo>
                      <a:pt x="3108" y="5221"/>
                      <a:pt x="3095" y="5213"/>
                      <a:pt x="3083" y="5197"/>
                    </a:cubicBezTo>
                    <a:cubicBezTo>
                      <a:pt x="3077" y="5188"/>
                      <a:pt x="3069" y="5175"/>
                      <a:pt x="3064" y="5165"/>
                    </a:cubicBezTo>
                    <a:cubicBezTo>
                      <a:pt x="3045" y="5128"/>
                      <a:pt x="3036" y="5091"/>
                      <a:pt x="3022" y="5053"/>
                    </a:cubicBezTo>
                    <a:cubicBezTo>
                      <a:pt x="2985" y="4905"/>
                      <a:pt x="2961" y="4757"/>
                      <a:pt x="2938" y="4603"/>
                    </a:cubicBezTo>
                    <a:cubicBezTo>
                      <a:pt x="2929" y="4534"/>
                      <a:pt x="2920" y="4463"/>
                      <a:pt x="2910" y="4388"/>
                    </a:cubicBezTo>
                    <a:cubicBezTo>
                      <a:pt x="2901" y="4310"/>
                      <a:pt x="2897" y="4231"/>
                      <a:pt x="2892" y="4152"/>
                    </a:cubicBezTo>
                    <a:cubicBezTo>
                      <a:pt x="2888" y="4054"/>
                      <a:pt x="2882" y="3961"/>
                      <a:pt x="2882" y="3864"/>
                    </a:cubicBezTo>
                    <a:cubicBezTo>
                      <a:pt x="2882" y="3859"/>
                      <a:pt x="2878" y="3854"/>
                      <a:pt x="2878" y="3845"/>
                    </a:cubicBezTo>
                    <a:cubicBezTo>
                      <a:pt x="2873" y="3761"/>
                      <a:pt x="2873" y="3678"/>
                      <a:pt x="2869" y="3590"/>
                    </a:cubicBezTo>
                    <a:cubicBezTo>
                      <a:pt x="2864" y="3534"/>
                      <a:pt x="2860" y="3474"/>
                      <a:pt x="2854" y="3412"/>
                    </a:cubicBezTo>
                    <a:cubicBezTo>
                      <a:pt x="2854" y="3375"/>
                      <a:pt x="2850" y="3334"/>
                      <a:pt x="2845" y="3292"/>
                    </a:cubicBezTo>
                    <a:cubicBezTo>
                      <a:pt x="2845" y="3240"/>
                      <a:pt x="2841" y="3189"/>
                      <a:pt x="2836" y="3139"/>
                    </a:cubicBezTo>
                    <a:cubicBezTo>
                      <a:pt x="2832" y="3092"/>
                      <a:pt x="2826" y="3045"/>
                      <a:pt x="2826" y="2994"/>
                    </a:cubicBezTo>
                    <a:cubicBezTo>
                      <a:pt x="2822" y="2925"/>
                      <a:pt x="2813" y="2854"/>
                      <a:pt x="2813" y="2785"/>
                    </a:cubicBezTo>
                    <a:cubicBezTo>
                      <a:pt x="2809" y="2618"/>
                      <a:pt x="2817" y="2455"/>
                      <a:pt x="2822" y="2288"/>
                    </a:cubicBezTo>
                    <a:lnTo>
                      <a:pt x="2822" y="2279"/>
                    </a:lnTo>
                    <a:cubicBezTo>
                      <a:pt x="2826" y="2208"/>
                      <a:pt x="2832" y="2144"/>
                      <a:pt x="2836" y="2073"/>
                    </a:cubicBezTo>
                    <a:cubicBezTo>
                      <a:pt x="2836" y="2004"/>
                      <a:pt x="2841" y="1940"/>
                      <a:pt x="2845" y="1869"/>
                    </a:cubicBezTo>
                    <a:cubicBezTo>
                      <a:pt x="2850" y="1828"/>
                      <a:pt x="2850" y="1781"/>
                      <a:pt x="2850" y="1739"/>
                    </a:cubicBezTo>
                    <a:cubicBezTo>
                      <a:pt x="2860" y="1642"/>
                      <a:pt x="2869" y="1543"/>
                      <a:pt x="2873" y="1446"/>
                    </a:cubicBezTo>
                    <a:cubicBezTo>
                      <a:pt x="2878" y="1348"/>
                      <a:pt x="2888" y="1256"/>
                      <a:pt x="2888" y="1159"/>
                    </a:cubicBezTo>
                    <a:cubicBezTo>
                      <a:pt x="2892" y="1024"/>
                      <a:pt x="2897" y="884"/>
                      <a:pt x="2882" y="749"/>
                    </a:cubicBezTo>
                    <a:cubicBezTo>
                      <a:pt x="2878" y="670"/>
                      <a:pt x="2864" y="591"/>
                      <a:pt x="2850" y="517"/>
                    </a:cubicBezTo>
                    <a:cubicBezTo>
                      <a:pt x="2836" y="447"/>
                      <a:pt x="2813" y="382"/>
                      <a:pt x="2781" y="322"/>
                    </a:cubicBezTo>
                    <a:cubicBezTo>
                      <a:pt x="2766" y="294"/>
                      <a:pt x="2748" y="270"/>
                      <a:pt x="2725" y="251"/>
                    </a:cubicBezTo>
                    <a:cubicBezTo>
                      <a:pt x="2701" y="234"/>
                      <a:pt x="2674" y="225"/>
                      <a:pt x="2644" y="225"/>
                    </a:cubicBezTo>
                    <a:cubicBezTo>
                      <a:pt x="2634" y="225"/>
                      <a:pt x="2624" y="226"/>
                      <a:pt x="2613" y="228"/>
                    </a:cubicBezTo>
                    <a:cubicBezTo>
                      <a:pt x="2581" y="238"/>
                      <a:pt x="2553" y="256"/>
                      <a:pt x="2525" y="275"/>
                    </a:cubicBezTo>
                    <a:cubicBezTo>
                      <a:pt x="2502" y="298"/>
                      <a:pt x="2483" y="322"/>
                      <a:pt x="2464" y="344"/>
                    </a:cubicBezTo>
                    <a:cubicBezTo>
                      <a:pt x="2399" y="433"/>
                      <a:pt x="2367" y="530"/>
                      <a:pt x="2343" y="633"/>
                    </a:cubicBezTo>
                    <a:cubicBezTo>
                      <a:pt x="2315" y="777"/>
                      <a:pt x="2302" y="921"/>
                      <a:pt x="2283" y="1065"/>
                    </a:cubicBezTo>
                    <a:cubicBezTo>
                      <a:pt x="2274" y="1159"/>
                      <a:pt x="2264" y="1247"/>
                      <a:pt x="2255" y="1335"/>
                    </a:cubicBezTo>
                    <a:cubicBezTo>
                      <a:pt x="2246" y="1427"/>
                      <a:pt x="2241" y="1521"/>
                      <a:pt x="2236" y="1609"/>
                    </a:cubicBezTo>
                    <a:cubicBezTo>
                      <a:pt x="2232" y="1711"/>
                      <a:pt x="2232" y="1813"/>
                      <a:pt x="2227" y="1916"/>
                    </a:cubicBezTo>
                    <a:cubicBezTo>
                      <a:pt x="2227" y="2069"/>
                      <a:pt x="2227" y="2223"/>
                      <a:pt x="2232" y="2376"/>
                    </a:cubicBezTo>
                    <a:cubicBezTo>
                      <a:pt x="2236" y="2464"/>
                      <a:pt x="2241" y="2558"/>
                      <a:pt x="2246" y="2646"/>
                    </a:cubicBezTo>
                    <a:lnTo>
                      <a:pt x="2246" y="2659"/>
                    </a:lnTo>
                    <a:cubicBezTo>
                      <a:pt x="2251" y="2721"/>
                      <a:pt x="2255" y="2781"/>
                      <a:pt x="2260" y="2841"/>
                    </a:cubicBezTo>
                    <a:cubicBezTo>
                      <a:pt x="2260" y="2906"/>
                      <a:pt x="2264" y="2972"/>
                      <a:pt x="2269" y="3036"/>
                    </a:cubicBezTo>
                    <a:lnTo>
                      <a:pt x="2269" y="3055"/>
                    </a:lnTo>
                    <a:cubicBezTo>
                      <a:pt x="2274" y="3115"/>
                      <a:pt x="2279" y="3176"/>
                      <a:pt x="2283" y="3236"/>
                    </a:cubicBezTo>
                    <a:cubicBezTo>
                      <a:pt x="2283" y="3287"/>
                      <a:pt x="2288" y="3343"/>
                      <a:pt x="2292" y="3399"/>
                    </a:cubicBezTo>
                    <a:cubicBezTo>
                      <a:pt x="2292" y="3436"/>
                      <a:pt x="2296" y="3468"/>
                      <a:pt x="2302" y="3506"/>
                    </a:cubicBezTo>
                    <a:cubicBezTo>
                      <a:pt x="2306" y="3580"/>
                      <a:pt x="2315" y="3654"/>
                      <a:pt x="2320" y="3729"/>
                    </a:cubicBezTo>
                    <a:cubicBezTo>
                      <a:pt x="2324" y="3808"/>
                      <a:pt x="2334" y="3882"/>
                      <a:pt x="2339" y="3961"/>
                    </a:cubicBezTo>
                    <a:cubicBezTo>
                      <a:pt x="2343" y="3998"/>
                      <a:pt x="2343" y="4031"/>
                      <a:pt x="2348" y="4068"/>
                    </a:cubicBezTo>
                    <a:cubicBezTo>
                      <a:pt x="2352" y="4124"/>
                      <a:pt x="2358" y="4180"/>
                      <a:pt x="2362" y="4236"/>
                    </a:cubicBezTo>
                    <a:cubicBezTo>
                      <a:pt x="2362" y="4287"/>
                      <a:pt x="2367" y="4338"/>
                      <a:pt x="2371" y="4384"/>
                    </a:cubicBezTo>
                    <a:cubicBezTo>
                      <a:pt x="2376" y="4463"/>
                      <a:pt x="2386" y="4542"/>
                      <a:pt x="2390" y="4626"/>
                    </a:cubicBezTo>
                    <a:cubicBezTo>
                      <a:pt x="2399" y="4701"/>
                      <a:pt x="2404" y="4775"/>
                      <a:pt x="2408" y="4845"/>
                    </a:cubicBezTo>
                    <a:cubicBezTo>
                      <a:pt x="2418" y="4928"/>
                      <a:pt x="2418" y="5012"/>
                      <a:pt x="2418" y="5100"/>
                    </a:cubicBezTo>
                    <a:cubicBezTo>
                      <a:pt x="2418" y="5124"/>
                      <a:pt x="2414" y="5152"/>
                      <a:pt x="2408" y="5179"/>
                    </a:cubicBezTo>
                    <a:cubicBezTo>
                      <a:pt x="2390" y="5253"/>
                      <a:pt x="2358" y="5319"/>
                      <a:pt x="2311" y="5379"/>
                    </a:cubicBezTo>
                    <a:cubicBezTo>
                      <a:pt x="2296" y="5398"/>
                      <a:pt x="2283" y="5416"/>
                      <a:pt x="2260" y="5426"/>
                    </a:cubicBezTo>
                    <a:cubicBezTo>
                      <a:pt x="2254" y="5430"/>
                      <a:pt x="2247" y="5432"/>
                      <a:pt x="2240" y="5432"/>
                    </a:cubicBezTo>
                    <a:cubicBezTo>
                      <a:pt x="2230" y="5432"/>
                      <a:pt x="2221" y="5429"/>
                      <a:pt x="2213" y="5420"/>
                    </a:cubicBezTo>
                    <a:cubicBezTo>
                      <a:pt x="2199" y="5412"/>
                      <a:pt x="2190" y="5398"/>
                      <a:pt x="2180" y="5384"/>
                    </a:cubicBezTo>
                    <a:cubicBezTo>
                      <a:pt x="2163" y="5351"/>
                      <a:pt x="2148" y="5323"/>
                      <a:pt x="2139" y="5291"/>
                    </a:cubicBezTo>
                    <a:cubicBezTo>
                      <a:pt x="2116" y="5235"/>
                      <a:pt x="2097" y="5175"/>
                      <a:pt x="2083" y="5114"/>
                    </a:cubicBezTo>
                    <a:cubicBezTo>
                      <a:pt x="2028" y="4901"/>
                      <a:pt x="1995" y="4686"/>
                      <a:pt x="1976" y="4468"/>
                    </a:cubicBezTo>
                    <a:cubicBezTo>
                      <a:pt x="1976" y="4426"/>
                      <a:pt x="1972" y="4384"/>
                      <a:pt x="1967" y="4343"/>
                    </a:cubicBezTo>
                    <a:cubicBezTo>
                      <a:pt x="1962" y="4287"/>
                      <a:pt x="1957" y="4231"/>
                      <a:pt x="1957" y="4175"/>
                    </a:cubicBezTo>
                    <a:cubicBezTo>
                      <a:pt x="1953" y="4110"/>
                      <a:pt x="1948" y="4040"/>
                      <a:pt x="1944" y="3970"/>
                    </a:cubicBezTo>
                    <a:cubicBezTo>
                      <a:pt x="1944" y="3933"/>
                      <a:pt x="1939" y="3892"/>
                      <a:pt x="1939" y="3850"/>
                    </a:cubicBezTo>
                    <a:cubicBezTo>
                      <a:pt x="1934" y="3803"/>
                      <a:pt x="1934" y="3761"/>
                      <a:pt x="1929" y="3715"/>
                    </a:cubicBezTo>
                    <a:cubicBezTo>
                      <a:pt x="1925" y="3659"/>
                      <a:pt x="1920" y="3603"/>
                      <a:pt x="1916" y="3547"/>
                    </a:cubicBezTo>
                    <a:cubicBezTo>
                      <a:pt x="1912" y="3496"/>
                      <a:pt x="1912" y="3450"/>
                      <a:pt x="1906" y="3403"/>
                    </a:cubicBezTo>
                    <a:cubicBezTo>
                      <a:pt x="1897" y="3306"/>
                      <a:pt x="1888" y="3208"/>
                      <a:pt x="1878" y="3105"/>
                    </a:cubicBezTo>
                    <a:cubicBezTo>
                      <a:pt x="1869" y="3032"/>
                      <a:pt x="1865" y="2957"/>
                      <a:pt x="1860" y="2882"/>
                    </a:cubicBezTo>
                    <a:cubicBezTo>
                      <a:pt x="1856" y="2841"/>
                      <a:pt x="1850" y="2799"/>
                      <a:pt x="1850" y="2757"/>
                    </a:cubicBezTo>
                    <a:cubicBezTo>
                      <a:pt x="1846" y="2683"/>
                      <a:pt x="1841" y="2603"/>
                      <a:pt x="1837" y="2530"/>
                    </a:cubicBezTo>
                    <a:cubicBezTo>
                      <a:pt x="1832" y="2307"/>
                      <a:pt x="1841" y="2083"/>
                      <a:pt x="1828" y="1860"/>
                    </a:cubicBezTo>
                    <a:cubicBezTo>
                      <a:pt x="1828" y="1790"/>
                      <a:pt x="1822" y="1721"/>
                      <a:pt x="1818" y="1646"/>
                    </a:cubicBezTo>
                    <a:lnTo>
                      <a:pt x="1818" y="1637"/>
                    </a:lnTo>
                    <a:cubicBezTo>
                      <a:pt x="1813" y="1590"/>
                      <a:pt x="1809" y="1539"/>
                      <a:pt x="1804" y="1493"/>
                    </a:cubicBezTo>
                    <a:cubicBezTo>
                      <a:pt x="1800" y="1423"/>
                      <a:pt x="1794" y="1358"/>
                      <a:pt x="1785" y="1292"/>
                    </a:cubicBezTo>
                    <a:cubicBezTo>
                      <a:pt x="1777" y="1200"/>
                      <a:pt x="1766" y="1107"/>
                      <a:pt x="1753" y="1013"/>
                    </a:cubicBezTo>
                    <a:cubicBezTo>
                      <a:pt x="1730" y="889"/>
                      <a:pt x="1706" y="762"/>
                      <a:pt x="1655" y="642"/>
                    </a:cubicBezTo>
                    <a:cubicBezTo>
                      <a:pt x="1637" y="595"/>
                      <a:pt x="1618" y="545"/>
                      <a:pt x="1586" y="498"/>
                    </a:cubicBezTo>
                    <a:cubicBezTo>
                      <a:pt x="1567" y="466"/>
                      <a:pt x="1543" y="442"/>
                      <a:pt x="1511" y="419"/>
                    </a:cubicBezTo>
                    <a:cubicBezTo>
                      <a:pt x="1487" y="405"/>
                      <a:pt x="1461" y="398"/>
                      <a:pt x="1436" y="398"/>
                    </a:cubicBezTo>
                    <a:cubicBezTo>
                      <a:pt x="1417" y="398"/>
                      <a:pt x="1399" y="402"/>
                      <a:pt x="1382" y="410"/>
                    </a:cubicBezTo>
                    <a:cubicBezTo>
                      <a:pt x="1358" y="419"/>
                      <a:pt x="1335" y="428"/>
                      <a:pt x="1316" y="447"/>
                    </a:cubicBezTo>
                    <a:cubicBezTo>
                      <a:pt x="1288" y="475"/>
                      <a:pt x="1264" y="498"/>
                      <a:pt x="1242" y="530"/>
                    </a:cubicBezTo>
                    <a:cubicBezTo>
                      <a:pt x="1186" y="614"/>
                      <a:pt x="1148" y="707"/>
                      <a:pt x="1120" y="800"/>
                    </a:cubicBezTo>
                    <a:cubicBezTo>
                      <a:pt x="1075" y="958"/>
                      <a:pt x="1051" y="1121"/>
                      <a:pt x="1032" y="1283"/>
                    </a:cubicBezTo>
                    <a:cubicBezTo>
                      <a:pt x="1023" y="1348"/>
                      <a:pt x="1019" y="1410"/>
                      <a:pt x="1013" y="1474"/>
                    </a:cubicBezTo>
                    <a:cubicBezTo>
                      <a:pt x="1009" y="1549"/>
                      <a:pt x="1004" y="1623"/>
                      <a:pt x="1004" y="1697"/>
                    </a:cubicBezTo>
                    <a:cubicBezTo>
                      <a:pt x="1000" y="1758"/>
                      <a:pt x="1004" y="1818"/>
                      <a:pt x="1004" y="1874"/>
                    </a:cubicBezTo>
                    <a:cubicBezTo>
                      <a:pt x="1009" y="1944"/>
                      <a:pt x="1009" y="2009"/>
                      <a:pt x="1013" y="2073"/>
                    </a:cubicBezTo>
                    <a:cubicBezTo>
                      <a:pt x="1023" y="2176"/>
                      <a:pt x="1028" y="2283"/>
                      <a:pt x="1037" y="2386"/>
                    </a:cubicBezTo>
                    <a:cubicBezTo>
                      <a:pt x="1047" y="2474"/>
                      <a:pt x="1060" y="2567"/>
                      <a:pt x="1075" y="2655"/>
                    </a:cubicBezTo>
                    <a:cubicBezTo>
                      <a:pt x="1103" y="2837"/>
                      <a:pt x="1139" y="3017"/>
                      <a:pt x="1181" y="3195"/>
                    </a:cubicBezTo>
                    <a:cubicBezTo>
                      <a:pt x="1223" y="3399"/>
                      <a:pt x="1264" y="3599"/>
                      <a:pt x="1307" y="3798"/>
                    </a:cubicBezTo>
                    <a:cubicBezTo>
                      <a:pt x="1339" y="3942"/>
                      <a:pt x="1367" y="4082"/>
                      <a:pt x="1399" y="4227"/>
                    </a:cubicBezTo>
                    <a:cubicBezTo>
                      <a:pt x="1414" y="4300"/>
                      <a:pt x="1427" y="4375"/>
                      <a:pt x="1442" y="4450"/>
                    </a:cubicBezTo>
                    <a:cubicBezTo>
                      <a:pt x="1455" y="4528"/>
                      <a:pt x="1465" y="4612"/>
                      <a:pt x="1474" y="4691"/>
                    </a:cubicBezTo>
                    <a:cubicBezTo>
                      <a:pt x="1483" y="4775"/>
                      <a:pt x="1493" y="4863"/>
                      <a:pt x="1498" y="4946"/>
                    </a:cubicBezTo>
                    <a:lnTo>
                      <a:pt x="1498" y="4989"/>
                    </a:lnTo>
                    <a:cubicBezTo>
                      <a:pt x="1507" y="5058"/>
                      <a:pt x="1502" y="5133"/>
                      <a:pt x="1493" y="5203"/>
                    </a:cubicBezTo>
                    <a:cubicBezTo>
                      <a:pt x="1493" y="5221"/>
                      <a:pt x="1483" y="5240"/>
                      <a:pt x="1479" y="5259"/>
                    </a:cubicBezTo>
                    <a:cubicBezTo>
                      <a:pt x="1474" y="5272"/>
                      <a:pt x="1470" y="5287"/>
                      <a:pt x="1460" y="5296"/>
                    </a:cubicBezTo>
                    <a:cubicBezTo>
                      <a:pt x="1448" y="5308"/>
                      <a:pt x="1436" y="5314"/>
                      <a:pt x="1421" y="5314"/>
                    </a:cubicBezTo>
                    <a:cubicBezTo>
                      <a:pt x="1413" y="5314"/>
                      <a:pt x="1405" y="5312"/>
                      <a:pt x="1395" y="5309"/>
                    </a:cubicBezTo>
                    <a:cubicBezTo>
                      <a:pt x="1372" y="5300"/>
                      <a:pt x="1354" y="5287"/>
                      <a:pt x="1339" y="5272"/>
                    </a:cubicBezTo>
                    <a:cubicBezTo>
                      <a:pt x="1302" y="5235"/>
                      <a:pt x="1270" y="5197"/>
                      <a:pt x="1247" y="5161"/>
                    </a:cubicBezTo>
                    <a:cubicBezTo>
                      <a:pt x="1163" y="5040"/>
                      <a:pt x="1097" y="4918"/>
                      <a:pt x="1032" y="4789"/>
                    </a:cubicBezTo>
                    <a:cubicBezTo>
                      <a:pt x="958" y="4645"/>
                      <a:pt x="902" y="4491"/>
                      <a:pt x="861" y="4333"/>
                    </a:cubicBezTo>
                    <a:cubicBezTo>
                      <a:pt x="809" y="4143"/>
                      <a:pt x="768" y="3948"/>
                      <a:pt x="740" y="3753"/>
                    </a:cubicBezTo>
                    <a:cubicBezTo>
                      <a:pt x="730" y="3678"/>
                      <a:pt x="721" y="3599"/>
                      <a:pt x="712" y="3519"/>
                    </a:cubicBezTo>
                    <a:cubicBezTo>
                      <a:pt x="707" y="3468"/>
                      <a:pt x="707" y="3412"/>
                      <a:pt x="702" y="3362"/>
                    </a:cubicBezTo>
                    <a:cubicBezTo>
                      <a:pt x="693" y="3259"/>
                      <a:pt x="693" y="3161"/>
                      <a:pt x="693" y="3060"/>
                    </a:cubicBezTo>
                    <a:cubicBezTo>
                      <a:pt x="689" y="2925"/>
                      <a:pt x="689" y="2790"/>
                      <a:pt x="693" y="2655"/>
                    </a:cubicBezTo>
                    <a:cubicBezTo>
                      <a:pt x="698" y="2548"/>
                      <a:pt x="698" y="2446"/>
                      <a:pt x="693" y="2339"/>
                    </a:cubicBezTo>
                    <a:cubicBezTo>
                      <a:pt x="689" y="2241"/>
                      <a:pt x="693" y="2139"/>
                      <a:pt x="684" y="2037"/>
                    </a:cubicBezTo>
                    <a:cubicBezTo>
                      <a:pt x="679" y="1990"/>
                      <a:pt x="674" y="1940"/>
                      <a:pt x="670" y="1888"/>
                    </a:cubicBezTo>
                    <a:cubicBezTo>
                      <a:pt x="665" y="1794"/>
                      <a:pt x="656" y="1702"/>
                      <a:pt x="656" y="1609"/>
                    </a:cubicBezTo>
                    <a:lnTo>
                      <a:pt x="656" y="1395"/>
                    </a:lnTo>
                    <a:cubicBezTo>
                      <a:pt x="651" y="1279"/>
                      <a:pt x="661" y="1148"/>
                      <a:pt x="651" y="1019"/>
                    </a:cubicBezTo>
                    <a:cubicBezTo>
                      <a:pt x="646" y="930"/>
                      <a:pt x="646" y="846"/>
                      <a:pt x="642" y="758"/>
                    </a:cubicBezTo>
                    <a:cubicBezTo>
                      <a:pt x="642" y="656"/>
                      <a:pt x="637" y="549"/>
                      <a:pt x="628" y="447"/>
                    </a:cubicBezTo>
                    <a:cubicBezTo>
                      <a:pt x="618" y="382"/>
                      <a:pt x="609" y="322"/>
                      <a:pt x="591" y="266"/>
                    </a:cubicBezTo>
                    <a:cubicBezTo>
                      <a:pt x="563" y="163"/>
                      <a:pt x="502" y="80"/>
                      <a:pt x="410" y="24"/>
                    </a:cubicBezTo>
                    <a:cubicBezTo>
                      <a:pt x="386" y="9"/>
                      <a:pt x="363" y="0"/>
                      <a:pt x="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11134725" y="-480493"/>
                <a:ext cx="642352" cy="721197"/>
              </a:xfrm>
              <a:custGeom>
                <a:avLst/>
                <a:gdLst/>
                <a:ahLst/>
                <a:cxnLst/>
                <a:rect l="l" t="t" r="r" b="b"/>
                <a:pathLst>
                  <a:path w="5607" h="5733" extrusionOk="0">
                    <a:moveTo>
                      <a:pt x="2886" y="0"/>
                    </a:moveTo>
                    <a:cubicBezTo>
                      <a:pt x="2854" y="0"/>
                      <a:pt x="2826" y="10"/>
                      <a:pt x="2794" y="19"/>
                    </a:cubicBezTo>
                    <a:cubicBezTo>
                      <a:pt x="2784" y="19"/>
                      <a:pt x="2775" y="24"/>
                      <a:pt x="2770" y="34"/>
                    </a:cubicBezTo>
                    <a:cubicBezTo>
                      <a:pt x="2761" y="47"/>
                      <a:pt x="2743" y="56"/>
                      <a:pt x="2724" y="62"/>
                    </a:cubicBezTo>
                    <a:cubicBezTo>
                      <a:pt x="2668" y="89"/>
                      <a:pt x="2616" y="117"/>
                      <a:pt x="2561" y="145"/>
                    </a:cubicBezTo>
                    <a:cubicBezTo>
                      <a:pt x="2491" y="182"/>
                      <a:pt x="2421" y="229"/>
                      <a:pt x="2361" y="279"/>
                    </a:cubicBezTo>
                    <a:cubicBezTo>
                      <a:pt x="2301" y="326"/>
                      <a:pt x="2254" y="382"/>
                      <a:pt x="2217" y="446"/>
                    </a:cubicBezTo>
                    <a:cubicBezTo>
                      <a:pt x="2180" y="502"/>
                      <a:pt x="2148" y="564"/>
                      <a:pt x="2114" y="624"/>
                    </a:cubicBezTo>
                    <a:cubicBezTo>
                      <a:pt x="2059" y="721"/>
                      <a:pt x="1994" y="815"/>
                      <a:pt x="1925" y="898"/>
                    </a:cubicBezTo>
                    <a:cubicBezTo>
                      <a:pt x="1878" y="949"/>
                      <a:pt x="1831" y="1000"/>
                      <a:pt x="1785" y="1051"/>
                    </a:cubicBezTo>
                    <a:cubicBezTo>
                      <a:pt x="1762" y="1075"/>
                      <a:pt x="1734" y="1094"/>
                      <a:pt x="1710" y="1116"/>
                    </a:cubicBezTo>
                    <a:cubicBezTo>
                      <a:pt x="1631" y="1191"/>
                      <a:pt x="1557" y="1265"/>
                      <a:pt x="1478" y="1335"/>
                    </a:cubicBezTo>
                    <a:cubicBezTo>
                      <a:pt x="1440" y="1372"/>
                      <a:pt x="1404" y="1409"/>
                      <a:pt x="1361" y="1442"/>
                    </a:cubicBezTo>
                    <a:cubicBezTo>
                      <a:pt x="1305" y="1489"/>
                      <a:pt x="1255" y="1540"/>
                      <a:pt x="1204" y="1590"/>
                    </a:cubicBezTo>
                    <a:cubicBezTo>
                      <a:pt x="1082" y="1702"/>
                      <a:pt x="966" y="1819"/>
                      <a:pt x="865" y="1948"/>
                    </a:cubicBezTo>
                    <a:cubicBezTo>
                      <a:pt x="831" y="1991"/>
                      <a:pt x="795" y="2032"/>
                      <a:pt x="762" y="2074"/>
                    </a:cubicBezTo>
                    <a:cubicBezTo>
                      <a:pt x="697" y="2167"/>
                      <a:pt x="636" y="2259"/>
                      <a:pt x="580" y="2358"/>
                    </a:cubicBezTo>
                    <a:cubicBezTo>
                      <a:pt x="497" y="2497"/>
                      <a:pt x="427" y="2645"/>
                      <a:pt x="376" y="2804"/>
                    </a:cubicBezTo>
                    <a:cubicBezTo>
                      <a:pt x="339" y="2920"/>
                      <a:pt x="311" y="3036"/>
                      <a:pt x="284" y="3158"/>
                    </a:cubicBezTo>
                    <a:cubicBezTo>
                      <a:pt x="237" y="3362"/>
                      <a:pt x="195" y="3570"/>
                      <a:pt x="144" y="3776"/>
                    </a:cubicBezTo>
                    <a:cubicBezTo>
                      <a:pt x="102" y="3948"/>
                      <a:pt x="65" y="4115"/>
                      <a:pt x="32" y="4291"/>
                    </a:cubicBezTo>
                    <a:cubicBezTo>
                      <a:pt x="14" y="4394"/>
                      <a:pt x="0" y="4501"/>
                      <a:pt x="0" y="4612"/>
                    </a:cubicBezTo>
                    <a:cubicBezTo>
                      <a:pt x="0" y="4714"/>
                      <a:pt x="14" y="4812"/>
                      <a:pt x="50" y="4915"/>
                    </a:cubicBezTo>
                    <a:cubicBezTo>
                      <a:pt x="88" y="5035"/>
                      <a:pt x="153" y="5147"/>
                      <a:pt x="251" y="5239"/>
                    </a:cubicBezTo>
                    <a:cubicBezTo>
                      <a:pt x="316" y="5305"/>
                      <a:pt x="391" y="5361"/>
                      <a:pt x="469" y="5411"/>
                    </a:cubicBezTo>
                    <a:cubicBezTo>
                      <a:pt x="599" y="5501"/>
                      <a:pt x="739" y="5565"/>
                      <a:pt x="883" y="5626"/>
                    </a:cubicBezTo>
                    <a:cubicBezTo>
                      <a:pt x="1055" y="5696"/>
                      <a:pt x="1226" y="5733"/>
                      <a:pt x="1394" y="5733"/>
                    </a:cubicBezTo>
                    <a:cubicBezTo>
                      <a:pt x="1403" y="5733"/>
                      <a:pt x="1413" y="5733"/>
                      <a:pt x="1423" y="5733"/>
                    </a:cubicBezTo>
                    <a:cubicBezTo>
                      <a:pt x="1612" y="5728"/>
                      <a:pt x="1794" y="5705"/>
                      <a:pt x="1970" y="5668"/>
                    </a:cubicBezTo>
                    <a:cubicBezTo>
                      <a:pt x="2232" y="5612"/>
                      <a:pt x="2483" y="5537"/>
                      <a:pt x="2719" y="5430"/>
                    </a:cubicBezTo>
                    <a:cubicBezTo>
                      <a:pt x="2854" y="5366"/>
                      <a:pt x="2979" y="5295"/>
                      <a:pt x="3105" y="5222"/>
                    </a:cubicBezTo>
                    <a:cubicBezTo>
                      <a:pt x="3212" y="5160"/>
                      <a:pt x="3309" y="5091"/>
                      <a:pt x="3412" y="5021"/>
                    </a:cubicBezTo>
                    <a:cubicBezTo>
                      <a:pt x="3496" y="4961"/>
                      <a:pt x="3579" y="4900"/>
                      <a:pt x="3663" y="4840"/>
                    </a:cubicBezTo>
                    <a:cubicBezTo>
                      <a:pt x="3738" y="4789"/>
                      <a:pt x="3807" y="4733"/>
                      <a:pt x="3872" y="4682"/>
                    </a:cubicBezTo>
                    <a:lnTo>
                      <a:pt x="4081" y="4514"/>
                    </a:lnTo>
                    <a:cubicBezTo>
                      <a:pt x="4105" y="4501"/>
                      <a:pt x="4128" y="4482"/>
                      <a:pt x="4146" y="4463"/>
                    </a:cubicBezTo>
                    <a:cubicBezTo>
                      <a:pt x="4197" y="4426"/>
                      <a:pt x="4244" y="4389"/>
                      <a:pt x="4290" y="4347"/>
                    </a:cubicBezTo>
                    <a:cubicBezTo>
                      <a:pt x="4341" y="4310"/>
                      <a:pt x="4388" y="4268"/>
                      <a:pt x="4440" y="4226"/>
                    </a:cubicBezTo>
                    <a:cubicBezTo>
                      <a:pt x="4463" y="4207"/>
                      <a:pt x="4485" y="4190"/>
                      <a:pt x="4509" y="4171"/>
                    </a:cubicBezTo>
                    <a:cubicBezTo>
                      <a:pt x="4541" y="4143"/>
                      <a:pt x="4569" y="4119"/>
                      <a:pt x="4602" y="4091"/>
                    </a:cubicBezTo>
                    <a:cubicBezTo>
                      <a:pt x="4635" y="4068"/>
                      <a:pt x="4663" y="4040"/>
                      <a:pt x="4695" y="4017"/>
                    </a:cubicBezTo>
                    <a:cubicBezTo>
                      <a:pt x="4736" y="3980"/>
                      <a:pt x="4779" y="3948"/>
                      <a:pt x="4816" y="3911"/>
                    </a:cubicBezTo>
                    <a:cubicBezTo>
                      <a:pt x="4969" y="3766"/>
                      <a:pt x="5122" y="3613"/>
                      <a:pt x="5257" y="3450"/>
                    </a:cubicBezTo>
                    <a:cubicBezTo>
                      <a:pt x="5294" y="3409"/>
                      <a:pt x="5332" y="3366"/>
                      <a:pt x="5369" y="3319"/>
                    </a:cubicBezTo>
                    <a:cubicBezTo>
                      <a:pt x="5416" y="3259"/>
                      <a:pt x="5461" y="3194"/>
                      <a:pt x="5504" y="3124"/>
                    </a:cubicBezTo>
                    <a:cubicBezTo>
                      <a:pt x="5527" y="3087"/>
                      <a:pt x="5551" y="3046"/>
                      <a:pt x="5573" y="2999"/>
                    </a:cubicBezTo>
                    <a:cubicBezTo>
                      <a:pt x="5592" y="2957"/>
                      <a:pt x="5607" y="2915"/>
                      <a:pt x="5607" y="2869"/>
                    </a:cubicBezTo>
                    <a:cubicBezTo>
                      <a:pt x="5607" y="2795"/>
                      <a:pt x="5560" y="2734"/>
                      <a:pt x="5485" y="2711"/>
                    </a:cubicBezTo>
                    <a:cubicBezTo>
                      <a:pt x="5461" y="2701"/>
                      <a:pt x="5434" y="2701"/>
                      <a:pt x="5406" y="2701"/>
                    </a:cubicBezTo>
                    <a:cubicBezTo>
                      <a:pt x="5350" y="2706"/>
                      <a:pt x="5294" y="2720"/>
                      <a:pt x="5244" y="2744"/>
                    </a:cubicBezTo>
                    <a:cubicBezTo>
                      <a:pt x="5197" y="2767"/>
                      <a:pt x="5150" y="2795"/>
                      <a:pt x="5109" y="2823"/>
                    </a:cubicBezTo>
                    <a:cubicBezTo>
                      <a:pt x="4959" y="2911"/>
                      <a:pt x="4807" y="2999"/>
                      <a:pt x="4676" y="3111"/>
                    </a:cubicBezTo>
                    <a:cubicBezTo>
                      <a:pt x="4639" y="3148"/>
                      <a:pt x="4597" y="3175"/>
                      <a:pt x="4560" y="3213"/>
                    </a:cubicBezTo>
                    <a:cubicBezTo>
                      <a:pt x="4504" y="3264"/>
                      <a:pt x="4448" y="3315"/>
                      <a:pt x="4393" y="3371"/>
                    </a:cubicBezTo>
                    <a:cubicBezTo>
                      <a:pt x="4290" y="3464"/>
                      <a:pt x="4188" y="3566"/>
                      <a:pt x="4086" y="3664"/>
                    </a:cubicBezTo>
                    <a:cubicBezTo>
                      <a:pt x="3970" y="3776"/>
                      <a:pt x="3854" y="3896"/>
                      <a:pt x="3723" y="4003"/>
                    </a:cubicBezTo>
                    <a:cubicBezTo>
                      <a:pt x="3672" y="4045"/>
                      <a:pt x="3621" y="4096"/>
                      <a:pt x="3565" y="4138"/>
                    </a:cubicBezTo>
                    <a:cubicBezTo>
                      <a:pt x="3509" y="4184"/>
                      <a:pt x="3459" y="4231"/>
                      <a:pt x="3403" y="4282"/>
                    </a:cubicBezTo>
                    <a:cubicBezTo>
                      <a:pt x="3347" y="4323"/>
                      <a:pt x="3296" y="4370"/>
                      <a:pt x="3240" y="4417"/>
                    </a:cubicBezTo>
                    <a:cubicBezTo>
                      <a:pt x="3198" y="4458"/>
                      <a:pt x="3152" y="4501"/>
                      <a:pt x="3105" y="4538"/>
                    </a:cubicBezTo>
                    <a:cubicBezTo>
                      <a:pt x="3101" y="4542"/>
                      <a:pt x="3096" y="4547"/>
                      <a:pt x="3091" y="4552"/>
                    </a:cubicBezTo>
                    <a:cubicBezTo>
                      <a:pt x="3040" y="4598"/>
                      <a:pt x="2989" y="4640"/>
                      <a:pt x="2938" y="4686"/>
                    </a:cubicBezTo>
                    <a:cubicBezTo>
                      <a:pt x="2910" y="4710"/>
                      <a:pt x="2882" y="4737"/>
                      <a:pt x="2850" y="4761"/>
                    </a:cubicBezTo>
                    <a:cubicBezTo>
                      <a:pt x="2770" y="4821"/>
                      <a:pt x="2691" y="4872"/>
                      <a:pt x="2603" y="4919"/>
                    </a:cubicBezTo>
                    <a:cubicBezTo>
                      <a:pt x="2533" y="4961"/>
                      <a:pt x="2459" y="4993"/>
                      <a:pt x="2380" y="5021"/>
                    </a:cubicBezTo>
                    <a:cubicBezTo>
                      <a:pt x="2323" y="5041"/>
                      <a:pt x="2262" y="5055"/>
                      <a:pt x="2194" y="5055"/>
                    </a:cubicBezTo>
                    <a:cubicBezTo>
                      <a:pt x="2185" y="5055"/>
                      <a:pt x="2175" y="5055"/>
                      <a:pt x="2166" y="5054"/>
                    </a:cubicBezTo>
                    <a:cubicBezTo>
                      <a:pt x="2129" y="5054"/>
                      <a:pt x="2092" y="5044"/>
                      <a:pt x="2054" y="5031"/>
                    </a:cubicBezTo>
                    <a:cubicBezTo>
                      <a:pt x="2026" y="5016"/>
                      <a:pt x="2017" y="4998"/>
                      <a:pt x="2017" y="4971"/>
                    </a:cubicBezTo>
                    <a:cubicBezTo>
                      <a:pt x="2017" y="4961"/>
                      <a:pt x="2022" y="4952"/>
                      <a:pt x="2022" y="4943"/>
                    </a:cubicBezTo>
                    <a:cubicBezTo>
                      <a:pt x="2031" y="4909"/>
                      <a:pt x="2045" y="4877"/>
                      <a:pt x="2059" y="4849"/>
                    </a:cubicBezTo>
                    <a:cubicBezTo>
                      <a:pt x="2114" y="4737"/>
                      <a:pt x="2185" y="4630"/>
                      <a:pt x="2254" y="4533"/>
                    </a:cubicBezTo>
                    <a:cubicBezTo>
                      <a:pt x="2287" y="4482"/>
                      <a:pt x="2324" y="4435"/>
                      <a:pt x="2356" y="4389"/>
                    </a:cubicBezTo>
                    <a:cubicBezTo>
                      <a:pt x="2393" y="4338"/>
                      <a:pt x="2436" y="4287"/>
                      <a:pt x="2483" y="4240"/>
                    </a:cubicBezTo>
                    <a:cubicBezTo>
                      <a:pt x="2528" y="4180"/>
                      <a:pt x="2584" y="4124"/>
                      <a:pt x="2635" y="4068"/>
                    </a:cubicBezTo>
                    <a:cubicBezTo>
                      <a:pt x="2640" y="4064"/>
                      <a:pt x="2644" y="4059"/>
                      <a:pt x="2644" y="4055"/>
                    </a:cubicBezTo>
                    <a:cubicBezTo>
                      <a:pt x="2691" y="4003"/>
                      <a:pt x="2738" y="3952"/>
                      <a:pt x="2784" y="3901"/>
                    </a:cubicBezTo>
                    <a:cubicBezTo>
                      <a:pt x="2817" y="3864"/>
                      <a:pt x="2845" y="3831"/>
                      <a:pt x="2878" y="3794"/>
                    </a:cubicBezTo>
                    <a:cubicBezTo>
                      <a:pt x="2901" y="3771"/>
                      <a:pt x="2919" y="3743"/>
                      <a:pt x="2942" y="3720"/>
                    </a:cubicBezTo>
                    <a:cubicBezTo>
                      <a:pt x="2966" y="3688"/>
                      <a:pt x="2994" y="3654"/>
                      <a:pt x="3017" y="3622"/>
                    </a:cubicBezTo>
                    <a:cubicBezTo>
                      <a:pt x="3045" y="3589"/>
                      <a:pt x="3068" y="3561"/>
                      <a:pt x="3096" y="3534"/>
                    </a:cubicBezTo>
                    <a:cubicBezTo>
                      <a:pt x="3133" y="3487"/>
                      <a:pt x="3170" y="3445"/>
                      <a:pt x="3208" y="3403"/>
                    </a:cubicBezTo>
                    <a:cubicBezTo>
                      <a:pt x="3296" y="3306"/>
                      <a:pt x="3397" y="3218"/>
                      <a:pt x="3496" y="3124"/>
                    </a:cubicBezTo>
                    <a:lnTo>
                      <a:pt x="3500" y="3120"/>
                    </a:lnTo>
                    <a:cubicBezTo>
                      <a:pt x="3542" y="3083"/>
                      <a:pt x="3584" y="3046"/>
                      <a:pt x="3626" y="3013"/>
                    </a:cubicBezTo>
                    <a:cubicBezTo>
                      <a:pt x="3667" y="2976"/>
                      <a:pt x="3710" y="2939"/>
                      <a:pt x="3751" y="2901"/>
                    </a:cubicBezTo>
                    <a:cubicBezTo>
                      <a:pt x="3779" y="2879"/>
                      <a:pt x="3802" y="2855"/>
                      <a:pt x="3830" y="2832"/>
                    </a:cubicBezTo>
                    <a:cubicBezTo>
                      <a:pt x="3891" y="2780"/>
                      <a:pt x="3951" y="2734"/>
                      <a:pt x="4011" y="2678"/>
                    </a:cubicBezTo>
                    <a:cubicBezTo>
                      <a:pt x="4072" y="2632"/>
                      <a:pt x="4133" y="2581"/>
                      <a:pt x="4188" y="2525"/>
                    </a:cubicBezTo>
                    <a:cubicBezTo>
                      <a:pt x="4268" y="2450"/>
                      <a:pt x="4351" y="2377"/>
                      <a:pt x="4421" y="2287"/>
                    </a:cubicBezTo>
                    <a:cubicBezTo>
                      <a:pt x="4463" y="2237"/>
                      <a:pt x="4495" y="2186"/>
                      <a:pt x="4528" y="2130"/>
                    </a:cubicBezTo>
                    <a:cubicBezTo>
                      <a:pt x="4556" y="2083"/>
                      <a:pt x="4579" y="2032"/>
                      <a:pt x="4592" y="1972"/>
                    </a:cubicBezTo>
                    <a:cubicBezTo>
                      <a:pt x="4597" y="1948"/>
                      <a:pt x="4597" y="1920"/>
                      <a:pt x="4592" y="1892"/>
                    </a:cubicBezTo>
                    <a:cubicBezTo>
                      <a:pt x="4583" y="1856"/>
                      <a:pt x="4560" y="1823"/>
                      <a:pt x="4523" y="1800"/>
                    </a:cubicBezTo>
                    <a:cubicBezTo>
                      <a:pt x="4495" y="1781"/>
                      <a:pt x="4467" y="1772"/>
                      <a:pt x="4440" y="1767"/>
                    </a:cubicBezTo>
                    <a:cubicBezTo>
                      <a:pt x="4417" y="1764"/>
                      <a:pt x="4396" y="1761"/>
                      <a:pt x="4377" y="1761"/>
                    </a:cubicBezTo>
                    <a:cubicBezTo>
                      <a:pt x="4368" y="1761"/>
                      <a:pt x="4360" y="1761"/>
                      <a:pt x="4351" y="1763"/>
                    </a:cubicBezTo>
                    <a:cubicBezTo>
                      <a:pt x="4258" y="1767"/>
                      <a:pt x="4178" y="1800"/>
                      <a:pt x="4105" y="1841"/>
                    </a:cubicBezTo>
                    <a:cubicBezTo>
                      <a:pt x="4002" y="1902"/>
                      <a:pt x="3910" y="1976"/>
                      <a:pt x="3811" y="2046"/>
                    </a:cubicBezTo>
                    <a:cubicBezTo>
                      <a:pt x="3756" y="2088"/>
                      <a:pt x="3700" y="2139"/>
                      <a:pt x="3640" y="2181"/>
                    </a:cubicBezTo>
                    <a:cubicBezTo>
                      <a:pt x="3579" y="2227"/>
                      <a:pt x="3528" y="2274"/>
                      <a:pt x="3472" y="2325"/>
                    </a:cubicBezTo>
                    <a:cubicBezTo>
                      <a:pt x="3407" y="2377"/>
                      <a:pt x="3347" y="2437"/>
                      <a:pt x="3291" y="2493"/>
                    </a:cubicBezTo>
                    <a:cubicBezTo>
                      <a:pt x="3202" y="2581"/>
                      <a:pt x="3114" y="2669"/>
                      <a:pt x="3030" y="2757"/>
                    </a:cubicBezTo>
                    <a:cubicBezTo>
                      <a:pt x="2979" y="2813"/>
                      <a:pt x="2933" y="2869"/>
                      <a:pt x="2882" y="2920"/>
                    </a:cubicBezTo>
                    <a:cubicBezTo>
                      <a:pt x="2882" y="2924"/>
                      <a:pt x="2878" y="2924"/>
                      <a:pt x="2878" y="2929"/>
                    </a:cubicBezTo>
                    <a:cubicBezTo>
                      <a:pt x="2845" y="2967"/>
                      <a:pt x="2812" y="3004"/>
                      <a:pt x="2779" y="3040"/>
                    </a:cubicBezTo>
                    <a:cubicBezTo>
                      <a:pt x="2747" y="3083"/>
                      <a:pt x="2710" y="3124"/>
                      <a:pt x="2678" y="3162"/>
                    </a:cubicBezTo>
                    <a:cubicBezTo>
                      <a:pt x="2672" y="3167"/>
                      <a:pt x="2668" y="3171"/>
                      <a:pt x="2668" y="3171"/>
                    </a:cubicBezTo>
                    <a:cubicBezTo>
                      <a:pt x="2635" y="3208"/>
                      <a:pt x="2603" y="3246"/>
                      <a:pt x="2575" y="3283"/>
                    </a:cubicBezTo>
                    <a:cubicBezTo>
                      <a:pt x="2543" y="3319"/>
                      <a:pt x="2515" y="3353"/>
                      <a:pt x="2487" y="3385"/>
                    </a:cubicBezTo>
                    <a:cubicBezTo>
                      <a:pt x="2468" y="3409"/>
                      <a:pt x="2449" y="3426"/>
                      <a:pt x="2431" y="3450"/>
                    </a:cubicBezTo>
                    <a:cubicBezTo>
                      <a:pt x="2393" y="3497"/>
                      <a:pt x="2356" y="3548"/>
                      <a:pt x="2320" y="3594"/>
                    </a:cubicBezTo>
                    <a:cubicBezTo>
                      <a:pt x="2277" y="3641"/>
                      <a:pt x="2236" y="3692"/>
                      <a:pt x="2198" y="3738"/>
                    </a:cubicBezTo>
                    <a:cubicBezTo>
                      <a:pt x="2180" y="3761"/>
                      <a:pt x="2161" y="3785"/>
                      <a:pt x="2142" y="3808"/>
                    </a:cubicBezTo>
                    <a:cubicBezTo>
                      <a:pt x="2114" y="3840"/>
                      <a:pt x="2086" y="3877"/>
                      <a:pt x="2054" y="3911"/>
                    </a:cubicBezTo>
                    <a:cubicBezTo>
                      <a:pt x="2031" y="3943"/>
                      <a:pt x="2003" y="3975"/>
                      <a:pt x="1980" y="4003"/>
                    </a:cubicBezTo>
                    <a:cubicBezTo>
                      <a:pt x="1938" y="4055"/>
                      <a:pt x="1897" y="4106"/>
                      <a:pt x="1854" y="4156"/>
                    </a:cubicBezTo>
                    <a:cubicBezTo>
                      <a:pt x="1818" y="4203"/>
                      <a:pt x="1780" y="4250"/>
                      <a:pt x="1743" y="4296"/>
                    </a:cubicBezTo>
                    <a:cubicBezTo>
                      <a:pt x="1702" y="4351"/>
                      <a:pt x="1655" y="4398"/>
                      <a:pt x="1603" y="4445"/>
                    </a:cubicBezTo>
                    <a:cubicBezTo>
                      <a:pt x="1590" y="4458"/>
                      <a:pt x="1571" y="4473"/>
                      <a:pt x="1548" y="4486"/>
                    </a:cubicBezTo>
                    <a:cubicBezTo>
                      <a:pt x="1496" y="4514"/>
                      <a:pt x="1436" y="4533"/>
                      <a:pt x="1367" y="4533"/>
                    </a:cubicBezTo>
                    <a:cubicBezTo>
                      <a:pt x="1348" y="4533"/>
                      <a:pt x="1324" y="4533"/>
                      <a:pt x="1305" y="4519"/>
                    </a:cubicBezTo>
                    <a:cubicBezTo>
                      <a:pt x="1288" y="4514"/>
                      <a:pt x="1278" y="4505"/>
                      <a:pt x="1273" y="4486"/>
                    </a:cubicBezTo>
                    <a:cubicBezTo>
                      <a:pt x="1269" y="4473"/>
                      <a:pt x="1269" y="4454"/>
                      <a:pt x="1273" y="4441"/>
                    </a:cubicBezTo>
                    <a:cubicBezTo>
                      <a:pt x="1278" y="4413"/>
                      <a:pt x="1288" y="4385"/>
                      <a:pt x="1297" y="4361"/>
                    </a:cubicBezTo>
                    <a:cubicBezTo>
                      <a:pt x="1316" y="4310"/>
                      <a:pt x="1333" y="4263"/>
                      <a:pt x="1357" y="4218"/>
                    </a:cubicBezTo>
                    <a:cubicBezTo>
                      <a:pt x="1440" y="4059"/>
                      <a:pt x="1543" y="3911"/>
                      <a:pt x="1655" y="3776"/>
                    </a:cubicBezTo>
                    <a:cubicBezTo>
                      <a:pt x="1674" y="3748"/>
                      <a:pt x="1696" y="3724"/>
                      <a:pt x="1715" y="3696"/>
                    </a:cubicBezTo>
                    <a:cubicBezTo>
                      <a:pt x="1747" y="3664"/>
                      <a:pt x="1775" y="3626"/>
                      <a:pt x="1803" y="3594"/>
                    </a:cubicBezTo>
                    <a:cubicBezTo>
                      <a:pt x="1841" y="3553"/>
                      <a:pt x="1878" y="3510"/>
                      <a:pt x="1915" y="3469"/>
                    </a:cubicBezTo>
                    <a:cubicBezTo>
                      <a:pt x="1934" y="3441"/>
                      <a:pt x="1957" y="3418"/>
                      <a:pt x="1980" y="3394"/>
                    </a:cubicBezTo>
                    <a:cubicBezTo>
                      <a:pt x="2003" y="3366"/>
                      <a:pt x="2026" y="3338"/>
                      <a:pt x="2050" y="3310"/>
                    </a:cubicBezTo>
                    <a:cubicBezTo>
                      <a:pt x="2078" y="3274"/>
                      <a:pt x="2105" y="3236"/>
                      <a:pt x="2138" y="3203"/>
                    </a:cubicBezTo>
                    <a:cubicBezTo>
                      <a:pt x="2161" y="3175"/>
                      <a:pt x="2185" y="3143"/>
                      <a:pt x="2213" y="3115"/>
                    </a:cubicBezTo>
                    <a:cubicBezTo>
                      <a:pt x="2259" y="3050"/>
                      <a:pt x="2310" y="2990"/>
                      <a:pt x="2361" y="2924"/>
                    </a:cubicBezTo>
                    <a:cubicBezTo>
                      <a:pt x="2399" y="2879"/>
                      <a:pt x="2440" y="2832"/>
                      <a:pt x="2477" y="2780"/>
                    </a:cubicBezTo>
                    <a:cubicBezTo>
                      <a:pt x="2496" y="2757"/>
                      <a:pt x="2519" y="2734"/>
                      <a:pt x="2538" y="2706"/>
                    </a:cubicBezTo>
                    <a:cubicBezTo>
                      <a:pt x="2580" y="2660"/>
                      <a:pt x="2622" y="2613"/>
                      <a:pt x="2663" y="2566"/>
                    </a:cubicBezTo>
                    <a:cubicBezTo>
                      <a:pt x="2789" y="2437"/>
                      <a:pt x="2919" y="2311"/>
                      <a:pt x="3040" y="2176"/>
                    </a:cubicBezTo>
                    <a:cubicBezTo>
                      <a:pt x="3077" y="2134"/>
                      <a:pt x="3114" y="2092"/>
                      <a:pt x="3152" y="2051"/>
                    </a:cubicBezTo>
                    <a:cubicBezTo>
                      <a:pt x="3156" y="2046"/>
                      <a:pt x="3156" y="2046"/>
                      <a:pt x="3161" y="2042"/>
                    </a:cubicBezTo>
                    <a:cubicBezTo>
                      <a:pt x="3184" y="2014"/>
                      <a:pt x="3208" y="1981"/>
                      <a:pt x="3236" y="1953"/>
                    </a:cubicBezTo>
                    <a:cubicBezTo>
                      <a:pt x="3268" y="1911"/>
                      <a:pt x="3300" y="1869"/>
                      <a:pt x="3333" y="1823"/>
                    </a:cubicBezTo>
                    <a:cubicBezTo>
                      <a:pt x="3380" y="1763"/>
                      <a:pt x="3425" y="1702"/>
                      <a:pt x="3468" y="1641"/>
                    </a:cubicBezTo>
                    <a:cubicBezTo>
                      <a:pt x="3524" y="1553"/>
                      <a:pt x="3579" y="1465"/>
                      <a:pt x="3612" y="1362"/>
                    </a:cubicBezTo>
                    <a:cubicBezTo>
                      <a:pt x="3626" y="1321"/>
                      <a:pt x="3640" y="1274"/>
                      <a:pt x="3644" y="1227"/>
                    </a:cubicBezTo>
                    <a:cubicBezTo>
                      <a:pt x="3648" y="1195"/>
                      <a:pt x="3648" y="1163"/>
                      <a:pt x="3635" y="1130"/>
                    </a:cubicBezTo>
                    <a:cubicBezTo>
                      <a:pt x="3621" y="1088"/>
                      <a:pt x="3593" y="1051"/>
                      <a:pt x="3551" y="1032"/>
                    </a:cubicBezTo>
                    <a:cubicBezTo>
                      <a:pt x="3528" y="1019"/>
                      <a:pt x="3505" y="1010"/>
                      <a:pt x="3481" y="1010"/>
                    </a:cubicBezTo>
                    <a:cubicBezTo>
                      <a:pt x="3458" y="1006"/>
                      <a:pt x="3435" y="1002"/>
                      <a:pt x="3412" y="1002"/>
                    </a:cubicBezTo>
                    <a:cubicBezTo>
                      <a:pt x="3403" y="1002"/>
                      <a:pt x="3393" y="1003"/>
                      <a:pt x="3384" y="1004"/>
                    </a:cubicBezTo>
                    <a:cubicBezTo>
                      <a:pt x="3296" y="1014"/>
                      <a:pt x="3217" y="1038"/>
                      <a:pt x="3142" y="1075"/>
                    </a:cubicBezTo>
                    <a:cubicBezTo>
                      <a:pt x="3021" y="1130"/>
                      <a:pt x="2910" y="1205"/>
                      <a:pt x="2803" y="1283"/>
                    </a:cubicBezTo>
                    <a:cubicBezTo>
                      <a:pt x="2766" y="1317"/>
                      <a:pt x="2724" y="1349"/>
                      <a:pt x="2682" y="1381"/>
                    </a:cubicBezTo>
                    <a:cubicBezTo>
                      <a:pt x="2635" y="1418"/>
                      <a:pt x="2594" y="1461"/>
                      <a:pt x="2547" y="1502"/>
                    </a:cubicBezTo>
                    <a:cubicBezTo>
                      <a:pt x="2510" y="1534"/>
                      <a:pt x="2483" y="1568"/>
                      <a:pt x="2449" y="1605"/>
                    </a:cubicBezTo>
                    <a:cubicBezTo>
                      <a:pt x="2412" y="1646"/>
                      <a:pt x="2375" y="1684"/>
                      <a:pt x="2343" y="1725"/>
                    </a:cubicBezTo>
                    <a:cubicBezTo>
                      <a:pt x="2287" y="1791"/>
                      <a:pt x="2232" y="1856"/>
                      <a:pt x="2180" y="1920"/>
                    </a:cubicBezTo>
                    <a:cubicBezTo>
                      <a:pt x="2133" y="1976"/>
                      <a:pt x="2092" y="2036"/>
                      <a:pt x="2050" y="2102"/>
                    </a:cubicBezTo>
                    <a:cubicBezTo>
                      <a:pt x="1966" y="2223"/>
                      <a:pt x="1891" y="2353"/>
                      <a:pt x="1818" y="2483"/>
                    </a:cubicBezTo>
                    <a:cubicBezTo>
                      <a:pt x="1729" y="2628"/>
                      <a:pt x="1646" y="2772"/>
                      <a:pt x="1562" y="2920"/>
                    </a:cubicBezTo>
                    <a:cubicBezTo>
                      <a:pt x="1501" y="3023"/>
                      <a:pt x="1440" y="3124"/>
                      <a:pt x="1380" y="3227"/>
                    </a:cubicBezTo>
                    <a:cubicBezTo>
                      <a:pt x="1352" y="3278"/>
                      <a:pt x="1320" y="3334"/>
                      <a:pt x="1283" y="3385"/>
                    </a:cubicBezTo>
                    <a:cubicBezTo>
                      <a:pt x="1250" y="3441"/>
                      <a:pt x="1213" y="3497"/>
                      <a:pt x="1172" y="3548"/>
                    </a:cubicBezTo>
                    <a:cubicBezTo>
                      <a:pt x="1129" y="3604"/>
                      <a:pt x="1088" y="3660"/>
                      <a:pt x="1037" y="3710"/>
                    </a:cubicBezTo>
                    <a:cubicBezTo>
                      <a:pt x="1032" y="3715"/>
                      <a:pt x="1022" y="3724"/>
                      <a:pt x="1018" y="3733"/>
                    </a:cubicBezTo>
                    <a:cubicBezTo>
                      <a:pt x="981" y="3780"/>
                      <a:pt x="938" y="3817"/>
                      <a:pt x="893" y="3855"/>
                    </a:cubicBezTo>
                    <a:cubicBezTo>
                      <a:pt x="878" y="3864"/>
                      <a:pt x="865" y="3868"/>
                      <a:pt x="846" y="3873"/>
                    </a:cubicBezTo>
                    <a:cubicBezTo>
                      <a:pt x="837" y="3877"/>
                      <a:pt x="827" y="3883"/>
                      <a:pt x="813" y="3883"/>
                    </a:cubicBezTo>
                    <a:cubicBezTo>
                      <a:pt x="790" y="3877"/>
                      <a:pt x="776" y="3868"/>
                      <a:pt x="762" y="3845"/>
                    </a:cubicBezTo>
                    <a:cubicBezTo>
                      <a:pt x="753" y="3821"/>
                      <a:pt x="743" y="3804"/>
                      <a:pt x="743" y="3780"/>
                    </a:cubicBezTo>
                    <a:cubicBezTo>
                      <a:pt x="734" y="3733"/>
                      <a:pt x="734" y="3692"/>
                      <a:pt x="739" y="3650"/>
                    </a:cubicBezTo>
                    <a:cubicBezTo>
                      <a:pt x="748" y="3529"/>
                      <a:pt x="776" y="3409"/>
                      <a:pt x="799" y="3291"/>
                    </a:cubicBezTo>
                    <a:cubicBezTo>
                      <a:pt x="831" y="3158"/>
                      <a:pt x="883" y="3027"/>
                      <a:pt x="943" y="2907"/>
                    </a:cubicBezTo>
                    <a:cubicBezTo>
                      <a:pt x="1018" y="2762"/>
                      <a:pt x="1097" y="2622"/>
                      <a:pt x="1185" y="2488"/>
                    </a:cubicBezTo>
                    <a:cubicBezTo>
                      <a:pt x="1222" y="2437"/>
                      <a:pt x="1260" y="2390"/>
                      <a:pt x="1301" y="2339"/>
                    </a:cubicBezTo>
                    <a:cubicBezTo>
                      <a:pt x="1329" y="2306"/>
                      <a:pt x="1357" y="2274"/>
                      <a:pt x="1385" y="2242"/>
                    </a:cubicBezTo>
                    <a:cubicBezTo>
                      <a:pt x="1436" y="2176"/>
                      <a:pt x="1492" y="2116"/>
                      <a:pt x="1548" y="2060"/>
                    </a:cubicBezTo>
                    <a:cubicBezTo>
                      <a:pt x="1627" y="1981"/>
                      <a:pt x="1702" y="1902"/>
                      <a:pt x="1785" y="1832"/>
                    </a:cubicBezTo>
                    <a:cubicBezTo>
                      <a:pt x="1845" y="1772"/>
                      <a:pt x="1906" y="1712"/>
                      <a:pt x="1962" y="1651"/>
                    </a:cubicBezTo>
                    <a:cubicBezTo>
                      <a:pt x="2013" y="1586"/>
                      <a:pt x="2073" y="1534"/>
                      <a:pt x="2124" y="1470"/>
                    </a:cubicBezTo>
                    <a:cubicBezTo>
                      <a:pt x="2152" y="1437"/>
                      <a:pt x="2180" y="1409"/>
                      <a:pt x="2204" y="1377"/>
                    </a:cubicBezTo>
                    <a:cubicBezTo>
                      <a:pt x="2249" y="1317"/>
                      <a:pt x="2301" y="1261"/>
                      <a:pt x="2352" y="1210"/>
                    </a:cubicBezTo>
                    <a:cubicBezTo>
                      <a:pt x="2393" y="1167"/>
                      <a:pt x="2431" y="1130"/>
                      <a:pt x="2473" y="1084"/>
                    </a:cubicBezTo>
                    <a:cubicBezTo>
                      <a:pt x="2543" y="1014"/>
                      <a:pt x="2616" y="944"/>
                      <a:pt x="2687" y="865"/>
                    </a:cubicBezTo>
                    <a:cubicBezTo>
                      <a:pt x="2734" y="815"/>
                      <a:pt x="2784" y="763"/>
                      <a:pt x="2831" y="712"/>
                    </a:cubicBezTo>
                    <a:cubicBezTo>
                      <a:pt x="2886" y="647"/>
                      <a:pt x="2947" y="586"/>
                      <a:pt x="2998" y="521"/>
                    </a:cubicBezTo>
                    <a:cubicBezTo>
                      <a:pt x="3026" y="480"/>
                      <a:pt x="3054" y="438"/>
                      <a:pt x="3077" y="391"/>
                    </a:cubicBezTo>
                    <a:cubicBezTo>
                      <a:pt x="3114" y="313"/>
                      <a:pt x="3119" y="223"/>
                      <a:pt x="3086" y="126"/>
                    </a:cubicBezTo>
                    <a:cubicBezTo>
                      <a:pt x="3077" y="103"/>
                      <a:pt x="3063" y="79"/>
                      <a:pt x="3045" y="62"/>
                    </a:cubicBezTo>
                    <a:cubicBezTo>
                      <a:pt x="2998" y="10"/>
                      <a:pt x="2942" y="0"/>
                      <a:pt x="28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1076400" y="305810"/>
                <a:ext cx="642347" cy="641977"/>
              </a:xfrm>
              <a:custGeom>
                <a:avLst/>
                <a:gdLst/>
                <a:ahLst/>
                <a:cxnLst/>
                <a:rect l="l" t="t" r="r" b="b"/>
                <a:pathLst>
                  <a:path w="6616" h="6482" extrusionOk="0">
                    <a:moveTo>
                      <a:pt x="1002" y="0"/>
                    </a:moveTo>
                    <a:cubicBezTo>
                      <a:pt x="927" y="0"/>
                      <a:pt x="853" y="8"/>
                      <a:pt x="777" y="23"/>
                    </a:cubicBezTo>
                    <a:cubicBezTo>
                      <a:pt x="647" y="56"/>
                      <a:pt x="531" y="117"/>
                      <a:pt x="438" y="209"/>
                    </a:cubicBezTo>
                    <a:cubicBezTo>
                      <a:pt x="372" y="274"/>
                      <a:pt x="322" y="353"/>
                      <a:pt x="271" y="432"/>
                    </a:cubicBezTo>
                    <a:cubicBezTo>
                      <a:pt x="192" y="572"/>
                      <a:pt x="131" y="720"/>
                      <a:pt x="80" y="870"/>
                    </a:cubicBezTo>
                    <a:cubicBezTo>
                      <a:pt x="20" y="1065"/>
                      <a:pt x="1" y="1265"/>
                      <a:pt x="29" y="1464"/>
                    </a:cubicBezTo>
                    <a:cubicBezTo>
                      <a:pt x="52" y="1674"/>
                      <a:pt x="103" y="1878"/>
                      <a:pt x="164" y="2082"/>
                    </a:cubicBezTo>
                    <a:cubicBezTo>
                      <a:pt x="256" y="2380"/>
                      <a:pt x="372" y="2673"/>
                      <a:pt x="522" y="2947"/>
                    </a:cubicBezTo>
                    <a:cubicBezTo>
                      <a:pt x="605" y="3106"/>
                      <a:pt x="698" y="3258"/>
                      <a:pt x="796" y="3408"/>
                    </a:cubicBezTo>
                    <a:cubicBezTo>
                      <a:pt x="880" y="3528"/>
                      <a:pt x="964" y="3654"/>
                      <a:pt x="1056" y="3770"/>
                    </a:cubicBezTo>
                    <a:cubicBezTo>
                      <a:pt x="1135" y="3872"/>
                      <a:pt x="1209" y="3975"/>
                      <a:pt x="1288" y="4077"/>
                    </a:cubicBezTo>
                    <a:cubicBezTo>
                      <a:pt x="1359" y="4161"/>
                      <a:pt x="1423" y="4245"/>
                      <a:pt x="1494" y="4328"/>
                    </a:cubicBezTo>
                    <a:cubicBezTo>
                      <a:pt x="1563" y="4416"/>
                      <a:pt x="1633" y="4496"/>
                      <a:pt x="1702" y="4579"/>
                    </a:cubicBezTo>
                    <a:cubicBezTo>
                      <a:pt x="1726" y="4607"/>
                      <a:pt x="1749" y="4635"/>
                      <a:pt x="1772" y="4663"/>
                    </a:cubicBezTo>
                    <a:cubicBezTo>
                      <a:pt x="1818" y="4719"/>
                      <a:pt x="1865" y="4779"/>
                      <a:pt x="1912" y="4835"/>
                    </a:cubicBezTo>
                    <a:cubicBezTo>
                      <a:pt x="1962" y="4895"/>
                      <a:pt x="2013" y="4955"/>
                      <a:pt x="2065" y="5011"/>
                    </a:cubicBezTo>
                    <a:cubicBezTo>
                      <a:pt x="2093" y="5044"/>
                      <a:pt x="2116" y="5071"/>
                      <a:pt x="2140" y="5099"/>
                    </a:cubicBezTo>
                    <a:cubicBezTo>
                      <a:pt x="2172" y="5137"/>
                      <a:pt x="2204" y="5174"/>
                      <a:pt x="2237" y="5216"/>
                    </a:cubicBezTo>
                    <a:cubicBezTo>
                      <a:pt x="2269" y="5253"/>
                      <a:pt x="2302" y="5290"/>
                      <a:pt x="2335" y="5328"/>
                    </a:cubicBezTo>
                    <a:cubicBezTo>
                      <a:pt x="2376" y="5374"/>
                      <a:pt x="2418" y="5425"/>
                      <a:pt x="2464" y="5472"/>
                    </a:cubicBezTo>
                    <a:cubicBezTo>
                      <a:pt x="2646" y="5663"/>
                      <a:pt x="2832" y="5852"/>
                      <a:pt x="3032" y="6025"/>
                    </a:cubicBezTo>
                    <a:cubicBezTo>
                      <a:pt x="3088" y="6071"/>
                      <a:pt x="3139" y="6118"/>
                      <a:pt x="3189" y="6159"/>
                    </a:cubicBezTo>
                    <a:cubicBezTo>
                      <a:pt x="3269" y="6225"/>
                      <a:pt x="3343" y="6281"/>
                      <a:pt x="3423" y="6337"/>
                    </a:cubicBezTo>
                    <a:cubicBezTo>
                      <a:pt x="3474" y="6369"/>
                      <a:pt x="3524" y="6401"/>
                      <a:pt x="3575" y="6429"/>
                    </a:cubicBezTo>
                    <a:cubicBezTo>
                      <a:pt x="3622" y="6453"/>
                      <a:pt x="3674" y="6476"/>
                      <a:pt x="3725" y="6481"/>
                    </a:cubicBezTo>
                    <a:cubicBezTo>
                      <a:pt x="3732" y="6481"/>
                      <a:pt x="3740" y="6482"/>
                      <a:pt x="3747" y="6482"/>
                    </a:cubicBezTo>
                    <a:cubicBezTo>
                      <a:pt x="3819" y="6482"/>
                      <a:pt x="3870" y="6441"/>
                      <a:pt x="3887" y="6364"/>
                    </a:cubicBezTo>
                    <a:cubicBezTo>
                      <a:pt x="3892" y="6337"/>
                      <a:pt x="3892" y="6309"/>
                      <a:pt x="3887" y="6281"/>
                    </a:cubicBezTo>
                    <a:cubicBezTo>
                      <a:pt x="3878" y="6215"/>
                      <a:pt x="3854" y="6150"/>
                      <a:pt x="3822" y="6094"/>
                    </a:cubicBezTo>
                    <a:cubicBezTo>
                      <a:pt x="3790" y="6039"/>
                      <a:pt x="3753" y="5983"/>
                      <a:pt x="3719" y="5932"/>
                    </a:cubicBezTo>
                    <a:cubicBezTo>
                      <a:pt x="3599" y="5755"/>
                      <a:pt x="3483" y="5573"/>
                      <a:pt x="3343" y="5412"/>
                    </a:cubicBezTo>
                    <a:cubicBezTo>
                      <a:pt x="3301" y="5365"/>
                      <a:pt x="3260" y="5318"/>
                      <a:pt x="3217" y="5272"/>
                    </a:cubicBezTo>
                    <a:cubicBezTo>
                      <a:pt x="3153" y="5202"/>
                      <a:pt x="3088" y="5137"/>
                      <a:pt x="3022" y="5067"/>
                    </a:cubicBezTo>
                    <a:cubicBezTo>
                      <a:pt x="2902" y="4938"/>
                      <a:pt x="2777" y="4816"/>
                      <a:pt x="2655" y="4691"/>
                    </a:cubicBezTo>
                    <a:cubicBezTo>
                      <a:pt x="2516" y="4541"/>
                      <a:pt x="2367" y="4398"/>
                      <a:pt x="2232" y="4245"/>
                    </a:cubicBezTo>
                    <a:cubicBezTo>
                      <a:pt x="2176" y="4179"/>
                      <a:pt x="2121" y="4114"/>
                      <a:pt x="2060" y="4049"/>
                    </a:cubicBezTo>
                    <a:cubicBezTo>
                      <a:pt x="2005" y="3984"/>
                      <a:pt x="1944" y="3914"/>
                      <a:pt x="1884" y="3850"/>
                    </a:cubicBezTo>
                    <a:cubicBezTo>
                      <a:pt x="1828" y="3784"/>
                      <a:pt x="1767" y="3719"/>
                      <a:pt x="1711" y="3654"/>
                    </a:cubicBezTo>
                    <a:cubicBezTo>
                      <a:pt x="1661" y="3599"/>
                      <a:pt x="1610" y="3543"/>
                      <a:pt x="1558" y="3487"/>
                    </a:cubicBezTo>
                    <a:cubicBezTo>
                      <a:pt x="1554" y="3482"/>
                      <a:pt x="1549" y="3477"/>
                      <a:pt x="1544" y="3473"/>
                    </a:cubicBezTo>
                    <a:cubicBezTo>
                      <a:pt x="1488" y="3408"/>
                      <a:pt x="1432" y="3348"/>
                      <a:pt x="1376" y="3282"/>
                    </a:cubicBezTo>
                    <a:cubicBezTo>
                      <a:pt x="1344" y="3249"/>
                      <a:pt x="1312" y="3213"/>
                      <a:pt x="1279" y="3175"/>
                    </a:cubicBezTo>
                    <a:cubicBezTo>
                      <a:pt x="1205" y="3078"/>
                      <a:pt x="1135" y="2979"/>
                      <a:pt x="1075" y="2878"/>
                    </a:cubicBezTo>
                    <a:cubicBezTo>
                      <a:pt x="1024" y="2794"/>
                      <a:pt x="973" y="2711"/>
                      <a:pt x="936" y="2617"/>
                    </a:cubicBezTo>
                    <a:cubicBezTo>
                      <a:pt x="902" y="2543"/>
                      <a:pt x="880" y="2460"/>
                      <a:pt x="870" y="2376"/>
                    </a:cubicBezTo>
                    <a:cubicBezTo>
                      <a:pt x="870" y="2333"/>
                      <a:pt x="870" y="2292"/>
                      <a:pt x="889" y="2254"/>
                    </a:cubicBezTo>
                    <a:cubicBezTo>
                      <a:pt x="897" y="2230"/>
                      <a:pt x="912" y="2217"/>
                      <a:pt x="937" y="2217"/>
                    </a:cubicBezTo>
                    <a:cubicBezTo>
                      <a:pt x="941" y="2217"/>
                      <a:pt x="945" y="2217"/>
                      <a:pt x="949" y="2217"/>
                    </a:cubicBezTo>
                    <a:cubicBezTo>
                      <a:pt x="958" y="2222"/>
                      <a:pt x="968" y="2222"/>
                      <a:pt x="981" y="2226"/>
                    </a:cubicBezTo>
                    <a:cubicBezTo>
                      <a:pt x="1019" y="2241"/>
                      <a:pt x="1056" y="2260"/>
                      <a:pt x="1089" y="2282"/>
                    </a:cubicBezTo>
                    <a:cubicBezTo>
                      <a:pt x="1224" y="2357"/>
                      <a:pt x="1344" y="2445"/>
                      <a:pt x="1470" y="2533"/>
                    </a:cubicBezTo>
                    <a:cubicBezTo>
                      <a:pt x="1526" y="2580"/>
                      <a:pt x="1582" y="2627"/>
                      <a:pt x="1637" y="2668"/>
                    </a:cubicBezTo>
                    <a:cubicBezTo>
                      <a:pt x="1702" y="2715"/>
                      <a:pt x="1762" y="2771"/>
                      <a:pt x="1823" y="2822"/>
                    </a:cubicBezTo>
                    <a:cubicBezTo>
                      <a:pt x="1893" y="2887"/>
                      <a:pt x="1962" y="2952"/>
                      <a:pt x="2032" y="3017"/>
                    </a:cubicBezTo>
                    <a:cubicBezTo>
                      <a:pt x="2037" y="3022"/>
                      <a:pt x="2041" y="3026"/>
                      <a:pt x="2046" y="3031"/>
                    </a:cubicBezTo>
                    <a:cubicBezTo>
                      <a:pt x="2107" y="3087"/>
                      <a:pt x="2172" y="3147"/>
                      <a:pt x="2237" y="3203"/>
                    </a:cubicBezTo>
                    <a:cubicBezTo>
                      <a:pt x="2279" y="3241"/>
                      <a:pt x="2325" y="3282"/>
                      <a:pt x="2367" y="3320"/>
                    </a:cubicBezTo>
                    <a:cubicBezTo>
                      <a:pt x="2399" y="3348"/>
                      <a:pt x="2427" y="3376"/>
                      <a:pt x="2460" y="3398"/>
                    </a:cubicBezTo>
                    <a:cubicBezTo>
                      <a:pt x="2498" y="3431"/>
                      <a:pt x="2539" y="3464"/>
                      <a:pt x="2576" y="3500"/>
                    </a:cubicBezTo>
                    <a:cubicBezTo>
                      <a:pt x="2614" y="3528"/>
                      <a:pt x="2651" y="3561"/>
                      <a:pt x="2687" y="3593"/>
                    </a:cubicBezTo>
                    <a:cubicBezTo>
                      <a:pt x="2739" y="3640"/>
                      <a:pt x="2790" y="3687"/>
                      <a:pt x="2846" y="3733"/>
                    </a:cubicBezTo>
                    <a:cubicBezTo>
                      <a:pt x="2966" y="3850"/>
                      <a:pt x="3073" y="3970"/>
                      <a:pt x="3189" y="4091"/>
                    </a:cubicBezTo>
                    <a:cubicBezTo>
                      <a:pt x="3189" y="4091"/>
                      <a:pt x="3195" y="4095"/>
                      <a:pt x="3195" y="4101"/>
                    </a:cubicBezTo>
                    <a:cubicBezTo>
                      <a:pt x="3241" y="4151"/>
                      <a:pt x="3288" y="4202"/>
                      <a:pt x="3329" y="4254"/>
                    </a:cubicBezTo>
                    <a:cubicBezTo>
                      <a:pt x="3376" y="4305"/>
                      <a:pt x="3423" y="4352"/>
                      <a:pt x="3468" y="4402"/>
                    </a:cubicBezTo>
                    <a:cubicBezTo>
                      <a:pt x="3496" y="4435"/>
                      <a:pt x="3524" y="4468"/>
                      <a:pt x="3552" y="4500"/>
                    </a:cubicBezTo>
                    <a:cubicBezTo>
                      <a:pt x="3618" y="4575"/>
                      <a:pt x="3683" y="4649"/>
                      <a:pt x="3747" y="4723"/>
                    </a:cubicBezTo>
                    <a:cubicBezTo>
                      <a:pt x="3809" y="4792"/>
                      <a:pt x="3873" y="4867"/>
                      <a:pt x="3938" y="4938"/>
                    </a:cubicBezTo>
                    <a:cubicBezTo>
                      <a:pt x="4036" y="5035"/>
                      <a:pt x="4129" y="5137"/>
                      <a:pt x="4231" y="5225"/>
                    </a:cubicBezTo>
                    <a:cubicBezTo>
                      <a:pt x="4292" y="5277"/>
                      <a:pt x="4356" y="5322"/>
                      <a:pt x="4422" y="5365"/>
                    </a:cubicBezTo>
                    <a:cubicBezTo>
                      <a:pt x="4483" y="5402"/>
                      <a:pt x="4543" y="5434"/>
                      <a:pt x="4607" y="5453"/>
                    </a:cubicBezTo>
                    <a:cubicBezTo>
                      <a:pt x="4628" y="5459"/>
                      <a:pt x="4648" y="5464"/>
                      <a:pt x="4670" y="5464"/>
                    </a:cubicBezTo>
                    <a:cubicBezTo>
                      <a:pt x="4678" y="5464"/>
                      <a:pt x="4687" y="5463"/>
                      <a:pt x="4696" y="5462"/>
                    </a:cubicBezTo>
                    <a:cubicBezTo>
                      <a:pt x="4738" y="5457"/>
                      <a:pt x="4770" y="5440"/>
                      <a:pt x="4794" y="5397"/>
                    </a:cubicBezTo>
                    <a:cubicBezTo>
                      <a:pt x="4813" y="5369"/>
                      <a:pt x="4817" y="5337"/>
                      <a:pt x="4822" y="5305"/>
                    </a:cubicBezTo>
                    <a:cubicBezTo>
                      <a:pt x="4822" y="5272"/>
                      <a:pt x="4822" y="5244"/>
                      <a:pt x="4817" y="5211"/>
                    </a:cubicBezTo>
                    <a:cubicBezTo>
                      <a:pt x="4798" y="5105"/>
                      <a:pt x="4751" y="5011"/>
                      <a:pt x="4696" y="4923"/>
                    </a:cubicBezTo>
                    <a:cubicBezTo>
                      <a:pt x="4618" y="4803"/>
                      <a:pt x="4524" y="4691"/>
                      <a:pt x="4431" y="4575"/>
                    </a:cubicBezTo>
                    <a:cubicBezTo>
                      <a:pt x="4375" y="4505"/>
                      <a:pt x="4320" y="4435"/>
                      <a:pt x="4259" y="4365"/>
                    </a:cubicBezTo>
                    <a:cubicBezTo>
                      <a:pt x="4204" y="4296"/>
                      <a:pt x="4143" y="4226"/>
                      <a:pt x="4082" y="4157"/>
                    </a:cubicBezTo>
                    <a:cubicBezTo>
                      <a:pt x="4013" y="4082"/>
                      <a:pt x="3943" y="4007"/>
                      <a:pt x="3869" y="3938"/>
                    </a:cubicBezTo>
                    <a:cubicBezTo>
                      <a:pt x="3762" y="3826"/>
                      <a:pt x="3655" y="3719"/>
                      <a:pt x="3543" y="3612"/>
                    </a:cubicBezTo>
                    <a:cubicBezTo>
                      <a:pt x="3478" y="3552"/>
                      <a:pt x="3408" y="3492"/>
                      <a:pt x="3343" y="3431"/>
                    </a:cubicBezTo>
                    <a:cubicBezTo>
                      <a:pt x="3339" y="3426"/>
                      <a:pt x="3339" y="3426"/>
                      <a:pt x="3334" y="3421"/>
                    </a:cubicBezTo>
                    <a:cubicBezTo>
                      <a:pt x="3288" y="3380"/>
                      <a:pt x="3241" y="3342"/>
                      <a:pt x="3195" y="3301"/>
                    </a:cubicBezTo>
                    <a:cubicBezTo>
                      <a:pt x="3148" y="3258"/>
                      <a:pt x="3097" y="3213"/>
                      <a:pt x="3050" y="3170"/>
                    </a:cubicBezTo>
                    <a:cubicBezTo>
                      <a:pt x="3045" y="3166"/>
                      <a:pt x="3041" y="3161"/>
                      <a:pt x="3037" y="3161"/>
                    </a:cubicBezTo>
                    <a:cubicBezTo>
                      <a:pt x="2990" y="3119"/>
                      <a:pt x="2948" y="3082"/>
                      <a:pt x="2902" y="3041"/>
                    </a:cubicBezTo>
                    <a:cubicBezTo>
                      <a:pt x="2860" y="3003"/>
                      <a:pt x="2818" y="2966"/>
                      <a:pt x="2777" y="2934"/>
                    </a:cubicBezTo>
                    <a:cubicBezTo>
                      <a:pt x="2753" y="2910"/>
                      <a:pt x="2725" y="2887"/>
                      <a:pt x="2697" y="2863"/>
                    </a:cubicBezTo>
                    <a:cubicBezTo>
                      <a:pt x="2642" y="2812"/>
                      <a:pt x="2581" y="2766"/>
                      <a:pt x="2526" y="2720"/>
                    </a:cubicBezTo>
                    <a:cubicBezTo>
                      <a:pt x="2464" y="2668"/>
                      <a:pt x="2404" y="2617"/>
                      <a:pt x="2344" y="2567"/>
                    </a:cubicBezTo>
                    <a:cubicBezTo>
                      <a:pt x="2320" y="2543"/>
                      <a:pt x="2292" y="2520"/>
                      <a:pt x="2264" y="2496"/>
                    </a:cubicBezTo>
                    <a:cubicBezTo>
                      <a:pt x="2223" y="2460"/>
                      <a:pt x="2181" y="2427"/>
                      <a:pt x="2135" y="2389"/>
                    </a:cubicBezTo>
                    <a:cubicBezTo>
                      <a:pt x="2097" y="2357"/>
                      <a:pt x="2060" y="2320"/>
                      <a:pt x="2024" y="2288"/>
                    </a:cubicBezTo>
                    <a:cubicBezTo>
                      <a:pt x="1962" y="2236"/>
                      <a:pt x="1902" y="2185"/>
                      <a:pt x="1842" y="2134"/>
                    </a:cubicBezTo>
                    <a:cubicBezTo>
                      <a:pt x="1786" y="2087"/>
                      <a:pt x="1730" y="2037"/>
                      <a:pt x="1670" y="1990"/>
                    </a:cubicBezTo>
                    <a:cubicBezTo>
                      <a:pt x="1605" y="1939"/>
                      <a:pt x="1544" y="1878"/>
                      <a:pt x="1488" y="1818"/>
                    </a:cubicBezTo>
                    <a:cubicBezTo>
                      <a:pt x="1470" y="1799"/>
                      <a:pt x="1451" y="1776"/>
                      <a:pt x="1438" y="1752"/>
                    </a:cubicBezTo>
                    <a:cubicBezTo>
                      <a:pt x="1395" y="1687"/>
                      <a:pt x="1372" y="1618"/>
                      <a:pt x="1363" y="1544"/>
                    </a:cubicBezTo>
                    <a:cubicBezTo>
                      <a:pt x="1359" y="1520"/>
                      <a:pt x="1359" y="1497"/>
                      <a:pt x="1367" y="1473"/>
                    </a:cubicBezTo>
                    <a:cubicBezTo>
                      <a:pt x="1372" y="1460"/>
                      <a:pt x="1382" y="1451"/>
                      <a:pt x="1400" y="1445"/>
                    </a:cubicBezTo>
                    <a:cubicBezTo>
                      <a:pt x="1405" y="1444"/>
                      <a:pt x="1411" y="1444"/>
                      <a:pt x="1416" y="1444"/>
                    </a:cubicBezTo>
                    <a:cubicBezTo>
                      <a:pt x="1430" y="1444"/>
                      <a:pt x="1443" y="1447"/>
                      <a:pt x="1456" y="1451"/>
                    </a:cubicBezTo>
                    <a:cubicBezTo>
                      <a:pt x="1488" y="1460"/>
                      <a:pt x="1516" y="1469"/>
                      <a:pt x="1549" y="1483"/>
                    </a:cubicBezTo>
                    <a:cubicBezTo>
                      <a:pt x="1605" y="1511"/>
                      <a:pt x="1661" y="1539"/>
                      <a:pt x="1711" y="1571"/>
                    </a:cubicBezTo>
                    <a:cubicBezTo>
                      <a:pt x="1902" y="1683"/>
                      <a:pt x="2079" y="1814"/>
                      <a:pt x="2247" y="1953"/>
                    </a:cubicBezTo>
                    <a:cubicBezTo>
                      <a:pt x="2275" y="1981"/>
                      <a:pt x="2307" y="2009"/>
                      <a:pt x="2339" y="2031"/>
                    </a:cubicBezTo>
                    <a:cubicBezTo>
                      <a:pt x="2381" y="2069"/>
                      <a:pt x="2423" y="2106"/>
                      <a:pt x="2464" y="2143"/>
                    </a:cubicBezTo>
                    <a:cubicBezTo>
                      <a:pt x="2516" y="2190"/>
                      <a:pt x="2567" y="2236"/>
                      <a:pt x="2618" y="2282"/>
                    </a:cubicBezTo>
                    <a:cubicBezTo>
                      <a:pt x="2646" y="2306"/>
                      <a:pt x="2678" y="2333"/>
                      <a:pt x="2706" y="2361"/>
                    </a:cubicBezTo>
                    <a:cubicBezTo>
                      <a:pt x="2743" y="2394"/>
                      <a:pt x="2777" y="2422"/>
                      <a:pt x="2813" y="2450"/>
                    </a:cubicBezTo>
                    <a:cubicBezTo>
                      <a:pt x="2855" y="2487"/>
                      <a:pt x="2897" y="2524"/>
                      <a:pt x="2938" y="2561"/>
                    </a:cubicBezTo>
                    <a:cubicBezTo>
                      <a:pt x="2976" y="2595"/>
                      <a:pt x="3009" y="2622"/>
                      <a:pt x="3045" y="2655"/>
                    </a:cubicBezTo>
                    <a:cubicBezTo>
                      <a:pt x="3125" y="2720"/>
                      <a:pt x="3199" y="2780"/>
                      <a:pt x="3279" y="2846"/>
                    </a:cubicBezTo>
                    <a:cubicBezTo>
                      <a:pt x="3334" y="2891"/>
                      <a:pt x="3390" y="2943"/>
                      <a:pt x="3450" y="2994"/>
                    </a:cubicBezTo>
                    <a:cubicBezTo>
                      <a:pt x="3483" y="3017"/>
                      <a:pt x="3511" y="3045"/>
                      <a:pt x="3543" y="3073"/>
                    </a:cubicBezTo>
                    <a:cubicBezTo>
                      <a:pt x="3599" y="3125"/>
                      <a:pt x="3659" y="3175"/>
                      <a:pt x="3715" y="3226"/>
                    </a:cubicBezTo>
                    <a:cubicBezTo>
                      <a:pt x="3873" y="3380"/>
                      <a:pt x="4026" y="3543"/>
                      <a:pt x="4194" y="3691"/>
                    </a:cubicBezTo>
                    <a:cubicBezTo>
                      <a:pt x="4245" y="3743"/>
                      <a:pt x="4296" y="3788"/>
                      <a:pt x="4348" y="3835"/>
                    </a:cubicBezTo>
                    <a:cubicBezTo>
                      <a:pt x="4352" y="3840"/>
                      <a:pt x="4356" y="3840"/>
                      <a:pt x="4356" y="3844"/>
                    </a:cubicBezTo>
                    <a:cubicBezTo>
                      <a:pt x="4394" y="3872"/>
                      <a:pt x="4431" y="3905"/>
                      <a:pt x="4468" y="3938"/>
                    </a:cubicBezTo>
                    <a:cubicBezTo>
                      <a:pt x="4519" y="3979"/>
                      <a:pt x="4571" y="4022"/>
                      <a:pt x="4622" y="4063"/>
                    </a:cubicBezTo>
                    <a:cubicBezTo>
                      <a:pt x="4696" y="4123"/>
                      <a:pt x="4770" y="4179"/>
                      <a:pt x="4845" y="4235"/>
                    </a:cubicBezTo>
                    <a:cubicBezTo>
                      <a:pt x="4947" y="4309"/>
                      <a:pt x="5054" y="4380"/>
                      <a:pt x="5175" y="4430"/>
                    </a:cubicBezTo>
                    <a:cubicBezTo>
                      <a:pt x="5226" y="4453"/>
                      <a:pt x="5272" y="4472"/>
                      <a:pt x="5328" y="4481"/>
                    </a:cubicBezTo>
                    <a:cubicBezTo>
                      <a:pt x="5348" y="4487"/>
                      <a:pt x="5369" y="4491"/>
                      <a:pt x="5392" y="4491"/>
                    </a:cubicBezTo>
                    <a:cubicBezTo>
                      <a:pt x="5406" y="4491"/>
                      <a:pt x="5421" y="4490"/>
                      <a:pt x="5435" y="4486"/>
                    </a:cubicBezTo>
                    <a:cubicBezTo>
                      <a:pt x="5482" y="4472"/>
                      <a:pt x="5519" y="4444"/>
                      <a:pt x="5538" y="4402"/>
                    </a:cubicBezTo>
                    <a:cubicBezTo>
                      <a:pt x="5547" y="4380"/>
                      <a:pt x="5551" y="4352"/>
                      <a:pt x="5556" y="4328"/>
                    </a:cubicBezTo>
                    <a:cubicBezTo>
                      <a:pt x="5556" y="4290"/>
                      <a:pt x="5556" y="4254"/>
                      <a:pt x="5547" y="4217"/>
                    </a:cubicBezTo>
                    <a:cubicBezTo>
                      <a:pt x="5528" y="4119"/>
                      <a:pt x="5491" y="4026"/>
                      <a:pt x="5444" y="3942"/>
                    </a:cubicBezTo>
                    <a:cubicBezTo>
                      <a:pt x="5365" y="3798"/>
                      <a:pt x="5268" y="3663"/>
                      <a:pt x="5165" y="3537"/>
                    </a:cubicBezTo>
                    <a:cubicBezTo>
                      <a:pt x="5124" y="3487"/>
                      <a:pt x="5082" y="3436"/>
                      <a:pt x="5040" y="3389"/>
                    </a:cubicBezTo>
                    <a:cubicBezTo>
                      <a:pt x="4994" y="3333"/>
                      <a:pt x="4942" y="3277"/>
                      <a:pt x="4891" y="3222"/>
                    </a:cubicBezTo>
                    <a:cubicBezTo>
                      <a:pt x="4850" y="3180"/>
                      <a:pt x="4807" y="3138"/>
                      <a:pt x="4766" y="3101"/>
                    </a:cubicBezTo>
                    <a:cubicBezTo>
                      <a:pt x="4715" y="3054"/>
                      <a:pt x="4668" y="3007"/>
                      <a:pt x="4618" y="2966"/>
                    </a:cubicBezTo>
                    <a:cubicBezTo>
                      <a:pt x="4538" y="2896"/>
                      <a:pt x="4459" y="2827"/>
                      <a:pt x="4380" y="2762"/>
                    </a:cubicBezTo>
                    <a:cubicBezTo>
                      <a:pt x="4311" y="2706"/>
                      <a:pt x="4236" y="2650"/>
                      <a:pt x="4161" y="2595"/>
                    </a:cubicBezTo>
                    <a:cubicBezTo>
                      <a:pt x="4013" y="2487"/>
                      <a:pt x="3859" y="2385"/>
                      <a:pt x="3706" y="2288"/>
                    </a:cubicBezTo>
                    <a:cubicBezTo>
                      <a:pt x="3534" y="2176"/>
                      <a:pt x="3362" y="2065"/>
                      <a:pt x="3189" y="1953"/>
                    </a:cubicBezTo>
                    <a:cubicBezTo>
                      <a:pt x="3069" y="1874"/>
                      <a:pt x="2944" y="1795"/>
                      <a:pt x="2822" y="1715"/>
                    </a:cubicBezTo>
                    <a:cubicBezTo>
                      <a:pt x="2762" y="1674"/>
                      <a:pt x="2697" y="1632"/>
                      <a:pt x="2637" y="1585"/>
                    </a:cubicBezTo>
                    <a:cubicBezTo>
                      <a:pt x="2567" y="1544"/>
                      <a:pt x="2507" y="1492"/>
                      <a:pt x="2442" y="1441"/>
                    </a:cubicBezTo>
                    <a:cubicBezTo>
                      <a:pt x="2376" y="1385"/>
                      <a:pt x="2307" y="1329"/>
                      <a:pt x="2241" y="1274"/>
                    </a:cubicBezTo>
                    <a:cubicBezTo>
                      <a:pt x="2232" y="1265"/>
                      <a:pt x="2223" y="1256"/>
                      <a:pt x="2213" y="1246"/>
                    </a:cubicBezTo>
                    <a:cubicBezTo>
                      <a:pt x="2157" y="1204"/>
                      <a:pt x="2112" y="1149"/>
                      <a:pt x="2065" y="1093"/>
                    </a:cubicBezTo>
                    <a:cubicBezTo>
                      <a:pt x="2056" y="1074"/>
                      <a:pt x="2046" y="1060"/>
                      <a:pt x="2037" y="1041"/>
                    </a:cubicBezTo>
                    <a:cubicBezTo>
                      <a:pt x="2028" y="1027"/>
                      <a:pt x="2028" y="1018"/>
                      <a:pt x="2028" y="1005"/>
                    </a:cubicBezTo>
                    <a:cubicBezTo>
                      <a:pt x="2024" y="977"/>
                      <a:pt x="2032" y="958"/>
                      <a:pt x="2060" y="949"/>
                    </a:cubicBezTo>
                    <a:cubicBezTo>
                      <a:pt x="2084" y="939"/>
                      <a:pt x="2107" y="934"/>
                      <a:pt x="2129" y="934"/>
                    </a:cubicBezTo>
                    <a:cubicBezTo>
                      <a:pt x="2138" y="934"/>
                      <a:pt x="2148" y="933"/>
                      <a:pt x="2157" y="933"/>
                    </a:cubicBezTo>
                    <a:cubicBezTo>
                      <a:pt x="2196" y="933"/>
                      <a:pt x="2237" y="940"/>
                      <a:pt x="2275" y="943"/>
                    </a:cubicBezTo>
                    <a:cubicBezTo>
                      <a:pt x="2414" y="971"/>
                      <a:pt x="2548" y="1014"/>
                      <a:pt x="2683" y="1055"/>
                    </a:cubicBezTo>
                    <a:cubicBezTo>
                      <a:pt x="2837" y="1111"/>
                      <a:pt x="2985" y="1176"/>
                      <a:pt x="3129" y="1260"/>
                    </a:cubicBezTo>
                    <a:cubicBezTo>
                      <a:pt x="3301" y="1357"/>
                      <a:pt x="3468" y="1464"/>
                      <a:pt x="3627" y="1585"/>
                    </a:cubicBezTo>
                    <a:cubicBezTo>
                      <a:pt x="3687" y="1632"/>
                      <a:pt x="3747" y="1679"/>
                      <a:pt x="3809" y="1730"/>
                    </a:cubicBezTo>
                    <a:cubicBezTo>
                      <a:pt x="3850" y="1762"/>
                      <a:pt x="3887" y="1799"/>
                      <a:pt x="3929" y="1836"/>
                    </a:cubicBezTo>
                    <a:cubicBezTo>
                      <a:pt x="4004" y="1902"/>
                      <a:pt x="4078" y="1971"/>
                      <a:pt x="4148" y="2041"/>
                    </a:cubicBezTo>
                    <a:cubicBezTo>
                      <a:pt x="4245" y="2134"/>
                      <a:pt x="4343" y="2226"/>
                      <a:pt x="4436" y="2329"/>
                    </a:cubicBezTo>
                    <a:cubicBezTo>
                      <a:pt x="4506" y="2404"/>
                      <a:pt x="4580" y="2477"/>
                      <a:pt x="4659" y="2548"/>
                    </a:cubicBezTo>
                    <a:cubicBezTo>
                      <a:pt x="4734" y="2617"/>
                      <a:pt x="4798" y="2692"/>
                      <a:pt x="4877" y="2756"/>
                    </a:cubicBezTo>
                    <a:cubicBezTo>
                      <a:pt x="4914" y="2790"/>
                      <a:pt x="4952" y="2822"/>
                      <a:pt x="4989" y="2855"/>
                    </a:cubicBezTo>
                    <a:cubicBezTo>
                      <a:pt x="5064" y="2915"/>
                      <a:pt x="5133" y="2975"/>
                      <a:pt x="5198" y="3041"/>
                    </a:cubicBezTo>
                    <a:cubicBezTo>
                      <a:pt x="5245" y="3087"/>
                      <a:pt x="5296" y="3138"/>
                      <a:pt x="5352" y="3189"/>
                    </a:cubicBezTo>
                    <a:cubicBezTo>
                      <a:pt x="5435" y="3273"/>
                      <a:pt x="5523" y="3370"/>
                      <a:pt x="5622" y="3454"/>
                    </a:cubicBezTo>
                    <a:cubicBezTo>
                      <a:pt x="5686" y="3515"/>
                      <a:pt x="5747" y="3575"/>
                      <a:pt x="5811" y="3635"/>
                    </a:cubicBezTo>
                    <a:cubicBezTo>
                      <a:pt x="5886" y="3705"/>
                      <a:pt x="5961" y="3775"/>
                      <a:pt x="6045" y="3844"/>
                    </a:cubicBezTo>
                    <a:cubicBezTo>
                      <a:pt x="6090" y="3882"/>
                      <a:pt x="6142" y="3919"/>
                      <a:pt x="6197" y="3947"/>
                    </a:cubicBezTo>
                    <a:cubicBezTo>
                      <a:pt x="6262" y="3982"/>
                      <a:pt x="6328" y="4000"/>
                      <a:pt x="6397" y="4000"/>
                    </a:cubicBezTo>
                    <a:cubicBezTo>
                      <a:pt x="6428" y="4000"/>
                      <a:pt x="6459" y="3996"/>
                      <a:pt x="6491" y="3989"/>
                    </a:cubicBezTo>
                    <a:cubicBezTo>
                      <a:pt x="6519" y="3979"/>
                      <a:pt x="6542" y="3970"/>
                      <a:pt x="6564" y="3947"/>
                    </a:cubicBezTo>
                    <a:cubicBezTo>
                      <a:pt x="6611" y="3900"/>
                      <a:pt x="6616" y="3840"/>
                      <a:pt x="6611" y="3779"/>
                    </a:cubicBezTo>
                    <a:cubicBezTo>
                      <a:pt x="6607" y="3747"/>
                      <a:pt x="6592" y="3710"/>
                      <a:pt x="6583" y="3677"/>
                    </a:cubicBezTo>
                    <a:cubicBezTo>
                      <a:pt x="6579" y="3663"/>
                      <a:pt x="6570" y="3654"/>
                      <a:pt x="6560" y="3644"/>
                    </a:cubicBezTo>
                    <a:cubicBezTo>
                      <a:pt x="6547" y="3631"/>
                      <a:pt x="6532" y="3612"/>
                      <a:pt x="6523" y="3593"/>
                    </a:cubicBezTo>
                    <a:cubicBezTo>
                      <a:pt x="6486" y="3528"/>
                      <a:pt x="6448" y="3464"/>
                      <a:pt x="6412" y="3398"/>
                    </a:cubicBezTo>
                    <a:cubicBezTo>
                      <a:pt x="6360" y="3314"/>
                      <a:pt x="6304" y="3230"/>
                      <a:pt x="6240" y="3157"/>
                    </a:cubicBezTo>
                    <a:cubicBezTo>
                      <a:pt x="6180" y="3087"/>
                      <a:pt x="6109" y="3031"/>
                      <a:pt x="6034" y="2979"/>
                    </a:cubicBezTo>
                    <a:cubicBezTo>
                      <a:pt x="5965" y="2934"/>
                      <a:pt x="5895" y="2887"/>
                      <a:pt x="5821" y="2840"/>
                    </a:cubicBezTo>
                    <a:cubicBezTo>
                      <a:pt x="5705" y="2771"/>
                      <a:pt x="5598" y="2687"/>
                      <a:pt x="5491" y="2595"/>
                    </a:cubicBezTo>
                    <a:cubicBezTo>
                      <a:pt x="5431" y="2539"/>
                      <a:pt x="5371" y="2477"/>
                      <a:pt x="5305" y="2422"/>
                    </a:cubicBezTo>
                    <a:cubicBezTo>
                      <a:pt x="5277" y="2394"/>
                      <a:pt x="5249" y="2361"/>
                      <a:pt x="5221" y="2333"/>
                    </a:cubicBezTo>
                    <a:cubicBezTo>
                      <a:pt x="5133" y="2236"/>
                      <a:pt x="5036" y="2143"/>
                      <a:pt x="4947" y="2046"/>
                    </a:cubicBezTo>
                    <a:cubicBezTo>
                      <a:pt x="4905" y="1999"/>
                      <a:pt x="4859" y="1953"/>
                      <a:pt x="4817" y="1906"/>
                    </a:cubicBezTo>
                    <a:cubicBezTo>
                      <a:pt x="4757" y="1836"/>
                      <a:pt x="4696" y="1771"/>
                      <a:pt x="4631" y="1706"/>
                    </a:cubicBezTo>
                    <a:cubicBezTo>
                      <a:pt x="4491" y="1563"/>
                      <a:pt x="4348" y="1417"/>
                      <a:pt x="4194" y="1288"/>
                    </a:cubicBezTo>
                    <a:cubicBezTo>
                      <a:pt x="4143" y="1246"/>
                      <a:pt x="4092" y="1200"/>
                      <a:pt x="4041" y="1158"/>
                    </a:cubicBezTo>
                    <a:cubicBezTo>
                      <a:pt x="3929" y="1074"/>
                      <a:pt x="3818" y="995"/>
                      <a:pt x="3702" y="921"/>
                    </a:cubicBezTo>
                    <a:cubicBezTo>
                      <a:pt x="3534" y="809"/>
                      <a:pt x="3362" y="716"/>
                      <a:pt x="3176" y="636"/>
                    </a:cubicBezTo>
                    <a:cubicBezTo>
                      <a:pt x="3045" y="586"/>
                      <a:pt x="2910" y="539"/>
                      <a:pt x="2771" y="493"/>
                    </a:cubicBezTo>
                    <a:cubicBezTo>
                      <a:pt x="2534" y="419"/>
                      <a:pt x="2297" y="344"/>
                      <a:pt x="2065" y="265"/>
                    </a:cubicBezTo>
                    <a:cubicBezTo>
                      <a:pt x="1870" y="200"/>
                      <a:pt x="1674" y="134"/>
                      <a:pt x="1475" y="79"/>
                    </a:cubicBezTo>
                    <a:cubicBezTo>
                      <a:pt x="1354" y="46"/>
                      <a:pt x="1232" y="18"/>
                      <a:pt x="1108" y="5"/>
                    </a:cubicBezTo>
                    <a:cubicBezTo>
                      <a:pt x="1072" y="2"/>
                      <a:pt x="1037" y="0"/>
                      <a:pt x="1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rot="861884">
                <a:off x="10459573" y="301441"/>
                <a:ext cx="510039" cy="771656"/>
              </a:xfrm>
              <a:custGeom>
                <a:avLst/>
                <a:gdLst/>
                <a:ahLst/>
                <a:cxnLst/>
                <a:rect l="l" t="t" r="r" b="b"/>
                <a:pathLst>
                  <a:path w="4794" h="6079" extrusionOk="0">
                    <a:moveTo>
                      <a:pt x="3289" y="1"/>
                    </a:moveTo>
                    <a:cubicBezTo>
                      <a:pt x="3216" y="1"/>
                      <a:pt x="3144" y="4"/>
                      <a:pt x="3073" y="10"/>
                    </a:cubicBezTo>
                    <a:cubicBezTo>
                      <a:pt x="2877" y="25"/>
                      <a:pt x="2701" y="75"/>
                      <a:pt x="2538" y="164"/>
                    </a:cubicBezTo>
                    <a:cubicBezTo>
                      <a:pt x="2371" y="253"/>
                      <a:pt x="2223" y="354"/>
                      <a:pt x="2079" y="471"/>
                    </a:cubicBezTo>
                    <a:cubicBezTo>
                      <a:pt x="1864" y="639"/>
                      <a:pt x="1669" y="824"/>
                      <a:pt x="1506" y="1029"/>
                    </a:cubicBezTo>
                    <a:cubicBezTo>
                      <a:pt x="1414" y="1150"/>
                      <a:pt x="1326" y="1270"/>
                      <a:pt x="1246" y="1396"/>
                    </a:cubicBezTo>
                    <a:cubicBezTo>
                      <a:pt x="1180" y="1498"/>
                      <a:pt x="1120" y="1605"/>
                      <a:pt x="1060" y="1716"/>
                    </a:cubicBezTo>
                    <a:cubicBezTo>
                      <a:pt x="1009" y="1810"/>
                      <a:pt x="957" y="1903"/>
                      <a:pt x="912" y="2000"/>
                    </a:cubicBezTo>
                    <a:cubicBezTo>
                      <a:pt x="869" y="2079"/>
                      <a:pt x="832" y="2158"/>
                      <a:pt x="796" y="2242"/>
                    </a:cubicBezTo>
                    <a:cubicBezTo>
                      <a:pt x="753" y="2321"/>
                      <a:pt x="716" y="2405"/>
                      <a:pt x="678" y="2484"/>
                    </a:cubicBezTo>
                    <a:cubicBezTo>
                      <a:pt x="665" y="2512"/>
                      <a:pt x="656" y="2535"/>
                      <a:pt x="642" y="2563"/>
                    </a:cubicBezTo>
                    <a:cubicBezTo>
                      <a:pt x="614" y="2619"/>
                      <a:pt x="590" y="2675"/>
                      <a:pt x="562" y="2731"/>
                    </a:cubicBezTo>
                    <a:cubicBezTo>
                      <a:pt x="534" y="2791"/>
                      <a:pt x="511" y="2851"/>
                      <a:pt x="483" y="2911"/>
                    </a:cubicBezTo>
                    <a:cubicBezTo>
                      <a:pt x="470" y="2939"/>
                      <a:pt x="455" y="2967"/>
                      <a:pt x="446" y="2995"/>
                    </a:cubicBezTo>
                    <a:cubicBezTo>
                      <a:pt x="427" y="3032"/>
                      <a:pt x="410" y="3070"/>
                      <a:pt x="395" y="3106"/>
                    </a:cubicBezTo>
                    <a:cubicBezTo>
                      <a:pt x="377" y="3143"/>
                      <a:pt x="363" y="3181"/>
                      <a:pt x="344" y="3218"/>
                    </a:cubicBezTo>
                    <a:cubicBezTo>
                      <a:pt x="326" y="3269"/>
                      <a:pt x="302" y="3321"/>
                      <a:pt x="283" y="3372"/>
                    </a:cubicBezTo>
                    <a:cubicBezTo>
                      <a:pt x="204" y="3576"/>
                      <a:pt x="135" y="3780"/>
                      <a:pt x="84" y="3995"/>
                    </a:cubicBezTo>
                    <a:lnTo>
                      <a:pt x="42" y="4162"/>
                    </a:lnTo>
                    <a:cubicBezTo>
                      <a:pt x="28" y="4241"/>
                      <a:pt x="15" y="4320"/>
                      <a:pt x="5" y="4398"/>
                    </a:cubicBezTo>
                    <a:cubicBezTo>
                      <a:pt x="0" y="4445"/>
                      <a:pt x="0" y="4497"/>
                      <a:pt x="0" y="4548"/>
                    </a:cubicBezTo>
                    <a:cubicBezTo>
                      <a:pt x="0" y="4589"/>
                      <a:pt x="5" y="4636"/>
                      <a:pt x="28" y="4683"/>
                    </a:cubicBezTo>
                    <a:cubicBezTo>
                      <a:pt x="52" y="4739"/>
                      <a:pt x="108" y="4774"/>
                      <a:pt x="173" y="4774"/>
                    </a:cubicBezTo>
                    <a:cubicBezTo>
                      <a:pt x="183" y="4774"/>
                      <a:pt x="193" y="4773"/>
                      <a:pt x="204" y="4771"/>
                    </a:cubicBezTo>
                    <a:cubicBezTo>
                      <a:pt x="232" y="4767"/>
                      <a:pt x="256" y="4757"/>
                      <a:pt x="279" y="4743"/>
                    </a:cubicBezTo>
                    <a:cubicBezTo>
                      <a:pt x="330" y="4711"/>
                      <a:pt x="372" y="4673"/>
                      <a:pt x="405" y="4627"/>
                    </a:cubicBezTo>
                    <a:cubicBezTo>
                      <a:pt x="437" y="4585"/>
                      <a:pt x="465" y="4538"/>
                      <a:pt x="498" y="4497"/>
                    </a:cubicBezTo>
                    <a:cubicBezTo>
                      <a:pt x="590" y="4343"/>
                      <a:pt x="688" y="4194"/>
                      <a:pt x="758" y="4031"/>
                    </a:cubicBezTo>
                    <a:cubicBezTo>
                      <a:pt x="777" y="3986"/>
                      <a:pt x="800" y="3939"/>
                      <a:pt x="818" y="3892"/>
                    </a:cubicBezTo>
                    <a:cubicBezTo>
                      <a:pt x="846" y="3818"/>
                      <a:pt x="869" y="3744"/>
                      <a:pt x="897" y="3673"/>
                    </a:cubicBezTo>
                    <a:cubicBezTo>
                      <a:pt x="953" y="3534"/>
                      <a:pt x="995" y="3400"/>
                      <a:pt x="1047" y="3265"/>
                    </a:cubicBezTo>
                    <a:cubicBezTo>
                      <a:pt x="1107" y="3106"/>
                      <a:pt x="1158" y="2944"/>
                      <a:pt x="1223" y="2791"/>
                    </a:cubicBezTo>
                    <a:cubicBezTo>
                      <a:pt x="1251" y="2725"/>
                      <a:pt x="1279" y="2656"/>
                      <a:pt x="1307" y="2591"/>
                    </a:cubicBezTo>
                    <a:cubicBezTo>
                      <a:pt x="1339" y="2525"/>
                      <a:pt x="1367" y="2456"/>
                      <a:pt x="1395" y="2390"/>
                    </a:cubicBezTo>
                    <a:cubicBezTo>
                      <a:pt x="1423" y="2321"/>
                      <a:pt x="1450" y="2256"/>
                      <a:pt x="1478" y="2186"/>
                    </a:cubicBezTo>
                    <a:cubicBezTo>
                      <a:pt x="1502" y="2130"/>
                      <a:pt x="1525" y="2074"/>
                      <a:pt x="1549" y="2019"/>
                    </a:cubicBezTo>
                    <a:cubicBezTo>
                      <a:pt x="1549" y="2010"/>
                      <a:pt x="1553" y="2005"/>
                      <a:pt x="1553" y="2000"/>
                    </a:cubicBezTo>
                    <a:cubicBezTo>
                      <a:pt x="1581" y="1935"/>
                      <a:pt x="1604" y="1870"/>
                      <a:pt x="1632" y="1804"/>
                    </a:cubicBezTo>
                    <a:cubicBezTo>
                      <a:pt x="1646" y="1768"/>
                      <a:pt x="1665" y="1731"/>
                      <a:pt x="1678" y="1698"/>
                    </a:cubicBezTo>
                    <a:cubicBezTo>
                      <a:pt x="1725" y="1609"/>
                      <a:pt x="1776" y="1521"/>
                      <a:pt x="1832" y="1437"/>
                    </a:cubicBezTo>
                    <a:cubicBezTo>
                      <a:pt x="1883" y="1373"/>
                      <a:pt x="1929" y="1308"/>
                      <a:pt x="1989" y="1247"/>
                    </a:cubicBezTo>
                    <a:cubicBezTo>
                      <a:pt x="2041" y="1196"/>
                      <a:pt x="2096" y="1150"/>
                      <a:pt x="2167" y="1117"/>
                    </a:cubicBezTo>
                    <a:cubicBezTo>
                      <a:pt x="2199" y="1103"/>
                      <a:pt x="2236" y="1089"/>
                      <a:pt x="2278" y="1089"/>
                    </a:cubicBezTo>
                    <a:cubicBezTo>
                      <a:pt x="2311" y="1089"/>
                      <a:pt x="2324" y="1098"/>
                      <a:pt x="2339" y="1126"/>
                    </a:cubicBezTo>
                    <a:cubicBezTo>
                      <a:pt x="2343" y="1135"/>
                      <a:pt x="2343" y="1145"/>
                      <a:pt x="2348" y="1154"/>
                    </a:cubicBezTo>
                    <a:cubicBezTo>
                      <a:pt x="2352" y="1191"/>
                      <a:pt x="2358" y="1224"/>
                      <a:pt x="2352" y="1257"/>
                    </a:cubicBezTo>
                    <a:cubicBezTo>
                      <a:pt x="2352" y="1386"/>
                      <a:pt x="2339" y="1512"/>
                      <a:pt x="2320" y="1633"/>
                    </a:cubicBezTo>
                    <a:cubicBezTo>
                      <a:pt x="2311" y="1693"/>
                      <a:pt x="2296" y="1754"/>
                      <a:pt x="2287" y="1810"/>
                    </a:cubicBezTo>
                    <a:cubicBezTo>
                      <a:pt x="2274" y="1875"/>
                      <a:pt x="2259" y="1939"/>
                      <a:pt x="2240" y="2005"/>
                    </a:cubicBezTo>
                    <a:cubicBezTo>
                      <a:pt x="2223" y="2079"/>
                      <a:pt x="2199" y="2154"/>
                      <a:pt x="2176" y="2233"/>
                    </a:cubicBezTo>
                    <a:cubicBezTo>
                      <a:pt x="2176" y="2237"/>
                      <a:pt x="2176" y="2242"/>
                      <a:pt x="2171" y="2246"/>
                    </a:cubicBezTo>
                    <a:cubicBezTo>
                      <a:pt x="2152" y="2317"/>
                      <a:pt x="2134" y="2381"/>
                      <a:pt x="2115" y="2452"/>
                    </a:cubicBezTo>
                    <a:cubicBezTo>
                      <a:pt x="2107" y="2497"/>
                      <a:pt x="2092" y="2544"/>
                      <a:pt x="2079" y="2591"/>
                    </a:cubicBezTo>
                    <a:cubicBezTo>
                      <a:pt x="2073" y="2623"/>
                      <a:pt x="2064" y="2656"/>
                      <a:pt x="2055" y="2688"/>
                    </a:cubicBezTo>
                    <a:cubicBezTo>
                      <a:pt x="2045" y="2731"/>
                      <a:pt x="2036" y="2772"/>
                      <a:pt x="2027" y="2814"/>
                    </a:cubicBezTo>
                    <a:cubicBezTo>
                      <a:pt x="2017" y="2851"/>
                      <a:pt x="2008" y="2888"/>
                      <a:pt x="1999" y="2930"/>
                    </a:cubicBezTo>
                    <a:cubicBezTo>
                      <a:pt x="1985" y="2986"/>
                      <a:pt x="1972" y="3042"/>
                      <a:pt x="1953" y="3098"/>
                    </a:cubicBezTo>
                    <a:cubicBezTo>
                      <a:pt x="1916" y="3227"/>
                      <a:pt x="1864" y="3353"/>
                      <a:pt x="1818" y="3484"/>
                    </a:cubicBezTo>
                    <a:cubicBezTo>
                      <a:pt x="1813" y="3488"/>
                      <a:pt x="1813" y="3488"/>
                      <a:pt x="1813" y="3493"/>
                    </a:cubicBezTo>
                    <a:cubicBezTo>
                      <a:pt x="1790" y="3544"/>
                      <a:pt x="1766" y="3595"/>
                      <a:pt x="1748" y="3645"/>
                    </a:cubicBezTo>
                    <a:cubicBezTo>
                      <a:pt x="1725" y="3697"/>
                      <a:pt x="1706" y="3752"/>
                      <a:pt x="1683" y="3804"/>
                    </a:cubicBezTo>
                    <a:cubicBezTo>
                      <a:pt x="1669" y="3836"/>
                      <a:pt x="1655" y="3869"/>
                      <a:pt x="1641" y="3902"/>
                    </a:cubicBezTo>
                    <a:cubicBezTo>
                      <a:pt x="1609" y="3976"/>
                      <a:pt x="1577" y="4050"/>
                      <a:pt x="1543" y="4125"/>
                    </a:cubicBezTo>
                    <a:cubicBezTo>
                      <a:pt x="1515" y="4199"/>
                      <a:pt x="1483" y="4269"/>
                      <a:pt x="1455" y="4343"/>
                    </a:cubicBezTo>
                    <a:cubicBezTo>
                      <a:pt x="1414" y="4450"/>
                      <a:pt x="1376" y="4557"/>
                      <a:pt x="1348" y="4668"/>
                    </a:cubicBezTo>
                    <a:cubicBezTo>
                      <a:pt x="1334" y="4729"/>
                      <a:pt x="1326" y="4795"/>
                      <a:pt x="1320" y="4859"/>
                    </a:cubicBezTo>
                    <a:cubicBezTo>
                      <a:pt x="1315" y="4915"/>
                      <a:pt x="1320" y="4975"/>
                      <a:pt x="1334" y="5031"/>
                    </a:cubicBezTo>
                    <a:cubicBezTo>
                      <a:pt x="1339" y="5059"/>
                      <a:pt x="1353" y="5082"/>
                      <a:pt x="1367" y="5106"/>
                    </a:cubicBezTo>
                    <a:cubicBezTo>
                      <a:pt x="1395" y="5138"/>
                      <a:pt x="1427" y="5157"/>
                      <a:pt x="1469" y="5162"/>
                    </a:cubicBezTo>
                    <a:cubicBezTo>
                      <a:pt x="1478" y="5163"/>
                      <a:pt x="1486" y="5163"/>
                      <a:pt x="1495" y="5163"/>
                    </a:cubicBezTo>
                    <a:cubicBezTo>
                      <a:pt x="1519" y="5163"/>
                      <a:pt x="1541" y="5159"/>
                      <a:pt x="1562" y="5152"/>
                    </a:cubicBezTo>
                    <a:cubicBezTo>
                      <a:pt x="1590" y="5143"/>
                      <a:pt x="1618" y="5129"/>
                      <a:pt x="1641" y="5115"/>
                    </a:cubicBezTo>
                    <a:cubicBezTo>
                      <a:pt x="1725" y="5068"/>
                      <a:pt x="1781" y="5003"/>
                      <a:pt x="1832" y="4928"/>
                    </a:cubicBezTo>
                    <a:cubicBezTo>
                      <a:pt x="1897" y="4827"/>
                      <a:pt x="1948" y="4720"/>
                      <a:pt x="2004" y="4613"/>
                    </a:cubicBezTo>
                    <a:cubicBezTo>
                      <a:pt x="2036" y="4544"/>
                      <a:pt x="2064" y="4473"/>
                      <a:pt x="2096" y="4409"/>
                    </a:cubicBezTo>
                    <a:cubicBezTo>
                      <a:pt x="2134" y="4338"/>
                      <a:pt x="2162" y="4269"/>
                      <a:pt x="2190" y="4199"/>
                    </a:cubicBezTo>
                    <a:cubicBezTo>
                      <a:pt x="2223" y="4125"/>
                      <a:pt x="2250" y="4041"/>
                      <a:pt x="2278" y="3962"/>
                    </a:cubicBezTo>
                    <a:cubicBezTo>
                      <a:pt x="2320" y="3846"/>
                      <a:pt x="2362" y="3725"/>
                      <a:pt x="2394" y="3604"/>
                    </a:cubicBezTo>
                    <a:cubicBezTo>
                      <a:pt x="2418" y="3529"/>
                      <a:pt x="2436" y="3460"/>
                      <a:pt x="2459" y="3385"/>
                    </a:cubicBezTo>
                    <a:lnTo>
                      <a:pt x="2459" y="3376"/>
                    </a:lnTo>
                    <a:cubicBezTo>
                      <a:pt x="2474" y="3330"/>
                      <a:pt x="2483" y="3278"/>
                      <a:pt x="2497" y="3233"/>
                    </a:cubicBezTo>
                    <a:cubicBezTo>
                      <a:pt x="2510" y="3177"/>
                      <a:pt x="2525" y="3125"/>
                      <a:pt x="2538" y="3074"/>
                    </a:cubicBezTo>
                    <a:cubicBezTo>
                      <a:pt x="2538" y="3070"/>
                      <a:pt x="2538" y="3065"/>
                      <a:pt x="2543" y="3060"/>
                    </a:cubicBezTo>
                    <a:cubicBezTo>
                      <a:pt x="2553" y="3014"/>
                      <a:pt x="2566" y="2963"/>
                      <a:pt x="2575" y="2916"/>
                    </a:cubicBezTo>
                    <a:cubicBezTo>
                      <a:pt x="2590" y="2874"/>
                      <a:pt x="2599" y="2828"/>
                      <a:pt x="2613" y="2786"/>
                    </a:cubicBezTo>
                    <a:cubicBezTo>
                      <a:pt x="2618" y="2758"/>
                      <a:pt x="2626" y="2725"/>
                      <a:pt x="2631" y="2697"/>
                    </a:cubicBezTo>
                    <a:cubicBezTo>
                      <a:pt x="2645" y="2637"/>
                      <a:pt x="2659" y="2577"/>
                      <a:pt x="2673" y="2516"/>
                    </a:cubicBezTo>
                    <a:cubicBezTo>
                      <a:pt x="2687" y="2456"/>
                      <a:pt x="2701" y="2390"/>
                      <a:pt x="2715" y="2330"/>
                    </a:cubicBezTo>
                    <a:cubicBezTo>
                      <a:pt x="2725" y="2302"/>
                      <a:pt x="2729" y="2270"/>
                      <a:pt x="2734" y="2242"/>
                    </a:cubicBezTo>
                    <a:cubicBezTo>
                      <a:pt x="2748" y="2201"/>
                      <a:pt x="2757" y="2154"/>
                      <a:pt x="2766" y="2107"/>
                    </a:cubicBezTo>
                    <a:cubicBezTo>
                      <a:pt x="2776" y="2070"/>
                      <a:pt x="2789" y="2028"/>
                      <a:pt x="2798" y="1986"/>
                    </a:cubicBezTo>
                    <a:cubicBezTo>
                      <a:pt x="2813" y="1926"/>
                      <a:pt x="2826" y="1860"/>
                      <a:pt x="2841" y="1796"/>
                    </a:cubicBezTo>
                    <a:cubicBezTo>
                      <a:pt x="2854" y="1735"/>
                      <a:pt x="2869" y="1675"/>
                      <a:pt x="2882" y="1615"/>
                    </a:cubicBezTo>
                    <a:cubicBezTo>
                      <a:pt x="2896" y="1545"/>
                      <a:pt x="2920" y="1480"/>
                      <a:pt x="2943" y="1414"/>
                    </a:cubicBezTo>
                    <a:cubicBezTo>
                      <a:pt x="2948" y="1396"/>
                      <a:pt x="2961" y="1373"/>
                      <a:pt x="2976" y="1354"/>
                    </a:cubicBezTo>
                    <a:cubicBezTo>
                      <a:pt x="3008" y="1302"/>
                      <a:pt x="3055" y="1261"/>
                      <a:pt x="3115" y="1229"/>
                    </a:cubicBezTo>
                    <a:cubicBezTo>
                      <a:pt x="3133" y="1219"/>
                      <a:pt x="3152" y="1210"/>
                      <a:pt x="3180" y="1210"/>
                    </a:cubicBezTo>
                    <a:cubicBezTo>
                      <a:pt x="3194" y="1210"/>
                      <a:pt x="3208" y="1214"/>
                      <a:pt x="3217" y="1229"/>
                    </a:cubicBezTo>
                    <a:cubicBezTo>
                      <a:pt x="3231" y="1238"/>
                      <a:pt x="3236" y="1257"/>
                      <a:pt x="3240" y="1270"/>
                    </a:cubicBezTo>
                    <a:cubicBezTo>
                      <a:pt x="3250" y="1298"/>
                      <a:pt x="3255" y="1326"/>
                      <a:pt x="3259" y="1354"/>
                    </a:cubicBezTo>
                    <a:cubicBezTo>
                      <a:pt x="3263" y="1405"/>
                      <a:pt x="3263" y="1461"/>
                      <a:pt x="3263" y="1512"/>
                    </a:cubicBezTo>
                    <a:cubicBezTo>
                      <a:pt x="3259" y="1693"/>
                      <a:pt x="3231" y="1875"/>
                      <a:pt x="3189" y="2051"/>
                    </a:cubicBezTo>
                    <a:cubicBezTo>
                      <a:pt x="3184" y="2083"/>
                      <a:pt x="3175" y="2117"/>
                      <a:pt x="3166" y="2149"/>
                    </a:cubicBezTo>
                    <a:cubicBezTo>
                      <a:pt x="3156" y="2195"/>
                      <a:pt x="3147" y="2237"/>
                      <a:pt x="3133" y="2284"/>
                    </a:cubicBezTo>
                    <a:cubicBezTo>
                      <a:pt x="3120" y="2340"/>
                      <a:pt x="3105" y="2390"/>
                      <a:pt x="3092" y="2446"/>
                    </a:cubicBezTo>
                    <a:cubicBezTo>
                      <a:pt x="3083" y="2479"/>
                      <a:pt x="3073" y="2512"/>
                      <a:pt x="3064" y="2544"/>
                    </a:cubicBezTo>
                    <a:cubicBezTo>
                      <a:pt x="3055" y="2581"/>
                      <a:pt x="3045" y="2619"/>
                      <a:pt x="3040" y="2656"/>
                    </a:cubicBezTo>
                    <a:cubicBezTo>
                      <a:pt x="3027" y="2697"/>
                      <a:pt x="3017" y="2744"/>
                      <a:pt x="3008" y="2791"/>
                    </a:cubicBezTo>
                    <a:cubicBezTo>
                      <a:pt x="2999" y="2828"/>
                      <a:pt x="2985" y="2864"/>
                      <a:pt x="2980" y="2902"/>
                    </a:cubicBezTo>
                    <a:cubicBezTo>
                      <a:pt x="2961" y="2986"/>
                      <a:pt x="2943" y="3065"/>
                      <a:pt x="2924" y="3143"/>
                    </a:cubicBezTo>
                    <a:cubicBezTo>
                      <a:pt x="2915" y="3205"/>
                      <a:pt x="2896" y="3265"/>
                      <a:pt x="2882" y="3330"/>
                    </a:cubicBezTo>
                    <a:cubicBezTo>
                      <a:pt x="2877" y="3362"/>
                      <a:pt x="2869" y="3394"/>
                      <a:pt x="2860" y="3428"/>
                    </a:cubicBezTo>
                    <a:cubicBezTo>
                      <a:pt x="2845" y="3488"/>
                      <a:pt x="2832" y="3548"/>
                      <a:pt x="2813" y="3609"/>
                    </a:cubicBezTo>
                    <a:cubicBezTo>
                      <a:pt x="2757" y="3785"/>
                      <a:pt x="2692" y="3958"/>
                      <a:pt x="2641" y="4134"/>
                    </a:cubicBezTo>
                    <a:cubicBezTo>
                      <a:pt x="2626" y="4190"/>
                      <a:pt x="2613" y="4250"/>
                      <a:pt x="2594" y="4306"/>
                    </a:cubicBezTo>
                    <a:lnTo>
                      <a:pt x="2594" y="4315"/>
                    </a:lnTo>
                    <a:cubicBezTo>
                      <a:pt x="2585" y="4353"/>
                      <a:pt x="2575" y="4390"/>
                      <a:pt x="2566" y="4432"/>
                    </a:cubicBezTo>
                    <a:cubicBezTo>
                      <a:pt x="2557" y="4482"/>
                      <a:pt x="2543" y="4538"/>
                      <a:pt x="2534" y="4594"/>
                    </a:cubicBezTo>
                    <a:cubicBezTo>
                      <a:pt x="2515" y="4668"/>
                      <a:pt x="2501" y="4743"/>
                      <a:pt x="2491" y="4822"/>
                    </a:cubicBezTo>
                    <a:cubicBezTo>
                      <a:pt x="2478" y="4924"/>
                      <a:pt x="2469" y="5031"/>
                      <a:pt x="2483" y="5143"/>
                    </a:cubicBezTo>
                    <a:cubicBezTo>
                      <a:pt x="2487" y="5189"/>
                      <a:pt x="2497" y="5231"/>
                      <a:pt x="2510" y="5278"/>
                    </a:cubicBezTo>
                    <a:cubicBezTo>
                      <a:pt x="2525" y="5310"/>
                      <a:pt x="2538" y="5338"/>
                      <a:pt x="2562" y="5361"/>
                    </a:cubicBezTo>
                    <a:cubicBezTo>
                      <a:pt x="2594" y="5394"/>
                      <a:pt x="2636" y="5413"/>
                      <a:pt x="2687" y="5413"/>
                    </a:cubicBezTo>
                    <a:cubicBezTo>
                      <a:pt x="2710" y="5413"/>
                      <a:pt x="2734" y="5413"/>
                      <a:pt x="2757" y="5403"/>
                    </a:cubicBezTo>
                    <a:cubicBezTo>
                      <a:pt x="2789" y="5394"/>
                      <a:pt x="2817" y="5380"/>
                      <a:pt x="2845" y="5361"/>
                    </a:cubicBezTo>
                    <a:cubicBezTo>
                      <a:pt x="2920" y="5314"/>
                      <a:pt x="2980" y="5254"/>
                      <a:pt x="3031" y="5189"/>
                    </a:cubicBezTo>
                    <a:cubicBezTo>
                      <a:pt x="3120" y="5082"/>
                      <a:pt x="3184" y="4962"/>
                      <a:pt x="3245" y="4840"/>
                    </a:cubicBezTo>
                    <a:cubicBezTo>
                      <a:pt x="3268" y="4795"/>
                      <a:pt x="3291" y="4748"/>
                      <a:pt x="3315" y="4696"/>
                    </a:cubicBezTo>
                    <a:cubicBezTo>
                      <a:pt x="3338" y="4641"/>
                      <a:pt x="3362" y="4585"/>
                      <a:pt x="3380" y="4525"/>
                    </a:cubicBezTo>
                    <a:cubicBezTo>
                      <a:pt x="3398" y="4482"/>
                      <a:pt x="3412" y="4436"/>
                      <a:pt x="3426" y="4390"/>
                    </a:cubicBezTo>
                    <a:cubicBezTo>
                      <a:pt x="3440" y="4334"/>
                      <a:pt x="3459" y="4282"/>
                      <a:pt x="3468" y="4227"/>
                    </a:cubicBezTo>
                    <a:cubicBezTo>
                      <a:pt x="3491" y="4147"/>
                      <a:pt x="3510" y="4064"/>
                      <a:pt x="3529" y="3980"/>
                    </a:cubicBezTo>
                    <a:cubicBezTo>
                      <a:pt x="3547" y="3906"/>
                      <a:pt x="3557" y="3832"/>
                      <a:pt x="3570" y="3752"/>
                    </a:cubicBezTo>
                    <a:cubicBezTo>
                      <a:pt x="3589" y="3604"/>
                      <a:pt x="3603" y="3450"/>
                      <a:pt x="3613" y="3297"/>
                    </a:cubicBezTo>
                    <a:cubicBezTo>
                      <a:pt x="3622" y="3130"/>
                      <a:pt x="3635" y="2958"/>
                      <a:pt x="3650" y="2786"/>
                    </a:cubicBezTo>
                    <a:cubicBezTo>
                      <a:pt x="3658" y="2665"/>
                      <a:pt x="3668" y="2544"/>
                      <a:pt x="3677" y="2424"/>
                    </a:cubicBezTo>
                    <a:cubicBezTo>
                      <a:pt x="3682" y="2362"/>
                      <a:pt x="3686" y="2298"/>
                      <a:pt x="3696" y="2237"/>
                    </a:cubicBezTo>
                    <a:cubicBezTo>
                      <a:pt x="3701" y="2167"/>
                      <a:pt x="3714" y="2102"/>
                      <a:pt x="3729" y="2038"/>
                    </a:cubicBezTo>
                    <a:cubicBezTo>
                      <a:pt x="3742" y="1967"/>
                      <a:pt x="3757" y="1898"/>
                      <a:pt x="3774" y="1828"/>
                    </a:cubicBezTo>
                    <a:cubicBezTo>
                      <a:pt x="3774" y="1819"/>
                      <a:pt x="3780" y="1804"/>
                      <a:pt x="3785" y="1796"/>
                    </a:cubicBezTo>
                    <a:cubicBezTo>
                      <a:pt x="3793" y="1735"/>
                      <a:pt x="3817" y="1684"/>
                      <a:pt x="3845" y="1628"/>
                    </a:cubicBezTo>
                    <a:cubicBezTo>
                      <a:pt x="3849" y="1615"/>
                      <a:pt x="3864" y="1600"/>
                      <a:pt x="3873" y="1591"/>
                    </a:cubicBezTo>
                    <a:cubicBezTo>
                      <a:pt x="3882" y="1581"/>
                      <a:pt x="3892" y="1572"/>
                      <a:pt x="3901" y="1568"/>
                    </a:cubicBezTo>
                    <a:cubicBezTo>
                      <a:pt x="3909" y="1565"/>
                      <a:pt x="3916" y="1563"/>
                      <a:pt x="3924" y="1563"/>
                    </a:cubicBezTo>
                    <a:cubicBezTo>
                      <a:pt x="3937" y="1563"/>
                      <a:pt x="3950" y="1568"/>
                      <a:pt x="3965" y="1577"/>
                    </a:cubicBezTo>
                    <a:cubicBezTo>
                      <a:pt x="3984" y="1591"/>
                      <a:pt x="3998" y="1609"/>
                      <a:pt x="4012" y="1628"/>
                    </a:cubicBezTo>
                    <a:cubicBezTo>
                      <a:pt x="4036" y="1665"/>
                      <a:pt x="4053" y="1703"/>
                      <a:pt x="4068" y="1744"/>
                    </a:cubicBezTo>
                    <a:cubicBezTo>
                      <a:pt x="4115" y="1860"/>
                      <a:pt x="4143" y="1982"/>
                      <a:pt x="4171" y="2098"/>
                    </a:cubicBezTo>
                    <a:cubicBezTo>
                      <a:pt x="4203" y="2237"/>
                      <a:pt x="4216" y="2377"/>
                      <a:pt x="4212" y="2512"/>
                    </a:cubicBezTo>
                    <a:cubicBezTo>
                      <a:pt x="4212" y="2679"/>
                      <a:pt x="4203" y="2842"/>
                      <a:pt x="4175" y="3004"/>
                    </a:cubicBezTo>
                    <a:cubicBezTo>
                      <a:pt x="4165" y="3070"/>
                      <a:pt x="4152" y="3130"/>
                      <a:pt x="4137" y="3195"/>
                    </a:cubicBezTo>
                    <a:cubicBezTo>
                      <a:pt x="4128" y="3237"/>
                      <a:pt x="4115" y="3278"/>
                      <a:pt x="4105" y="3325"/>
                    </a:cubicBezTo>
                    <a:cubicBezTo>
                      <a:pt x="4087" y="3404"/>
                      <a:pt x="4063" y="3484"/>
                      <a:pt x="4036" y="3562"/>
                    </a:cubicBezTo>
                    <a:cubicBezTo>
                      <a:pt x="4003" y="3669"/>
                      <a:pt x="3970" y="3776"/>
                      <a:pt x="3928" y="3879"/>
                    </a:cubicBezTo>
                    <a:cubicBezTo>
                      <a:pt x="3896" y="3958"/>
                      <a:pt x="3868" y="4041"/>
                      <a:pt x="3845" y="4125"/>
                    </a:cubicBezTo>
                    <a:cubicBezTo>
                      <a:pt x="3826" y="4203"/>
                      <a:pt x="3793" y="4282"/>
                      <a:pt x="3774" y="4362"/>
                    </a:cubicBezTo>
                    <a:cubicBezTo>
                      <a:pt x="3766" y="4404"/>
                      <a:pt x="3757" y="4445"/>
                      <a:pt x="3747" y="4482"/>
                    </a:cubicBezTo>
                    <a:cubicBezTo>
                      <a:pt x="3729" y="4557"/>
                      <a:pt x="3710" y="4632"/>
                      <a:pt x="3686" y="4705"/>
                    </a:cubicBezTo>
                    <a:cubicBezTo>
                      <a:pt x="3668" y="4761"/>
                      <a:pt x="3650" y="4812"/>
                      <a:pt x="3631" y="4873"/>
                    </a:cubicBezTo>
                    <a:cubicBezTo>
                      <a:pt x="3603" y="4966"/>
                      <a:pt x="3561" y="5068"/>
                      <a:pt x="3533" y="5171"/>
                    </a:cubicBezTo>
                    <a:cubicBezTo>
                      <a:pt x="3515" y="5241"/>
                      <a:pt x="3491" y="5310"/>
                      <a:pt x="3473" y="5375"/>
                    </a:cubicBezTo>
                    <a:cubicBezTo>
                      <a:pt x="3450" y="5458"/>
                      <a:pt x="3426" y="5542"/>
                      <a:pt x="3407" y="5626"/>
                    </a:cubicBezTo>
                    <a:cubicBezTo>
                      <a:pt x="3398" y="5677"/>
                      <a:pt x="3390" y="5728"/>
                      <a:pt x="3394" y="5780"/>
                    </a:cubicBezTo>
                    <a:cubicBezTo>
                      <a:pt x="3394" y="5868"/>
                      <a:pt x="3426" y="5952"/>
                      <a:pt x="3501" y="6026"/>
                    </a:cubicBezTo>
                    <a:cubicBezTo>
                      <a:pt x="3519" y="6044"/>
                      <a:pt x="3542" y="6059"/>
                      <a:pt x="3566" y="6068"/>
                    </a:cubicBezTo>
                    <a:cubicBezTo>
                      <a:pt x="3587" y="6075"/>
                      <a:pt x="3607" y="6078"/>
                      <a:pt x="3626" y="6078"/>
                    </a:cubicBezTo>
                    <a:cubicBezTo>
                      <a:pt x="3666" y="6078"/>
                      <a:pt x="3702" y="6065"/>
                      <a:pt x="3733" y="6050"/>
                    </a:cubicBezTo>
                    <a:cubicBezTo>
                      <a:pt x="3761" y="6035"/>
                      <a:pt x="3785" y="6012"/>
                      <a:pt x="3812" y="5994"/>
                    </a:cubicBezTo>
                    <a:cubicBezTo>
                      <a:pt x="3817" y="5984"/>
                      <a:pt x="3826" y="5975"/>
                      <a:pt x="3826" y="5966"/>
                    </a:cubicBezTo>
                    <a:cubicBezTo>
                      <a:pt x="3830" y="5947"/>
                      <a:pt x="3840" y="5933"/>
                      <a:pt x="3854" y="5919"/>
                    </a:cubicBezTo>
                    <a:cubicBezTo>
                      <a:pt x="3892" y="5872"/>
                      <a:pt x="3928" y="5821"/>
                      <a:pt x="3965" y="5771"/>
                    </a:cubicBezTo>
                    <a:cubicBezTo>
                      <a:pt x="4012" y="5700"/>
                      <a:pt x="4053" y="5631"/>
                      <a:pt x="4087" y="5557"/>
                    </a:cubicBezTo>
                    <a:cubicBezTo>
                      <a:pt x="4119" y="5486"/>
                      <a:pt x="4137" y="5413"/>
                      <a:pt x="4143" y="5338"/>
                    </a:cubicBezTo>
                    <a:cubicBezTo>
                      <a:pt x="4147" y="5269"/>
                      <a:pt x="4152" y="5198"/>
                      <a:pt x="4156" y="5129"/>
                    </a:cubicBezTo>
                    <a:cubicBezTo>
                      <a:pt x="4165" y="5012"/>
                      <a:pt x="4184" y="4901"/>
                      <a:pt x="4207" y="4789"/>
                    </a:cubicBezTo>
                    <a:cubicBezTo>
                      <a:pt x="4226" y="4724"/>
                      <a:pt x="4249" y="4655"/>
                      <a:pt x="4268" y="4589"/>
                    </a:cubicBezTo>
                    <a:cubicBezTo>
                      <a:pt x="4277" y="4557"/>
                      <a:pt x="4296" y="4525"/>
                      <a:pt x="4304" y="4497"/>
                    </a:cubicBezTo>
                    <a:cubicBezTo>
                      <a:pt x="4342" y="4394"/>
                      <a:pt x="4375" y="4287"/>
                      <a:pt x="4416" y="4190"/>
                    </a:cubicBezTo>
                    <a:cubicBezTo>
                      <a:pt x="4439" y="4139"/>
                      <a:pt x="4454" y="4087"/>
                      <a:pt x="4477" y="4041"/>
                    </a:cubicBezTo>
                    <a:cubicBezTo>
                      <a:pt x="4505" y="3971"/>
                      <a:pt x="4528" y="3902"/>
                      <a:pt x="4555" y="3832"/>
                    </a:cubicBezTo>
                    <a:cubicBezTo>
                      <a:pt x="4611" y="3673"/>
                      <a:pt x="4667" y="3516"/>
                      <a:pt x="4705" y="3353"/>
                    </a:cubicBezTo>
                    <a:cubicBezTo>
                      <a:pt x="4714" y="3297"/>
                      <a:pt x="4728" y="3241"/>
                      <a:pt x="4737" y="3190"/>
                    </a:cubicBezTo>
                    <a:cubicBezTo>
                      <a:pt x="4761" y="3079"/>
                      <a:pt x="4774" y="2963"/>
                      <a:pt x="4779" y="2851"/>
                    </a:cubicBezTo>
                    <a:cubicBezTo>
                      <a:pt x="4793" y="2684"/>
                      <a:pt x="4793" y="2516"/>
                      <a:pt x="4770" y="2349"/>
                    </a:cubicBezTo>
                    <a:cubicBezTo>
                      <a:pt x="4751" y="2228"/>
                      <a:pt x="4728" y="2107"/>
                      <a:pt x="4695" y="1986"/>
                    </a:cubicBezTo>
                    <a:cubicBezTo>
                      <a:pt x="4645" y="1777"/>
                      <a:pt x="4593" y="1568"/>
                      <a:pt x="4551" y="1358"/>
                    </a:cubicBezTo>
                    <a:cubicBezTo>
                      <a:pt x="4514" y="1186"/>
                      <a:pt x="4472" y="1010"/>
                      <a:pt x="4426" y="838"/>
                    </a:cubicBezTo>
                    <a:cubicBezTo>
                      <a:pt x="4398" y="736"/>
                      <a:pt x="4360" y="629"/>
                      <a:pt x="4314" y="531"/>
                    </a:cubicBezTo>
                    <a:cubicBezTo>
                      <a:pt x="4268" y="438"/>
                      <a:pt x="4212" y="354"/>
                      <a:pt x="4137" y="276"/>
                    </a:cubicBezTo>
                    <a:cubicBezTo>
                      <a:pt x="4049" y="187"/>
                      <a:pt x="3942" y="118"/>
                      <a:pt x="3812" y="71"/>
                    </a:cubicBezTo>
                    <a:cubicBezTo>
                      <a:pt x="3724" y="43"/>
                      <a:pt x="3635" y="29"/>
                      <a:pt x="3542" y="15"/>
                    </a:cubicBezTo>
                    <a:cubicBezTo>
                      <a:pt x="3458" y="5"/>
                      <a:pt x="3373" y="1"/>
                      <a:pt x="32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rot="-8999987" flipH="1">
                <a:off x="10018941" y="-153530"/>
                <a:ext cx="755944" cy="549814"/>
              </a:xfrm>
              <a:custGeom>
                <a:avLst/>
                <a:gdLst/>
                <a:ahLst/>
                <a:cxnLst/>
                <a:rect l="l" t="t" r="r" b="b"/>
                <a:pathLst>
                  <a:path w="6287" h="4925" extrusionOk="0">
                    <a:moveTo>
                      <a:pt x="1730" y="1"/>
                    </a:moveTo>
                    <a:cubicBezTo>
                      <a:pt x="1684" y="1"/>
                      <a:pt x="1633" y="1"/>
                      <a:pt x="1586" y="20"/>
                    </a:cubicBezTo>
                    <a:cubicBezTo>
                      <a:pt x="1522" y="48"/>
                      <a:pt x="1479" y="117"/>
                      <a:pt x="1489" y="192"/>
                    </a:cubicBezTo>
                    <a:cubicBezTo>
                      <a:pt x="1494" y="220"/>
                      <a:pt x="1503" y="248"/>
                      <a:pt x="1517" y="271"/>
                    </a:cubicBezTo>
                    <a:cubicBezTo>
                      <a:pt x="1545" y="322"/>
                      <a:pt x="1582" y="368"/>
                      <a:pt x="1629" y="406"/>
                    </a:cubicBezTo>
                    <a:cubicBezTo>
                      <a:pt x="1670" y="438"/>
                      <a:pt x="1717" y="471"/>
                      <a:pt x="1764" y="503"/>
                    </a:cubicBezTo>
                    <a:cubicBezTo>
                      <a:pt x="1912" y="606"/>
                      <a:pt x="2065" y="713"/>
                      <a:pt x="2228" y="791"/>
                    </a:cubicBezTo>
                    <a:cubicBezTo>
                      <a:pt x="2275" y="814"/>
                      <a:pt x="2326" y="842"/>
                      <a:pt x="2372" y="861"/>
                    </a:cubicBezTo>
                    <a:cubicBezTo>
                      <a:pt x="2446" y="898"/>
                      <a:pt x="2521" y="926"/>
                      <a:pt x="2595" y="958"/>
                    </a:cubicBezTo>
                    <a:cubicBezTo>
                      <a:pt x="2730" y="1020"/>
                      <a:pt x="2869" y="1070"/>
                      <a:pt x="3009" y="1131"/>
                    </a:cubicBezTo>
                    <a:cubicBezTo>
                      <a:pt x="3172" y="1196"/>
                      <a:pt x="3335" y="1261"/>
                      <a:pt x="3493" y="1335"/>
                    </a:cubicBezTo>
                    <a:cubicBezTo>
                      <a:pt x="3558" y="1368"/>
                      <a:pt x="3622" y="1400"/>
                      <a:pt x="3693" y="1432"/>
                    </a:cubicBezTo>
                    <a:cubicBezTo>
                      <a:pt x="3757" y="1466"/>
                      <a:pt x="3828" y="1498"/>
                      <a:pt x="3897" y="1531"/>
                    </a:cubicBezTo>
                    <a:cubicBezTo>
                      <a:pt x="3962" y="1563"/>
                      <a:pt x="4032" y="1595"/>
                      <a:pt x="4097" y="1628"/>
                    </a:cubicBezTo>
                    <a:cubicBezTo>
                      <a:pt x="4157" y="1651"/>
                      <a:pt x="4213" y="1679"/>
                      <a:pt x="4274" y="1707"/>
                    </a:cubicBezTo>
                    <a:cubicBezTo>
                      <a:pt x="4278" y="1707"/>
                      <a:pt x="4283" y="1711"/>
                      <a:pt x="4292" y="1717"/>
                    </a:cubicBezTo>
                    <a:cubicBezTo>
                      <a:pt x="4358" y="1745"/>
                      <a:pt x="4422" y="1777"/>
                      <a:pt x="4487" y="1805"/>
                    </a:cubicBezTo>
                    <a:cubicBezTo>
                      <a:pt x="4525" y="1823"/>
                      <a:pt x="4562" y="1842"/>
                      <a:pt x="4599" y="1861"/>
                    </a:cubicBezTo>
                    <a:cubicBezTo>
                      <a:pt x="4687" y="1912"/>
                      <a:pt x="4776" y="1968"/>
                      <a:pt x="4860" y="2028"/>
                    </a:cubicBezTo>
                    <a:cubicBezTo>
                      <a:pt x="4924" y="2080"/>
                      <a:pt x="4989" y="2135"/>
                      <a:pt x="5049" y="2196"/>
                    </a:cubicBezTo>
                    <a:cubicBezTo>
                      <a:pt x="5101" y="2251"/>
                      <a:pt x="5143" y="2312"/>
                      <a:pt x="5175" y="2381"/>
                    </a:cubicBezTo>
                    <a:cubicBezTo>
                      <a:pt x="5189" y="2419"/>
                      <a:pt x="5199" y="2456"/>
                      <a:pt x="5199" y="2498"/>
                    </a:cubicBezTo>
                    <a:cubicBezTo>
                      <a:pt x="5199" y="2530"/>
                      <a:pt x="5184" y="2544"/>
                      <a:pt x="5161" y="2554"/>
                    </a:cubicBezTo>
                    <a:cubicBezTo>
                      <a:pt x="5152" y="2558"/>
                      <a:pt x="5139" y="2558"/>
                      <a:pt x="5129" y="2563"/>
                    </a:cubicBezTo>
                    <a:cubicBezTo>
                      <a:pt x="5110" y="2565"/>
                      <a:pt x="5093" y="2566"/>
                      <a:pt x="5075" y="2566"/>
                    </a:cubicBezTo>
                    <a:cubicBezTo>
                      <a:pt x="5058" y="2566"/>
                      <a:pt x="5040" y="2565"/>
                      <a:pt x="5022" y="2563"/>
                    </a:cubicBezTo>
                    <a:cubicBezTo>
                      <a:pt x="4892" y="2554"/>
                      <a:pt x="4766" y="2530"/>
                      <a:pt x="4637" y="2502"/>
                    </a:cubicBezTo>
                    <a:cubicBezTo>
                      <a:pt x="4575" y="2492"/>
                      <a:pt x="4515" y="2474"/>
                      <a:pt x="4455" y="2460"/>
                    </a:cubicBezTo>
                    <a:cubicBezTo>
                      <a:pt x="4390" y="2447"/>
                      <a:pt x="4324" y="2428"/>
                      <a:pt x="4259" y="2404"/>
                    </a:cubicBezTo>
                    <a:cubicBezTo>
                      <a:pt x="4180" y="2381"/>
                      <a:pt x="4107" y="2353"/>
                      <a:pt x="4027" y="2325"/>
                    </a:cubicBezTo>
                    <a:cubicBezTo>
                      <a:pt x="4023" y="2325"/>
                      <a:pt x="4017" y="2321"/>
                      <a:pt x="4013" y="2321"/>
                    </a:cubicBezTo>
                    <a:cubicBezTo>
                      <a:pt x="3944" y="2297"/>
                      <a:pt x="3873" y="2275"/>
                      <a:pt x="3804" y="2251"/>
                    </a:cubicBezTo>
                    <a:cubicBezTo>
                      <a:pt x="3757" y="2237"/>
                      <a:pt x="3711" y="2223"/>
                      <a:pt x="3660" y="2204"/>
                    </a:cubicBezTo>
                    <a:cubicBezTo>
                      <a:pt x="3627" y="2196"/>
                      <a:pt x="3595" y="2186"/>
                      <a:pt x="3562" y="2177"/>
                    </a:cubicBezTo>
                    <a:cubicBezTo>
                      <a:pt x="3521" y="2168"/>
                      <a:pt x="3478" y="2153"/>
                      <a:pt x="3437" y="2140"/>
                    </a:cubicBezTo>
                    <a:cubicBezTo>
                      <a:pt x="3395" y="2130"/>
                      <a:pt x="3358" y="2116"/>
                      <a:pt x="3316" y="2107"/>
                    </a:cubicBezTo>
                    <a:cubicBezTo>
                      <a:pt x="3260" y="2088"/>
                      <a:pt x="3200" y="2069"/>
                      <a:pt x="3144" y="2052"/>
                    </a:cubicBezTo>
                    <a:cubicBezTo>
                      <a:pt x="3009" y="2005"/>
                      <a:pt x="2884" y="1945"/>
                      <a:pt x="2753" y="1889"/>
                    </a:cubicBezTo>
                    <a:cubicBezTo>
                      <a:pt x="2749" y="1889"/>
                      <a:pt x="2749" y="1884"/>
                      <a:pt x="2744" y="1884"/>
                    </a:cubicBezTo>
                    <a:cubicBezTo>
                      <a:pt x="2693" y="1861"/>
                      <a:pt x="2642" y="1833"/>
                      <a:pt x="2586" y="1810"/>
                    </a:cubicBezTo>
                    <a:cubicBezTo>
                      <a:pt x="2535" y="1782"/>
                      <a:pt x="2479" y="1763"/>
                      <a:pt x="2427" y="1735"/>
                    </a:cubicBezTo>
                    <a:cubicBezTo>
                      <a:pt x="2395" y="1717"/>
                      <a:pt x="2363" y="1702"/>
                      <a:pt x="2330" y="1689"/>
                    </a:cubicBezTo>
                    <a:cubicBezTo>
                      <a:pt x="2256" y="1651"/>
                      <a:pt x="2176" y="1614"/>
                      <a:pt x="2103" y="1577"/>
                    </a:cubicBezTo>
                    <a:cubicBezTo>
                      <a:pt x="2028" y="1540"/>
                      <a:pt x="1959" y="1507"/>
                      <a:pt x="1880" y="1475"/>
                    </a:cubicBezTo>
                    <a:cubicBezTo>
                      <a:pt x="1773" y="1428"/>
                      <a:pt x="1665" y="1382"/>
                      <a:pt x="1554" y="1349"/>
                    </a:cubicBezTo>
                    <a:cubicBezTo>
                      <a:pt x="1489" y="1331"/>
                      <a:pt x="1423" y="1316"/>
                      <a:pt x="1354" y="1307"/>
                    </a:cubicBezTo>
                    <a:cubicBezTo>
                      <a:pt x="1329" y="1303"/>
                      <a:pt x="1303" y="1301"/>
                      <a:pt x="1277" y="1301"/>
                    </a:cubicBezTo>
                    <a:cubicBezTo>
                      <a:pt x="1244" y="1301"/>
                      <a:pt x="1211" y="1305"/>
                      <a:pt x="1178" y="1312"/>
                    </a:cubicBezTo>
                    <a:cubicBezTo>
                      <a:pt x="1150" y="1316"/>
                      <a:pt x="1127" y="1326"/>
                      <a:pt x="1103" y="1340"/>
                    </a:cubicBezTo>
                    <a:cubicBezTo>
                      <a:pt x="1066" y="1363"/>
                      <a:pt x="1047" y="1396"/>
                      <a:pt x="1038" y="1438"/>
                    </a:cubicBezTo>
                    <a:cubicBezTo>
                      <a:pt x="1033" y="1475"/>
                      <a:pt x="1038" y="1503"/>
                      <a:pt x="1047" y="1535"/>
                    </a:cubicBezTo>
                    <a:cubicBezTo>
                      <a:pt x="1056" y="1563"/>
                      <a:pt x="1066" y="1591"/>
                      <a:pt x="1080" y="1614"/>
                    </a:cubicBezTo>
                    <a:cubicBezTo>
                      <a:pt x="1127" y="1698"/>
                      <a:pt x="1191" y="1763"/>
                      <a:pt x="1266" y="1814"/>
                    </a:cubicBezTo>
                    <a:cubicBezTo>
                      <a:pt x="1368" y="1889"/>
                      <a:pt x="1475" y="1945"/>
                      <a:pt x="1586" y="2005"/>
                    </a:cubicBezTo>
                    <a:cubicBezTo>
                      <a:pt x="1652" y="2046"/>
                      <a:pt x="1721" y="2080"/>
                      <a:pt x="1792" y="2116"/>
                    </a:cubicBezTo>
                    <a:cubicBezTo>
                      <a:pt x="1861" y="2153"/>
                      <a:pt x="1931" y="2186"/>
                      <a:pt x="2000" y="2219"/>
                    </a:cubicBezTo>
                    <a:cubicBezTo>
                      <a:pt x="2079" y="2256"/>
                      <a:pt x="2159" y="2288"/>
                      <a:pt x="2242" y="2321"/>
                    </a:cubicBezTo>
                    <a:cubicBezTo>
                      <a:pt x="2363" y="2372"/>
                      <a:pt x="2483" y="2419"/>
                      <a:pt x="2609" y="2460"/>
                    </a:cubicBezTo>
                    <a:cubicBezTo>
                      <a:pt x="2679" y="2488"/>
                      <a:pt x="2753" y="2511"/>
                      <a:pt x="2828" y="2535"/>
                    </a:cubicBezTo>
                    <a:cubicBezTo>
                      <a:pt x="2832" y="2539"/>
                      <a:pt x="2832" y="2539"/>
                      <a:pt x="2837" y="2539"/>
                    </a:cubicBezTo>
                    <a:cubicBezTo>
                      <a:pt x="2888" y="2554"/>
                      <a:pt x="2940" y="2572"/>
                      <a:pt x="2985" y="2586"/>
                    </a:cubicBezTo>
                    <a:cubicBezTo>
                      <a:pt x="3041" y="2604"/>
                      <a:pt x="3092" y="2618"/>
                      <a:pt x="3148" y="2637"/>
                    </a:cubicBezTo>
                    <a:cubicBezTo>
                      <a:pt x="3153" y="2637"/>
                      <a:pt x="3158" y="2642"/>
                      <a:pt x="3158" y="2642"/>
                    </a:cubicBezTo>
                    <a:cubicBezTo>
                      <a:pt x="3208" y="2655"/>
                      <a:pt x="3260" y="2670"/>
                      <a:pt x="3307" y="2683"/>
                    </a:cubicBezTo>
                    <a:cubicBezTo>
                      <a:pt x="3354" y="2698"/>
                      <a:pt x="3399" y="2715"/>
                      <a:pt x="3442" y="2730"/>
                    </a:cubicBezTo>
                    <a:cubicBezTo>
                      <a:pt x="3470" y="2734"/>
                      <a:pt x="3502" y="2743"/>
                      <a:pt x="3530" y="2753"/>
                    </a:cubicBezTo>
                    <a:cubicBezTo>
                      <a:pt x="3590" y="2771"/>
                      <a:pt x="3650" y="2786"/>
                      <a:pt x="3716" y="2805"/>
                    </a:cubicBezTo>
                    <a:cubicBezTo>
                      <a:pt x="3776" y="2823"/>
                      <a:pt x="3841" y="2842"/>
                      <a:pt x="3906" y="2861"/>
                    </a:cubicBezTo>
                    <a:cubicBezTo>
                      <a:pt x="3934" y="2869"/>
                      <a:pt x="3967" y="2878"/>
                      <a:pt x="3995" y="2883"/>
                    </a:cubicBezTo>
                    <a:cubicBezTo>
                      <a:pt x="4041" y="2897"/>
                      <a:pt x="4088" y="2911"/>
                      <a:pt x="4135" y="2925"/>
                    </a:cubicBezTo>
                    <a:cubicBezTo>
                      <a:pt x="4171" y="2939"/>
                      <a:pt x="4213" y="2953"/>
                      <a:pt x="4255" y="2962"/>
                    </a:cubicBezTo>
                    <a:cubicBezTo>
                      <a:pt x="4320" y="2981"/>
                      <a:pt x="4386" y="3000"/>
                      <a:pt x="4450" y="3018"/>
                    </a:cubicBezTo>
                    <a:cubicBezTo>
                      <a:pt x="4515" y="3037"/>
                      <a:pt x="4575" y="3056"/>
                      <a:pt x="4637" y="3069"/>
                    </a:cubicBezTo>
                    <a:cubicBezTo>
                      <a:pt x="4706" y="3088"/>
                      <a:pt x="4770" y="3116"/>
                      <a:pt x="4836" y="3144"/>
                    </a:cubicBezTo>
                    <a:cubicBezTo>
                      <a:pt x="4860" y="3153"/>
                      <a:pt x="4878" y="3162"/>
                      <a:pt x="4901" y="3176"/>
                    </a:cubicBezTo>
                    <a:cubicBezTo>
                      <a:pt x="4952" y="3218"/>
                      <a:pt x="4994" y="3264"/>
                      <a:pt x="5027" y="3329"/>
                    </a:cubicBezTo>
                    <a:cubicBezTo>
                      <a:pt x="5036" y="3348"/>
                      <a:pt x="5040" y="3367"/>
                      <a:pt x="5040" y="3390"/>
                    </a:cubicBezTo>
                    <a:cubicBezTo>
                      <a:pt x="5040" y="3408"/>
                      <a:pt x="5036" y="3423"/>
                      <a:pt x="5022" y="3432"/>
                    </a:cubicBezTo>
                    <a:cubicBezTo>
                      <a:pt x="5008" y="3441"/>
                      <a:pt x="4994" y="3451"/>
                      <a:pt x="4976" y="3451"/>
                    </a:cubicBezTo>
                    <a:cubicBezTo>
                      <a:pt x="4948" y="3460"/>
                      <a:pt x="4920" y="3460"/>
                      <a:pt x="4892" y="3464"/>
                    </a:cubicBezTo>
                    <a:cubicBezTo>
                      <a:pt x="4836" y="3464"/>
                      <a:pt x="4781" y="3464"/>
                      <a:pt x="4729" y="3460"/>
                    </a:cubicBezTo>
                    <a:cubicBezTo>
                      <a:pt x="4538" y="3441"/>
                      <a:pt x="4352" y="3404"/>
                      <a:pt x="4176" y="3353"/>
                    </a:cubicBezTo>
                    <a:cubicBezTo>
                      <a:pt x="4143" y="3344"/>
                      <a:pt x="4107" y="3335"/>
                      <a:pt x="4073" y="3325"/>
                    </a:cubicBezTo>
                    <a:cubicBezTo>
                      <a:pt x="4027" y="3311"/>
                      <a:pt x="3981" y="3297"/>
                      <a:pt x="3939" y="3283"/>
                    </a:cubicBezTo>
                    <a:cubicBezTo>
                      <a:pt x="3883" y="3264"/>
                      <a:pt x="3828" y="3245"/>
                      <a:pt x="3772" y="3232"/>
                    </a:cubicBezTo>
                    <a:cubicBezTo>
                      <a:pt x="3738" y="3218"/>
                      <a:pt x="3706" y="3209"/>
                      <a:pt x="3674" y="3200"/>
                    </a:cubicBezTo>
                    <a:cubicBezTo>
                      <a:pt x="3637" y="3185"/>
                      <a:pt x="3595" y="3176"/>
                      <a:pt x="3558" y="3162"/>
                    </a:cubicBezTo>
                    <a:cubicBezTo>
                      <a:pt x="3511" y="3148"/>
                      <a:pt x="3470" y="3139"/>
                      <a:pt x="3423" y="3125"/>
                    </a:cubicBezTo>
                    <a:cubicBezTo>
                      <a:pt x="3381" y="3112"/>
                      <a:pt x="3343" y="3101"/>
                      <a:pt x="3307" y="3088"/>
                    </a:cubicBezTo>
                    <a:cubicBezTo>
                      <a:pt x="3223" y="3065"/>
                      <a:pt x="3139" y="3046"/>
                      <a:pt x="3060" y="3022"/>
                    </a:cubicBezTo>
                    <a:cubicBezTo>
                      <a:pt x="2995" y="3004"/>
                      <a:pt x="2935" y="2985"/>
                      <a:pt x="2869" y="2966"/>
                    </a:cubicBezTo>
                    <a:cubicBezTo>
                      <a:pt x="2837" y="2958"/>
                      <a:pt x="2805" y="2949"/>
                      <a:pt x="2772" y="2939"/>
                    </a:cubicBezTo>
                    <a:cubicBezTo>
                      <a:pt x="2712" y="2921"/>
                      <a:pt x="2646" y="2902"/>
                      <a:pt x="2586" y="2878"/>
                    </a:cubicBezTo>
                    <a:cubicBezTo>
                      <a:pt x="2405" y="2814"/>
                      <a:pt x="2232" y="2739"/>
                      <a:pt x="2051" y="2679"/>
                    </a:cubicBezTo>
                    <a:cubicBezTo>
                      <a:pt x="1991" y="2660"/>
                      <a:pt x="1935" y="2637"/>
                      <a:pt x="1880" y="2618"/>
                    </a:cubicBezTo>
                    <a:lnTo>
                      <a:pt x="1870" y="2618"/>
                    </a:lnTo>
                    <a:cubicBezTo>
                      <a:pt x="1828" y="2604"/>
                      <a:pt x="1792" y="2595"/>
                      <a:pt x="1749" y="2582"/>
                    </a:cubicBezTo>
                    <a:lnTo>
                      <a:pt x="1582" y="2539"/>
                    </a:lnTo>
                    <a:cubicBezTo>
                      <a:pt x="1507" y="2520"/>
                      <a:pt x="1429" y="2502"/>
                      <a:pt x="1350" y="2483"/>
                    </a:cubicBezTo>
                    <a:cubicBezTo>
                      <a:pt x="1257" y="2467"/>
                      <a:pt x="1160" y="2455"/>
                      <a:pt x="1063" y="2455"/>
                    </a:cubicBezTo>
                    <a:cubicBezTo>
                      <a:pt x="1049" y="2455"/>
                      <a:pt x="1034" y="2455"/>
                      <a:pt x="1019" y="2456"/>
                    </a:cubicBezTo>
                    <a:cubicBezTo>
                      <a:pt x="973" y="2460"/>
                      <a:pt x="927" y="2464"/>
                      <a:pt x="880" y="2479"/>
                    </a:cubicBezTo>
                    <a:cubicBezTo>
                      <a:pt x="848" y="2488"/>
                      <a:pt x="815" y="2502"/>
                      <a:pt x="792" y="2526"/>
                    </a:cubicBezTo>
                    <a:cubicBezTo>
                      <a:pt x="754" y="2554"/>
                      <a:pt x="736" y="2595"/>
                      <a:pt x="732" y="2642"/>
                    </a:cubicBezTo>
                    <a:cubicBezTo>
                      <a:pt x="732" y="2665"/>
                      <a:pt x="732" y="2693"/>
                      <a:pt x="741" y="2711"/>
                    </a:cubicBezTo>
                    <a:cubicBezTo>
                      <a:pt x="749" y="2749"/>
                      <a:pt x="764" y="2777"/>
                      <a:pt x="777" y="2805"/>
                    </a:cubicBezTo>
                    <a:cubicBezTo>
                      <a:pt x="824" y="2883"/>
                      <a:pt x="884" y="2949"/>
                      <a:pt x="949" y="3004"/>
                    </a:cubicBezTo>
                    <a:cubicBezTo>
                      <a:pt x="1056" y="3097"/>
                      <a:pt x="1178" y="3172"/>
                      <a:pt x="1298" y="3236"/>
                    </a:cubicBezTo>
                    <a:cubicBezTo>
                      <a:pt x="1350" y="3264"/>
                      <a:pt x="1395" y="3292"/>
                      <a:pt x="1447" y="3316"/>
                    </a:cubicBezTo>
                    <a:cubicBezTo>
                      <a:pt x="1503" y="3344"/>
                      <a:pt x="1563" y="3367"/>
                      <a:pt x="1619" y="3395"/>
                    </a:cubicBezTo>
                    <a:cubicBezTo>
                      <a:pt x="1665" y="3418"/>
                      <a:pt x="1712" y="3432"/>
                      <a:pt x="1764" y="3446"/>
                    </a:cubicBezTo>
                    <a:cubicBezTo>
                      <a:pt x="1814" y="3464"/>
                      <a:pt x="1870" y="3483"/>
                      <a:pt x="1921" y="3502"/>
                    </a:cubicBezTo>
                    <a:cubicBezTo>
                      <a:pt x="2005" y="3530"/>
                      <a:pt x="2093" y="3552"/>
                      <a:pt x="2176" y="3576"/>
                    </a:cubicBezTo>
                    <a:cubicBezTo>
                      <a:pt x="2251" y="3595"/>
                      <a:pt x="2330" y="3614"/>
                      <a:pt x="2405" y="3627"/>
                    </a:cubicBezTo>
                    <a:cubicBezTo>
                      <a:pt x="2562" y="3659"/>
                      <a:pt x="2716" y="3678"/>
                      <a:pt x="2874" y="3702"/>
                    </a:cubicBezTo>
                    <a:cubicBezTo>
                      <a:pt x="3051" y="3725"/>
                      <a:pt x="3223" y="3743"/>
                      <a:pt x="3399" y="3766"/>
                    </a:cubicBezTo>
                    <a:cubicBezTo>
                      <a:pt x="3525" y="3785"/>
                      <a:pt x="3650" y="3799"/>
                      <a:pt x="3772" y="3818"/>
                    </a:cubicBezTo>
                    <a:cubicBezTo>
                      <a:pt x="3837" y="3827"/>
                      <a:pt x="3901" y="3837"/>
                      <a:pt x="3967" y="3846"/>
                    </a:cubicBezTo>
                    <a:cubicBezTo>
                      <a:pt x="4036" y="3859"/>
                      <a:pt x="4101" y="3874"/>
                      <a:pt x="4171" y="3893"/>
                    </a:cubicBezTo>
                    <a:cubicBezTo>
                      <a:pt x="4241" y="3910"/>
                      <a:pt x="4311" y="3929"/>
                      <a:pt x="4386" y="3953"/>
                    </a:cubicBezTo>
                    <a:cubicBezTo>
                      <a:pt x="4394" y="3957"/>
                      <a:pt x="4403" y="3957"/>
                      <a:pt x="4413" y="3962"/>
                    </a:cubicBezTo>
                    <a:cubicBezTo>
                      <a:pt x="4474" y="3976"/>
                      <a:pt x="4529" y="4004"/>
                      <a:pt x="4585" y="4036"/>
                    </a:cubicBezTo>
                    <a:cubicBezTo>
                      <a:pt x="4599" y="4041"/>
                      <a:pt x="4613" y="4054"/>
                      <a:pt x="4622" y="4064"/>
                    </a:cubicBezTo>
                    <a:cubicBezTo>
                      <a:pt x="4631" y="4073"/>
                      <a:pt x="4641" y="4082"/>
                      <a:pt x="4646" y="4097"/>
                    </a:cubicBezTo>
                    <a:cubicBezTo>
                      <a:pt x="4654" y="4120"/>
                      <a:pt x="4650" y="4138"/>
                      <a:pt x="4631" y="4157"/>
                    </a:cubicBezTo>
                    <a:cubicBezTo>
                      <a:pt x="4618" y="4176"/>
                      <a:pt x="4599" y="4189"/>
                      <a:pt x="4581" y="4199"/>
                    </a:cubicBezTo>
                    <a:cubicBezTo>
                      <a:pt x="4538" y="4222"/>
                      <a:pt x="4497" y="4241"/>
                      <a:pt x="4455" y="4255"/>
                    </a:cubicBezTo>
                    <a:cubicBezTo>
                      <a:pt x="4334" y="4292"/>
                      <a:pt x="4213" y="4315"/>
                      <a:pt x="4088" y="4333"/>
                    </a:cubicBezTo>
                    <a:cubicBezTo>
                      <a:pt x="3989" y="4349"/>
                      <a:pt x="3890" y="4356"/>
                      <a:pt x="3792" y="4356"/>
                    </a:cubicBezTo>
                    <a:cubicBezTo>
                      <a:pt x="3748" y="4356"/>
                      <a:pt x="3704" y="4355"/>
                      <a:pt x="3660" y="4352"/>
                    </a:cubicBezTo>
                    <a:cubicBezTo>
                      <a:pt x="3487" y="4339"/>
                      <a:pt x="3320" y="4320"/>
                      <a:pt x="3153" y="4283"/>
                    </a:cubicBezTo>
                    <a:cubicBezTo>
                      <a:pt x="3088" y="4269"/>
                      <a:pt x="3028" y="4250"/>
                      <a:pt x="2963" y="4236"/>
                    </a:cubicBezTo>
                    <a:cubicBezTo>
                      <a:pt x="2916" y="4222"/>
                      <a:pt x="2874" y="4208"/>
                      <a:pt x="2832" y="4194"/>
                    </a:cubicBezTo>
                    <a:cubicBezTo>
                      <a:pt x="2749" y="4171"/>
                      <a:pt x="2665" y="4144"/>
                      <a:pt x="2586" y="4110"/>
                    </a:cubicBezTo>
                    <a:cubicBezTo>
                      <a:pt x="2479" y="4069"/>
                      <a:pt x="2372" y="4026"/>
                      <a:pt x="2266" y="3981"/>
                    </a:cubicBezTo>
                    <a:cubicBezTo>
                      <a:pt x="2186" y="3943"/>
                      <a:pt x="2103" y="3915"/>
                      <a:pt x="2015" y="3887"/>
                    </a:cubicBezTo>
                    <a:cubicBezTo>
                      <a:pt x="1935" y="3859"/>
                      <a:pt x="1856" y="3822"/>
                      <a:pt x="1773" y="3799"/>
                    </a:cubicBezTo>
                    <a:cubicBezTo>
                      <a:pt x="1730" y="3790"/>
                      <a:pt x="1689" y="3775"/>
                      <a:pt x="1652" y="3762"/>
                    </a:cubicBezTo>
                    <a:cubicBezTo>
                      <a:pt x="1573" y="3743"/>
                      <a:pt x="1498" y="3720"/>
                      <a:pt x="1423" y="3692"/>
                    </a:cubicBezTo>
                    <a:cubicBezTo>
                      <a:pt x="1368" y="3669"/>
                      <a:pt x="1317" y="3646"/>
                      <a:pt x="1252" y="3623"/>
                    </a:cubicBezTo>
                    <a:cubicBezTo>
                      <a:pt x="1154" y="3590"/>
                      <a:pt x="1056" y="3543"/>
                      <a:pt x="949" y="3511"/>
                    </a:cubicBezTo>
                    <a:cubicBezTo>
                      <a:pt x="880" y="3488"/>
                      <a:pt x="810" y="3460"/>
                      <a:pt x="741" y="3436"/>
                    </a:cubicBezTo>
                    <a:cubicBezTo>
                      <a:pt x="657" y="3404"/>
                      <a:pt x="573" y="3376"/>
                      <a:pt x="485" y="3353"/>
                    </a:cubicBezTo>
                    <a:cubicBezTo>
                      <a:pt x="434" y="3344"/>
                      <a:pt x="382" y="3329"/>
                      <a:pt x="327" y="3329"/>
                    </a:cubicBezTo>
                    <a:cubicBezTo>
                      <a:pt x="321" y="3329"/>
                      <a:pt x="315" y="3329"/>
                      <a:pt x="309" y="3329"/>
                    </a:cubicBezTo>
                    <a:cubicBezTo>
                      <a:pt x="227" y="3329"/>
                      <a:pt x="145" y="3357"/>
                      <a:pt x="76" y="3423"/>
                    </a:cubicBezTo>
                    <a:cubicBezTo>
                      <a:pt x="52" y="3441"/>
                      <a:pt x="39" y="3460"/>
                      <a:pt x="24" y="3488"/>
                    </a:cubicBezTo>
                    <a:cubicBezTo>
                      <a:pt x="1" y="3548"/>
                      <a:pt x="15" y="3604"/>
                      <a:pt x="39" y="3655"/>
                    </a:cubicBezTo>
                    <a:cubicBezTo>
                      <a:pt x="52" y="3683"/>
                      <a:pt x="76" y="3711"/>
                      <a:pt x="95" y="3734"/>
                    </a:cubicBezTo>
                    <a:cubicBezTo>
                      <a:pt x="99" y="3743"/>
                      <a:pt x="108" y="3753"/>
                      <a:pt x="118" y="3753"/>
                    </a:cubicBezTo>
                    <a:cubicBezTo>
                      <a:pt x="140" y="3758"/>
                      <a:pt x="155" y="3771"/>
                      <a:pt x="168" y="3781"/>
                    </a:cubicBezTo>
                    <a:cubicBezTo>
                      <a:pt x="215" y="3827"/>
                      <a:pt x="266" y="3865"/>
                      <a:pt x="318" y="3906"/>
                    </a:cubicBezTo>
                    <a:cubicBezTo>
                      <a:pt x="387" y="3957"/>
                      <a:pt x="457" y="4004"/>
                      <a:pt x="536" y="4041"/>
                    </a:cubicBezTo>
                    <a:cubicBezTo>
                      <a:pt x="606" y="4073"/>
                      <a:pt x="680" y="4097"/>
                      <a:pt x="754" y="4110"/>
                    </a:cubicBezTo>
                    <a:cubicBezTo>
                      <a:pt x="829" y="4120"/>
                      <a:pt x="899" y="4129"/>
                      <a:pt x="968" y="4134"/>
                    </a:cubicBezTo>
                    <a:cubicBezTo>
                      <a:pt x="1089" y="4148"/>
                      <a:pt x="1200" y="4176"/>
                      <a:pt x="1317" y="4208"/>
                    </a:cubicBezTo>
                    <a:cubicBezTo>
                      <a:pt x="1387" y="4232"/>
                      <a:pt x="1451" y="4255"/>
                      <a:pt x="1522" y="4283"/>
                    </a:cubicBezTo>
                    <a:cubicBezTo>
                      <a:pt x="1554" y="4292"/>
                      <a:pt x="1586" y="4311"/>
                      <a:pt x="1614" y="4324"/>
                    </a:cubicBezTo>
                    <a:cubicBezTo>
                      <a:pt x="1721" y="4367"/>
                      <a:pt x="1824" y="4408"/>
                      <a:pt x="1925" y="4455"/>
                    </a:cubicBezTo>
                    <a:cubicBezTo>
                      <a:pt x="1977" y="4478"/>
                      <a:pt x="2028" y="4496"/>
                      <a:pt x="2079" y="4520"/>
                    </a:cubicBezTo>
                    <a:cubicBezTo>
                      <a:pt x="2149" y="4556"/>
                      <a:pt x="2219" y="4584"/>
                      <a:pt x="2294" y="4612"/>
                    </a:cubicBezTo>
                    <a:cubicBezTo>
                      <a:pt x="2451" y="4682"/>
                      <a:pt x="2609" y="4747"/>
                      <a:pt x="2777" y="4794"/>
                    </a:cubicBezTo>
                    <a:lnTo>
                      <a:pt x="2944" y="4835"/>
                    </a:lnTo>
                    <a:cubicBezTo>
                      <a:pt x="3060" y="4863"/>
                      <a:pt x="3176" y="4882"/>
                      <a:pt x="3292" y="4901"/>
                    </a:cubicBezTo>
                    <a:cubicBezTo>
                      <a:pt x="3401" y="4916"/>
                      <a:pt x="3507" y="4925"/>
                      <a:pt x="3614" y="4925"/>
                    </a:cubicBezTo>
                    <a:cubicBezTo>
                      <a:pt x="3678" y="4925"/>
                      <a:pt x="3743" y="4922"/>
                      <a:pt x="3809" y="4915"/>
                    </a:cubicBezTo>
                    <a:cubicBezTo>
                      <a:pt x="3934" y="4906"/>
                      <a:pt x="4060" y="4891"/>
                      <a:pt x="4185" y="4869"/>
                    </a:cubicBezTo>
                    <a:cubicBezTo>
                      <a:pt x="4399" y="4831"/>
                      <a:pt x="4618" y="4790"/>
                      <a:pt x="4836" y="4757"/>
                    </a:cubicBezTo>
                    <a:cubicBezTo>
                      <a:pt x="5017" y="4734"/>
                      <a:pt x="5194" y="4701"/>
                      <a:pt x="5375" y="4663"/>
                    </a:cubicBezTo>
                    <a:cubicBezTo>
                      <a:pt x="5482" y="4640"/>
                      <a:pt x="5589" y="4612"/>
                      <a:pt x="5697" y="4571"/>
                    </a:cubicBezTo>
                    <a:cubicBezTo>
                      <a:pt x="5794" y="4534"/>
                      <a:pt x="5882" y="4478"/>
                      <a:pt x="5965" y="4408"/>
                    </a:cubicBezTo>
                    <a:cubicBezTo>
                      <a:pt x="6064" y="4324"/>
                      <a:pt x="6137" y="4222"/>
                      <a:pt x="6189" y="4097"/>
                    </a:cubicBezTo>
                    <a:cubicBezTo>
                      <a:pt x="6221" y="4009"/>
                      <a:pt x="6240" y="3920"/>
                      <a:pt x="6254" y="3827"/>
                    </a:cubicBezTo>
                    <a:cubicBezTo>
                      <a:pt x="6282" y="3674"/>
                      <a:pt x="6287" y="3515"/>
                      <a:pt x="6282" y="3363"/>
                    </a:cubicBezTo>
                    <a:cubicBezTo>
                      <a:pt x="6272" y="3162"/>
                      <a:pt x="6226" y="2981"/>
                      <a:pt x="6143" y="2814"/>
                    </a:cubicBezTo>
                    <a:cubicBezTo>
                      <a:pt x="6059" y="2642"/>
                      <a:pt x="5956" y="2483"/>
                      <a:pt x="5845" y="2335"/>
                    </a:cubicBezTo>
                    <a:cubicBezTo>
                      <a:pt x="5678" y="2107"/>
                      <a:pt x="5496" y="1902"/>
                      <a:pt x="5292" y="1726"/>
                    </a:cubicBezTo>
                    <a:cubicBezTo>
                      <a:pt x="5175" y="1623"/>
                      <a:pt x="5049" y="1531"/>
                      <a:pt x="4924" y="1447"/>
                    </a:cubicBezTo>
                    <a:cubicBezTo>
                      <a:pt x="4817" y="1372"/>
                      <a:pt x="4710" y="1303"/>
                      <a:pt x="4599" y="1237"/>
                    </a:cubicBezTo>
                    <a:cubicBezTo>
                      <a:pt x="4506" y="1181"/>
                      <a:pt x="4413" y="1126"/>
                      <a:pt x="4315" y="1070"/>
                    </a:cubicBezTo>
                    <a:cubicBezTo>
                      <a:pt x="4236" y="1024"/>
                      <a:pt x="4152" y="982"/>
                      <a:pt x="4073" y="936"/>
                    </a:cubicBezTo>
                    <a:cubicBezTo>
                      <a:pt x="3989" y="894"/>
                      <a:pt x="3906" y="852"/>
                      <a:pt x="3828" y="805"/>
                    </a:cubicBezTo>
                    <a:lnTo>
                      <a:pt x="3744" y="763"/>
                    </a:lnTo>
                    <a:cubicBezTo>
                      <a:pt x="3688" y="735"/>
                      <a:pt x="3632" y="707"/>
                      <a:pt x="3577" y="675"/>
                    </a:cubicBezTo>
                    <a:cubicBezTo>
                      <a:pt x="3515" y="647"/>
                      <a:pt x="3455" y="615"/>
                      <a:pt x="3395" y="587"/>
                    </a:cubicBezTo>
                    <a:cubicBezTo>
                      <a:pt x="3367" y="573"/>
                      <a:pt x="3339" y="559"/>
                      <a:pt x="3307" y="540"/>
                    </a:cubicBezTo>
                    <a:cubicBezTo>
                      <a:pt x="3270" y="522"/>
                      <a:pt x="3232" y="503"/>
                      <a:pt x="3195" y="484"/>
                    </a:cubicBezTo>
                    <a:cubicBezTo>
                      <a:pt x="3158" y="466"/>
                      <a:pt x="3120" y="447"/>
                      <a:pt x="3079" y="428"/>
                    </a:cubicBezTo>
                    <a:cubicBezTo>
                      <a:pt x="3028" y="406"/>
                      <a:pt x="2981" y="378"/>
                      <a:pt x="2930" y="355"/>
                    </a:cubicBezTo>
                    <a:cubicBezTo>
                      <a:pt x="2721" y="271"/>
                      <a:pt x="2511" y="183"/>
                      <a:pt x="2294" y="117"/>
                    </a:cubicBezTo>
                    <a:cubicBezTo>
                      <a:pt x="2238" y="104"/>
                      <a:pt x="2182" y="85"/>
                      <a:pt x="2126" y="71"/>
                    </a:cubicBezTo>
                    <a:cubicBezTo>
                      <a:pt x="2043" y="48"/>
                      <a:pt x="1963" y="29"/>
                      <a:pt x="1880" y="20"/>
                    </a:cubicBezTo>
                    <a:cubicBezTo>
                      <a:pt x="1828" y="10"/>
                      <a:pt x="1781" y="5"/>
                      <a:pt x="17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10861701" y="84107"/>
                <a:ext cx="237825" cy="221700"/>
              </a:xfrm>
              <a:custGeom>
                <a:avLst/>
                <a:gdLst/>
                <a:ahLst/>
                <a:cxnLst/>
                <a:rect l="l" t="t" r="r" b="b"/>
                <a:pathLst>
                  <a:path w="2111" h="1968" extrusionOk="0">
                    <a:moveTo>
                      <a:pt x="1297" y="1"/>
                    </a:moveTo>
                    <a:cubicBezTo>
                      <a:pt x="1106" y="1"/>
                      <a:pt x="916" y="15"/>
                      <a:pt x="730" y="52"/>
                    </a:cubicBezTo>
                    <a:cubicBezTo>
                      <a:pt x="591" y="80"/>
                      <a:pt x="451" y="121"/>
                      <a:pt x="325" y="196"/>
                    </a:cubicBezTo>
                    <a:cubicBezTo>
                      <a:pt x="224" y="247"/>
                      <a:pt x="145" y="327"/>
                      <a:pt x="89" y="428"/>
                    </a:cubicBezTo>
                    <a:cubicBezTo>
                      <a:pt x="56" y="490"/>
                      <a:pt x="37" y="554"/>
                      <a:pt x="23" y="623"/>
                    </a:cubicBezTo>
                    <a:cubicBezTo>
                      <a:pt x="1" y="735"/>
                      <a:pt x="5" y="842"/>
                      <a:pt x="29" y="954"/>
                    </a:cubicBezTo>
                    <a:cubicBezTo>
                      <a:pt x="56" y="1089"/>
                      <a:pt x="98" y="1224"/>
                      <a:pt x="149" y="1354"/>
                    </a:cubicBezTo>
                    <a:cubicBezTo>
                      <a:pt x="177" y="1428"/>
                      <a:pt x="214" y="1494"/>
                      <a:pt x="256" y="1558"/>
                    </a:cubicBezTo>
                    <a:cubicBezTo>
                      <a:pt x="307" y="1642"/>
                      <a:pt x="368" y="1721"/>
                      <a:pt x="432" y="1791"/>
                    </a:cubicBezTo>
                    <a:cubicBezTo>
                      <a:pt x="521" y="1889"/>
                      <a:pt x="628" y="1934"/>
                      <a:pt x="748" y="1949"/>
                    </a:cubicBezTo>
                    <a:cubicBezTo>
                      <a:pt x="804" y="1958"/>
                      <a:pt x="855" y="1962"/>
                      <a:pt x="907" y="1962"/>
                    </a:cubicBezTo>
                    <a:cubicBezTo>
                      <a:pt x="934" y="1962"/>
                      <a:pt x="967" y="1968"/>
                      <a:pt x="995" y="1968"/>
                    </a:cubicBezTo>
                    <a:cubicBezTo>
                      <a:pt x="1209" y="1968"/>
                      <a:pt x="1418" y="1934"/>
                      <a:pt x="1608" y="1837"/>
                    </a:cubicBezTo>
                    <a:cubicBezTo>
                      <a:pt x="1679" y="1805"/>
                      <a:pt x="1743" y="1763"/>
                      <a:pt x="1804" y="1717"/>
                    </a:cubicBezTo>
                    <a:cubicBezTo>
                      <a:pt x="1906" y="1628"/>
                      <a:pt x="1967" y="1522"/>
                      <a:pt x="2003" y="1391"/>
                    </a:cubicBezTo>
                    <a:cubicBezTo>
                      <a:pt x="2031" y="1298"/>
                      <a:pt x="2046" y="1200"/>
                      <a:pt x="2065" y="1103"/>
                    </a:cubicBezTo>
                    <a:cubicBezTo>
                      <a:pt x="2069" y="1065"/>
                      <a:pt x="2078" y="1024"/>
                      <a:pt x="2087" y="986"/>
                    </a:cubicBezTo>
                    <a:cubicBezTo>
                      <a:pt x="2110" y="902"/>
                      <a:pt x="2106" y="819"/>
                      <a:pt x="2097" y="731"/>
                    </a:cubicBezTo>
                    <a:cubicBezTo>
                      <a:pt x="2093" y="661"/>
                      <a:pt x="2078" y="596"/>
                      <a:pt x="2065" y="531"/>
                    </a:cubicBezTo>
                    <a:cubicBezTo>
                      <a:pt x="2037" y="410"/>
                      <a:pt x="1981" y="303"/>
                      <a:pt x="1902" y="205"/>
                    </a:cubicBezTo>
                    <a:cubicBezTo>
                      <a:pt x="1818" y="104"/>
                      <a:pt x="1711" y="52"/>
                      <a:pt x="1585" y="24"/>
                    </a:cubicBezTo>
                    <a:cubicBezTo>
                      <a:pt x="1492" y="1"/>
                      <a:pt x="1395" y="1"/>
                      <a:pt x="12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7" name="Google Shape;27;p2"/>
          <p:cNvGrpSpPr/>
          <p:nvPr/>
        </p:nvGrpSpPr>
        <p:grpSpPr>
          <a:xfrm>
            <a:off x="6757769" y="1836341"/>
            <a:ext cx="2610687" cy="5310795"/>
            <a:chOff x="6757768" y="1377256"/>
            <a:chExt cx="2610687" cy="3983096"/>
          </a:xfrm>
        </p:grpSpPr>
        <p:grpSp>
          <p:nvGrpSpPr>
            <p:cNvPr id="28" name="Google Shape;28;p2"/>
            <p:cNvGrpSpPr/>
            <p:nvPr/>
          </p:nvGrpSpPr>
          <p:grpSpPr>
            <a:xfrm rot="3378263">
              <a:off x="8348929" y="1507603"/>
              <a:ext cx="706481" cy="734622"/>
              <a:chOff x="38736" y="4436094"/>
              <a:chExt cx="617426" cy="641973"/>
            </a:xfrm>
          </p:grpSpPr>
          <p:sp>
            <p:nvSpPr>
              <p:cNvPr id="29" name="Google Shape;29;p2"/>
              <p:cNvSpPr/>
              <p:nvPr/>
            </p:nvSpPr>
            <p:spPr>
              <a:xfrm>
                <a:off x="38736" y="4436094"/>
                <a:ext cx="617426" cy="641973"/>
              </a:xfrm>
              <a:custGeom>
                <a:avLst/>
                <a:gdLst/>
                <a:ahLst/>
                <a:cxnLst/>
                <a:rect l="l" t="t" r="r" b="b"/>
                <a:pathLst>
                  <a:path w="4450" h="4627" extrusionOk="0">
                    <a:moveTo>
                      <a:pt x="2879" y="0"/>
                    </a:moveTo>
                    <a:cubicBezTo>
                      <a:pt x="2868" y="0"/>
                      <a:pt x="2857" y="1"/>
                      <a:pt x="2846" y="2"/>
                    </a:cubicBezTo>
                    <a:cubicBezTo>
                      <a:pt x="2794" y="8"/>
                      <a:pt x="2744" y="17"/>
                      <a:pt x="2688" y="30"/>
                    </a:cubicBezTo>
                    <a:cubicBezTo>
                      <a:pt x="2460" y="86"/>
                      <a:pt x="2274" y="207"/>
                      <a:pt x="2153" y="416"/>
                    </a:cubicBezTo>
                    <a:cubicBezTo>
                      <a:pt x="2111" y="482"/>
                      <a:pt x="2079" y="551"/>
                      <a:pt x="2051" y="621"/>
                    </a:cubicBezTo>
                    <a:cubicBezTo>
                      <a:pt x="2023" y="686"/>
                      <a:pt x="1995" y="755"/>
                      <a:pt x="1967" y="825"/>
                    </a:cubicBezTo>
                    <a:cubicBezTo>
                      <a:pt x="1944" y="881"/>
                      <a:pt x="1921" y="937"/>
                      <a:pt x="1897" y="993"/>
                    </a:cubicBezTo>
                    <a:cubicBezTo>
                      <a:pt x="1851" y="1128"/>
                      <a:pt x="1818" y="1267"/>
                      <a:pt x="1824" y="1411"/>
                    </a:cubicBezTo>
                    <a:lnTo>
                      <a:pt x="1824" y="1570"/>
                    </a:lnTo>
                    <a:lnTo>
                      <a:pt x="1824" y="1709"/>
                    </a:lnTo>
                    <a:cubicBezTo>
                      <a:pt x="1824" y="1769"/>
                      <a:pt x="1824" y="1825"/>
                      <a:pt x="1814" y="1881"/>
                    </a:cubicBezTo>
                    <a:cubicBezTo>
                      <a:pt x="1809" y="1927"/>
                      <a:pt x="1796" y="1969"/>
                      <a:pt x="1772" y="2006"/>
                    </a:cubicBezTo>
                    <a:cubicBezTo>
                      <a:pt x="1760" y="2031"/>
                      <a:pt x="1745" y="2043"/>
                      <a:pt x="1725" y="2043"/>
                    </a:cubicBezTo>
                    <a:cubicBezTo>
                      <a:pt x="1714" y="2043"/>
                      <a:pt x="1703" y="2040"/>
                      <a:pt x="1689" y="2034"/>
                    </a:cubicBezTo>
                    <a:cubicBezTo>
                      <a:pt x="1674" y="2029"/>
                      <a:pt x="1665" y="2020"/>
                      <a:pt x="1656" y="2016"/>
                    </a:cubicBezTo>
                    <a:cubicBezTo>
                      <a:pt x="1628" y="1997"/>
                      <a:pt x="1605" y="1978"/>
                      <a:pt x="1581" y="1954"/>
                    </a:cubicBezTo>
                    <a:cubicBezTo>
                      <a:pt x="1539" y="1904"/>
                      <a:pt x="1498" y="1853"/>
                      <a:pt x="1461" y="1797"/>
                    </a:cubicBezTo>
                    <a:cubicBezTo>
                      <a:pt x="1367" y="1662"/>
                      <a:pt x="1294" y="1518"/>
                      <a:pt x="1219" y="1369"/>
                    </a:cubicBezTo>
                    <a:cubicBezTo>
                      <a:pt x="1149" y="1235"/>
                      <a:pt x="1084" y="1095"/>
                      <a:pt x="1028" y="956"/>
                    </a:cubicBezTo>
                    <a:cubicBezTo>
                      <a:pt x="977" y="830"/>
                      <a:pt x="921" y="705"/>
                      <a:pt x="852" y="593"/>
                    </a:cubicBezTo>
                    <a:cubicBezTo>
                      <a:pt x="800" y="510"/>
                      <a:pt x="745" y="430"/>
                      <a:pt x="674" y="360"/>
                    </a:cubicBezTo>
                    <a:cubicBezTo>
                      <a:pt x="605" y="295"/>
                      <a:pt x="526" y="249"/>
                      <a:pt x="433" y="235"/>
                    </a:cubicBezTo>
                    <a:cubicBezTo>
                      <a:pt x="412" y="231"/>
                      <a:pt x="390" y="229"/>
                      <a:pt x="370" y="229"/>
                    </a:cubicBezTo>
                    <a:cubicBezTo>
                      <a:pt x="297" y="229"/>
                      <a:pt x="232" y="255"/>
                      <a:pt x="178" y="309"/>
                    </a:cubicBezTo>
                    <a:cubicBezTo>
                      <a:pt x="135" y="351"/>
                      <a:pt x="103" y="398"/>
                      <a:pt x="84" y="448"/>
                    </a:cubicBezTo>
                    <a:cubicBezTo>
                      <a:pt x="28" y="593"/>
                      <a:pt x="11" y="737"/>
                      <a:pt x="24" y="886"/>
                    </a:cubicBezTo>
                    <a:cubicBezTo>
                      <a:pt x="38" y="1053"/>
                      <a:pt x="94" y="1201"/>
                      <a:pt x="182" y="1341"/>
                    </a:cubicBezTo>
                    <a:cubicBezTo>
                      <a:pt x="279" y="1499"/>
                      <a:pt x="401" y="1639"/>
                      <a:pt x="545" y="1755"/>
                    </a:cubicBezTo>
                    <a:cubicBezTo>
                      <a:pt x="633" y="1830"/>
                      <a:pt x="730" y="1890"/>
                      <a:pt x="837" y="1937"/>
                    </a:cubicBezTo>
                    <a:cubicBezTo>
                      <a:pt x="884" y="1960"/>
                      <a:pt x="935" y="1978"/>
                      <a:pt x="981" y="2001"/>
                    </a:cubicBezTo>
                    <a:cubicBezTo>
                      <a:pt x="1019" y="2016"/>
                      <a:pt x="1051" y="2029"/>
                      <a:pt x="1084" y="2048"/>
                    </a:cubicBezTo>
                    <a:cubicBezTo>
                      <a:pt x="1107" y="2057"/>
                      <a:pt x="1126" y="2072"/>
                      <a:pt x="1144" y="2085"/>
                    </a:cubicBezTo>
                    <a:cubicBezTo>
                      <a:pt x="1176" y="2117"/>
                      <a:pt x="1191" y="2155"/>
                      <a:pt x="1176" y="2201"/>
                    </a:cubicBezTo>
                    <a:cubicBezTo>
                      <a:pt x="1163" y="2261"/>
                      <a:pt x="1131" y="2304"/>
                      <a:pt x="1088" y="2341"/>
                    </a:cubicBezTo>
                    <a:cubicBezTo>
                      <a:pt x="1033" y="2387"/>
                      <a:pt x="968" y="2420"/>
                      <a:pt x="903" y="2448"/>
                    </a:cubicBezTo>
                    <a:cubicBezTo>
                      <a:pt x="824" y="2480"/>
                      <a:pt x="740" y="2499"/>
                      <a:pt x="657" y="2522"/>
                    </a:cubicBezTo>
                    <a:cubicBezTo>
                      <a:pt x="605" y="2536"/>
                      <a:pt x="549" y="2550"/>
                      <a:pt x="498" y="2574"/>
                    </a:cubicBezTo>
                    <a:cubicBezTo>
                      <a:pt x="298" y="2657"/>
                      <a:pt x="154" y="2801"/>
                      <a:pt x="75" y="3001"/>
                    </a:cubicBezTo>
                    <a:cubicBezTo>
                      <a:pt x="0" y="3196"/>
                      <a:pt x="28" y="3383"/>
                      <a:pt x="159" y="3550"/>
                    </a:cubicBezTo>
                    <a:cubicBezTo>
                      <a:pt x="182" y="3582"/>
                      <a:pt x="215" y="3606"/>
                      <a:pt x="247" y="3628"/>
                    </a:cubicBezTo>
                    <a:cubicBezTo>
                      <a:pt x="295" y="3661"/>
                      <a:pt x="346" y="3677"/>
                      <a:pt x="399" y="3677"/>
                    </a:cubicBezTo>
                    <a:cubicBezTo>
                      <a:pt x="429" y="3677"/>
                      <a:pt x="459" y="3672"/>
                      <a:pt x="489" y="3662"/>
                    </a:cubicBezTo>
                    <a:cubicBezTo>
                      <a:pt x="549" y="3638"/>
                      <a:pt x="605" y="3606"/>
                      <a:pt x="657" y="3568"/>
                    </a:cubicBezTo>
                    <a:cubicBezTo>
                      <a:pt x="712" y="3522"/>
                      <a:pt x="768" y="3475"/>
                      <a:pt x="814" y="3428"/>
                    </a:cubicBezTo>
                    <a:lnTo>
                      <a:pt x="1065" y="3177"/>
                    </a:lnTo>
                    <a:cubicBezTo>
                      <a:pt x="1126" y="3122"/>
                      <a:pt x="1186" y="3070"/>
                      <a:pt x="1247" y="3024"/>
                    </a:cubicBezTo>
                    <a:cubicBezTo>
                      <a:pt x="1288" y="2997"/>
                      <a:pt x="1330" y="2969"/>
                      <a:pt x="1377" y="2950"/>
                    </a:cubicBezTo>
                    <a:cubicBezTo>
                      <a:pt x="1395" y="2941"/>
                      <a:pt x="1419" y="2931"/>
                      <a:pt x="1442" y="2931"/>
                    </a:cubicBezTo>
                    <a:cubicBezTo>
                      <a:pt x="1483" y="2931"/>
                      <a:pt x="1502" y="2950"/>
                      <a:pt x="1511" y="2987"/>
                    </a:cubicBezTo>
                    <a:lnTo>
                      <a:pt x="1511" y="3005"/>
                    </a:lnTo>
                    <a:cubicBezTo>
                      <a:pt x="1517" y="3042"/>
                      <a:pt x="1517" y="3080"/>
                      <a:pt x="1507" y="3113"/>
                    </a:cubicBezTo>
                    <a:cubicBezTo>
                      <a:pt x="1493" y="3201"/>
                      <a:pt x="1470" y="3284"/>
                      <a:pt x="1442" y="3364"/>
                    </a:cubicBezTo>
                    <a:cubicBezTo>
                      <a:pt x="1400" y="3503"/>
                      <a:pt x="1344" y="3638"/>
                      <a:pt x="1284" y="3773"/>
                    </a:cubicBezTo>
                    <a:cubicBezTo>
                      <a:pt x="1242" y="3851"/>
                      <a:pt x="1210" y="3935"/>
                      <a:pt x="1191" y="4024"/>
                    </a:cubicBezTo>
                    <a:cubicBezTo>
                      <a:pt x="1168" y="4108"/>
                      <a:pt x="1176" y="4196"/>
                      <a:pt x="1210" y="4275"/>
                    </a:cubicBezTo>
                    <a:cubicBezTo>
                      <a:pt x="1251" y="4372"/>
                      <a:pt x="1307" y="4460"/>
                      <a:pt x="1386" y="4531"/>
                    </a:cubicBezTo>
                    <a:cubicBezTo>
                      <a:pt x="1458" y="4595"/>
                      <a:pt x="1538" y="4627"/>
                      <a:pt x="1629" y="4627"/>
                    </a:cubicBezTo>
                    <a:cubicBezTo>
                      <a:pt x="1656" y="4627"/>
                      <a:pt x="1683" y="4624"/>
                      <a:pt x="1712" y="4619"/>
                    </a:cubicBezTo>
                    <a:cubicBezTo>
                      <a:pt x="1851" y="4595"/>
                      <a:pt x="1963" y="4521"/>
                      <a:pt x="2051" y="4419"/>
                    </a:cubicBezTo>
                    <a:cubicBezTo>
                      <a:pt x="2200" y="4252"/>
                      <a:pt x="2279" y="4056"/>
                      <a:pt x="2298" y="3838"/>
                    </a:cubicBezTo>
                    <a:cubicBezTo>
                      <a:pt x="2307" y="3707"/>
                      <a:pt x="2302" y="3572"/>
                      <a:pt x="2283" y="3443"/>
                    </a:cubicBezTo>
                    <a:cubicBezTo>
                      <a:pt x="2270" y="3355"/>
                      <a:pt x="2255" y="3261"/>
                      <a:pt x="2246" y="3168"/>
                    </a:cubicBezTo>
                    <a:cubicBezTo>
                      <a:pt x="2242" y="3136"/>
                      <a:pt x="2236" y="3098"/>
                      <a:pt x="2242" y="3061"/>
                    </a:cubicBezTo>
                    <a:cubicBezTo>
                      <a:pt x="2242" y="3033"/>
                      <a:pt x="2251" y="3005"/>
                      <a:pt x="2274" y="2982"/>
                    </a:cubicBezTo>
                    <a:cubicBezTo>
                      <a:pt x="2292" y="2962"/>
                      <a:pt x="2314" y="2951"/>
                      <a:pt x="2337" y="2951"/>
                    </a:cubicBezTo>
                    <a:cubicBezTo>
                      <a:pt x="2352" y="2951"/>
                      <a:pt x="2367" y="2955"/>
                      <a:pt x="2381" y="2964"/>
                    </a:cubicBezTo>
                    <a:cubicBezTo>
                      <a:pt x="2399" y="2973"/>
                      <a:pt x="2414" y="2987"/>
                      <a:pt x="2427" y="3001"/>
                    </a:cubicBezTo>
                    <a:cubicBezTo>
                      <a:pt x="2478" y="3048"/>
                      <a:pt x="2525" y="3104"/>
                      <a:pt x="2562" y="3168"/>
                    </a:cubicBezTo>
                    <a:cubicBezTo>
                      <a:pt x="2618" y="3257"/>
                      <a:pt x="2669" y="3345"/>
                      <a:pt x="2725" y="3433"/>
                    </a:cubicBezTo>
                    <a:cubicBezTo>
                      <a:pt x="2781" y="3527"/>
                      <a:pt x="2837" y="3619"/>
                      <a:pt x="2892" y="3712"/>
                    </a:cubicBezTo>
                    <a:cubicBezTo>
                      <a:pt x="2929" y="3773"/>
                      <a:pt x="2972" y="3823"/>
                      <a:pt x="3017" y="3875"/>
                    </a:cubicBezTo>
                    <a:cubicBezTo>
                      <a:pt x="3148" y="4001"/>
                      <a:pt x="3296" y="4089"/>
                      <a:pt x="3469" y="4145"/>
                    </a:cubicBezTo>
                    <a:cubicBezTo>
                      <a:pt x="3538" y="4168"/>
                      <a:pt x="3613" y="4177"/>
                      <a:pt x="3687" y="4181"/>
                    </a:cubicBezTo>
                    <a:cubicBezTo>
                      <a:pt x="3757" y="4181"/>
                      <a:pt x="3826" y="4172"/>
                      <a:pt x="3897" y="4158"/>
                    </a:cubicBezTo>
                    <a:cubicBezTo>
                      <a:pt x="3948" y="4149"/>
                      <a:pt x="3999" y="4136"/>
                      <a:pt x="4049" y="4112"/>
                    </a:cubicBezTo>
                    <a:cubicBezTo>
                      <a:pt x="4143" y="4065"/>
                      <a:pt x="4199" y="3986"/>
                      <a:pt x="4217" y="3889"/>
                    </a:cubicBezTo>
                    <a:cubicBezTo>
                      <a:pt x="4231" y="3801"/>
                      <a:pt x="4227" y="3717"/>
                      <a:pt x="4199" y="3638"/>
                    </a:cubicBezTo>
                    <a:cubicBezTo>
                      <a:pt x="4184" y="3582"/>
                      <a:pt x="4167" y="3531"/>
                      <a:pt x="4139" y="3484"/>
                    </a:cubicBezTo>
                    <a:cubicBezTo>
                      <a:pt x="4077" y="3364"/>
                      <a:pt x="4008" y="3248"/>
                      <a:pt x="3920" y="3145"/>
                    </a:cubicBezTo>
                    <a:cubicBezTo>
                      <a:pt x="3854" y="3066"/>
                      <a:pt x="3785" y="2987"/>
                      <a:pt x="3710" y="2917"/>
                    </a:cubicBezTo>
                    <a:cubicBezTo>
                      <a:pt x="3673" y="2885"/>
                      <a:pt x="3637" y="2853"/>
                      <a:pt x="3594" y="2829"/>
                    </a:cubicBezTo>
                    <a:cubicBezTo>
                      <a:pt x="3529" y="2787"/>
                      <a:pt x="3459" y="2769"/>
                      <a:pt x="3386" y="2750"/>
                    </a:cubicBezTo>
                    <a:cubicBezTo>
                      <a:pt x="3292" y="2727"/>
                      <a:pt x="3204" y="2708"/>
                      <a:pt x="3116" y="2685"/>
                    </a:cubicBezTo>
                    <a:cubicBezTo>
                      <a:pt x="2989" y="2647"/>
                      <a:pt x="2878" y="2592"/>
                      <a:pt x="2781" y="2508"/>
                    </a:cubicBezTo>
                    <a:cubicBezTo>
                      <a:pt x="2762" y="2494"/>
                      <a:pt x="2744" y="2476"/>
                      <a:pt x="2730" y="2462"/>
                    </a:cubicBezTo>
                    <a:cubicBezTo>
                      <a:pt x="2716" y="2448"/>
                      <a:pt x="2716" y="2439"/>
                      <a:pt x="2734" y="2424"/>
                    </a:cubicBezTo>
                    <a:cubicBezTo>
                      <a:pt x="2748" y="2411"/>
                      <a:pt x="2772" y="2406"/>
                      <a:pt x="2790" y="2396"/>
                    </a:cubicBezTo>
                    <a:cubicBezTo>
                      <a:pt x="2822" y="2392"/>
                      <a:pt x="2850" y="2387"/>
                      <a:pt x="2878" y="2387"/>
                    </a:cubicBezTo>
                    <a:cubicBezTo>
                      <a:pt x="2953" y="2387"/>
                      <a:pt x="3023" y="2387"/>
                      <a:pt x="3092" y="2392"/>
                    </a:cubicBezTo>
                    <a:cubicBezTo>
                      <a:pt x="3185" y="2396"/>
                      <a:pt x="3278" y="2406"/>
                      <a:pt x="3367" y="2406"/>
                    </a:cubicBezTo>
                    <a:lnTo>
                      <a:pt x="3441" y="2406"/>
                    </a:lnTo>
                    <a:cubicBezTo>
                      <a:pt x="3497" y="2412"/>
                      <a:pt x="3553" y="2414"/>
                      <a:pt x="3609" y="2414"/>
                    </a:cubicBezTo>
                    <a:cubicBezTo>
                      <a:pt x="3697" y="2414"/>
                      <a:pt x="3783" y="2408"/>
                      <a:pt x="3869" y="2396"/>
                    </a:cubicBezTo>
                    <a:cubicBezTo>
                      <a:pt x="3994" y="2373"/>
                      <a:pt x="4111" y="2332"/>
                      <a:pt x="4217" y="2257"/>
                    </a:cubicBezTo>
                    <a:cubicBezTo>
                      <a:pt x="4319" y="2183"/>
                      <a:pt x="4390" y="2085"/>
                      <a:pt x="4422" y="1965"/>
                    </a:cubicBezTo>
                    <a:cubicBezTo>
                      <a:pt x="4450" y="1857"/>
                      <a:pt x="4440" y="1755"/>
                      <a:pt x="4390" y="1658"/>
                    </a:cubicBezTo>
                    <a:cubicBezTo>
                      <a:pt x="4347" y="1570"/>
                      <a:pt x="4287" y="1490"/>
                      <a:pt x="4217" y="1425"/>
                    </a:cubicBezTo>
                    <a:cubicBezTo>
                      <a:pt x="4157" y="1369"/>
                      <a:pt x="4087" y="1336"/>
                      <a:pt x="4008" y="1319"/>
                    </a:cubicBezTo>
                    <a:cubicBezTo>
                      <a:pt x="3960" y="1308"/>
                      <a:pt x="3912" y="1304"/>
                      <a:pt x="3864" y="1304"/>
                    </a:cubicBezTo>
                    <a:cubicBezTo>
                      <a:pt x="3824" y="1304"/>
                      <a:pt x="3783" y="1307"/>
                      <a:pt x="3743" y="1313"/>
                    </a:cubicBezTo>
                    <a:cubicBezTo>
                      <a:pt x="3599" y="1332"/>
                      <a:pt x="3464" y="1369"/>
                      <a:pt x="3330" y="1416"/>
                    </a:cubicBezTo>
                    <a:cubicBezTo>
                      <a:pt x="3185" y="1462"/>
                      <a:pt x="3051" y="1518"/>
                      <a:pt x="2911" y="1579"/>
                    </a:cubicBezTo>
                    <a:cubicBezTo>
                      <a:pt x="2813" y="1620"/>
                      <a:pt x="2721" y="1662"/>
                      <a:pt x="2622" y="1703"/>
                    </a:cubicBezTo>
                    <a:cubicBezTo>
                      <a:pt x="2586" y="1722"/>
                      <a:pt x="2543" y="1741"/>
                      <a:pt x="2502" y="1750"/>
                    </a:cubicBezTo>
                    <a:cubicBezTo>
                      <a:pt x="2489" y="1752"/>
                      <a:pt x="2478" y="1753"/>
                      <a:pt x="2468" y="1753"/>
                    </a:cubicBezTo>
                    <a:cubicBezTo>
                      <a:pt x="2430" y="1753"/>
                      <a:pt x="2418" y="1736"/>
                      <a:pt x="2418" y="1681"/>
                    </a:cubicBezTo>
                    <a:cubicBezTo>
                      <a:pt x="2418" y="1625"/>
                      <a:pt x="2427" y="1574"/>
                      <a:pt x="2446" y="1523"/>
                    </a:cubicBezTo>
                    <a:cubicBezTo>
                      <a:pt x="2497" y="1360"/>
                      <a:pt x="2571" y="1207"/>
                      <a:pt x="2655" y="1062"/>
                    </a:cubicBezTo>
                    <a:cubicBezTo>
                      <a:pt x="2748" y="905"/>
                      <a:pt x="2841" y="751"/>
                      <a:pt x="2934" y="598"/>
                    </a:cubicBezTo>
                    <a:cubicBezTo>
                      <a:pt x="2976" y="523"/>
                      <a:pt x="3017" y="454"/>
                      <a:pt x="3051" y="375"/>
                    </a:cubicBezTo>
                    <a:cubicBezTo>
                      <a:pt x="3079" y="319"/>
                      <a:pt x="3097" y="259"/>
                      <a:pt x="3101" y="197"/>
                    </a:cubicBezTo>
                    <a:cubicBezTo>
                      <a:pt x="3107" y="109"/>
                      <a:pt x="3064" y="35"/>
                      <a:pt x="2967" y="12"/>
                    </a:cubicBezTo>
                    <a:cubicBezTo>
                      <a:pt x="2939" y="5"/>
                      <a:pt x="2909"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297356" y="4720793"/>
                <a:ext cx="101979" cy="120153"/>
              </a:xfrm>
              <a:custGeom>
                <a:avLst/>
                <a:gdLst/>
                <a:ahLst/>
                <a:cxnLst/>
                <a:rect l="l" t="t" r="r" b="b"/>
                <a:pathLst>
                  <a:path w="735" h="866" extrusionOk="0">
                    <a:moveTo>
                      <a:pt x="378" y="1"/>
                    </a:moveTo>
                    <a:cubicBezTo>
                      <a:pt x="340" y="1"/>
                      <a:pt x="303" y="10"/>
                      <a:pt x="271" y="20"/>
                    </a:cubicBezTo>
                    <a:cubicBezTo>
                      <a:pt x="220" y="37"/>
                      <a:pt x="168" y="61"/>
                      <a:pt x="121" y="80"/>
                    </a:cubicBezTo>
                    <a:cubicBezTo>
                      <a:pt x="112" y="84"/>
                      <a:pt x="108" y="89"/>
                      <a:pt x="103" y="93"/>
                    </a:cubicBezTo>
                    <a:cubicBezTo>
                      <a:pt x="85" y="108"/>
                      <a:pt x="71" y="126"/>
                      <a:pt x="57" y="145"/>
                    </a:cubicBezTo>
                    <a:cubicBezTo>
                      <a:pt x="33" y="177"/>
                      <a:pt x="20" y="215"/>
                      <a:pt x="15" y="252"/>
                    </a:cubicBezTo>
                    <a:cubicBezTo>
                      <a:pt x="5" y="307"/>
                      <a:pt x="1" y="368"/>
                      <a:pt x="1" y="424"/>
                    </a:cubicBezTo>
                    <a:cubicBezTo>
                      <a:pt x="1" y="451"/>
                      <a:pt x="1" y="479"/>
                      <a:pt x="5" y="507"/>
                    </a:cubicBezTo>
                    <a:cubicBezTo>
                      <a:pt x="10" y="559"/>
                      <a:pt x="20" y="610"/>
                      <a:pt x="38" y="656"/>
                    </a:cubicBezTo>
                    <a:cubicBezTo>
                      <a:pt x="80" y="758"/>
                      <a:pt x="155" y="823"/>
                      <a:pt x="261" y="851"/>
                    </a:cubicBezTo>
                    <a:cubicBezTo>
                      <a:pt x="299" y="861"/>
                      <a:pt x="340" y="865"/>
                      <a:pt x="382" y="865"/>
                    </a:cubicBezTo>
                    <a:cubicBezTo>
                      <a:pt x="406" y="861"/>
                      <a:pt x="424" y="861"/>
                      <a:pt x="447" y="851"/>
                    </a:cubicBezTo>
                    <a:cubicBezTo>
                      <a:pt x="494" y="837"/>
                      <a:pt x="535" y="810"/>
                      <a:pt x="568" y="777"/>
                    </a:cubicBezTo>
                    <a:cubicBezTo>
                      <a:pt x="606" y="739"/>
                      <a:pt x="638" y="698"/>
                      <a:pt x="657" y="651"/>
                    </a:cubicBezTo>
                    <a:cubicBezTo>
                      <a:pt x="685" y="600"/>
                      <a:pt x="703" y="544"/>
                      <a:pt x="717" y="488"/>
                    </a:cubicBezTo>
                    <a:cubicBezTo>
                      <a:pt x="735" y="405"/>
                      <a:pt x="731" y="321"/>
                      <a:pt x="703" y="237"/>
                    </a:cubicBezTo>
                    <a:cubicBezTo>
                      <a:pt x="694" y="200"/>
                      <a:pt x="679" y="172"/>
                      <a:pt x="657" y="140"/>
                    </a:cubicBezTo>
                    <a:cubicBezTo>
                      <a:pt x="619" y="98"/>
                      <a:pt x="578" y="65"/>
                      <a:pt x="526" y="37"/>
                    </a:cubicBezTo>
                    <a:cubicBezTo>
                      <a:pt x="479" y="10"/>
                      <a:pt x="428" y="1"/>
                      <a:pt x="3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 name="Google Shape;31;p2"/>
            <p:cNvGrpSpPr/>
            <p:nvPr/>
          </p:nvGrpSpPr>
          <p:grpSpPr>
            <a:xfrm rot="10531722">
              <a:off x="6794068" y="4358041"/>
              <a:ext cx="930577" cy="967510"/>
              <a:chOff x="38736" y="4436094"/>
              <a:chExt cx="617426" cy="641973"/>
            </a:xfrm>
          </p:grpSpPr>
          <p:sp>
            <p:nvSpPr>
              <p:cNvPr id="32" name="Google Shape;32;p2"/>
              <p:cNvSpPr/>
              <p:nvPr/>
            </p:nvSpPr>
            <p:spPr>
              <a:xfrm>
                <a:off x="38736" y="4436094"/>
                <a:ext cx="617426" cy="641973"/>
              </a:xfrm>
              <a:custGeom>
                <a:avLst/>
                <a:gdLst/>
                <a:ahLst/>
                <a:cxnLst/>
                <a:rect l="l" t="t" r="r" b="b"/>
                <a:pathLst>
                  <a:path w="4450" h="4627" extrusionOk="0">
                    <a:moveTo>
                      <a:pt x="2879" y="0"/>
                    </a:moveTo>
                    <a:cubicBezTo>
                      <a:pt x="2868" y="0"/>
                      <a:pt x="2857" y="1"/>
                      <a:pt x="2846" y="2"/>
                    </a:cubicBezTo>
                    <a:cubicBezTo>
                      <a:pt x="2794" y="8"/>
                      <a:pt x="2744" y="17"/>
                      <a:pt x="2688" y="30"/>
                    </a:cubicBezTo>
                    <a:cubicBezTo>
                      <a:pt x="2460" y="86"/>
                      <a:pt x="2274" y="207"/>
                      <a:pt x="2153" y="416"/>
                    </a:cubicBezTo>
                    <a:cubicBezTo>
                      <a:pt x="2111" y="482"/>
                      <a:pt x="2079" y="551"/>
                      <a:pt x="2051" y="621"/>
                    </a:cubicBezTo>
                    <a:cubicBezTo>
                      <a:pt x="2023" y="686"/>
                      <a:pt x="1995" y="755"/>
                      <a:pt x="1967" y="825"/>
                    </a:cubicBezTo>
                    <a:cubicBezTo>
                      <a:pt x="1944" y="881"/>
                      <a:pt x="1921" y="937"/>
                      <a:pt x="1897" y="993"/>
                    </a:cubicBezTo>
                    <a:cubicBezTo>
                      <a:pt x="1851" y="1128"/>
                      <a:pt x="1818" y="1267"/>
                      <a:pt x="1824" y="1411"/>
                    </a:cubicBezTo>
                    <a:lnTo>
                      <a:pt x="1824" y="1570"/>
                    </a:lnTo>
                    <a:lnTo>
                      <a:pt x="1824" y="1709"/>
                    </a:lnTo>
                    <a:cubicBezTo>
                      <a:pt x="1824" y="1769"/>
                      <a:pt x="1824" y="1825"/>
                      <a:pt x="1814" y="1881"/>
                    </a:cubicBezTo>
                    <a:cubicBezTo>
                      <a:pt x="1809" y="1927"/>
                      <a:pt x="1796" y="1969"/>
                      <a:pt x="1772" y="2006"/>
                    </a:cubicBezTo>
                    <a:cubicBezTo>
                      <a:pt x="1760" y="2031"/>
                      <a:pt x="1745" y="2043"/>
                      <a:pt x="1725" y="2043"/>
                    </a:cubicBezTo>
                    <a:cubicBezTo>
                      <a:pt x="1714" y="2043"/>
                      <a:pt x="1703" y="2040"/>
                      <a:pt x="1689" y="2034"/>
                    </a:cubicBezTo>
                    <a:cubicBezTo>
                      <a:pt x="1674" y="2029"/>
                      <a:pt x="1665" y="2020"/>
                      <a:pt x="1656" y="2016"/>
                    </a:cubicBezTo>
                    <a:cubicBezTo>
                      <a:pt x="1628" y="1997"/>
                      <a:pt x="1605" y="1978"/>
                      <a:pt x="1581" y="1954"/>
                    </a:cubicBezTo>
                    <a:cubicBezTo>
                      <a:pt x="1539" y="1904"/>
                      <a:pt x="1498" y="1853"/>
                      <a:pt x="1461" y="1797"/>
                    </a:cubicBezTo>
                    <a:cubicBezTo>
                      <a:pt x="1367" y="1662"/>
                      <a:pt x="1294" y="1518"/>
                      <a:pt x="1219" y="1369"/>
                    </a:cubicBezTo>
                    <a:cubicBezTo>
                      <a:pt x="1149" y="1235"/>
                      <a:pt x="1084" y="1095"/>
                      <a:pt x="1028" y="956"/>
                    </a:cubicBezTo>
                    <a:cubicBezTo>
                      <a:pt x="977" y="830"/>
                      <a:pt x="921" y="705"/>
                      <a:pt x="852" y="593"/>
                    </a:cubicBezTo>
                    <a:cubicBezTo>
                      <a:pt x="800" y="510"/>
                      <a:pt x="745" y="430"/>
                      <a:pt x="674" y="360"/>
                    </a:cubicBezTo>
                    <a:cubicBezTo>
                      <a:pt x="605" y="295"/>
                      <a:pt x="526" y="249"/>
                      <a:pt x="433" y="235"/>
                    </a:cubicBezTo>
                    <a:cubicBezTo>
                      <a:pt x="412" y="231"/>
                      <a:pt x="390" y="229"/>
                      <a:pt x="370" y="229"/>
                    </a:cubicBezTo>
                    <a:cubicBezTo>
                      <a:pt x="297" y="229"/>
                      <a:pt x="232" y="255"/>
                      <a:pt x="178" y="309"/>
                    </a:cubicBezTo>
                    <a:cubicBezTo>
                      <a:pt x="135" y="351"/>
                      <a:pt x="103" y="398"/>
                      <a:pt x="84" y="448"/>
                    </a:cubicBezTo>
                    <a:cubicBezTo>
                      <a:pt x="28" y="593"/>
                      <a:pt x="11" y="737"/>
                      <a:pt x="24" y="886"/>
                    </a:cubicBezTo>
                    <a:cubicBezTo>
                      <a:pt x="38" y="1053"/>
                      <a:pt x="94" y="1201"/>
                      <a:pt x="182" y="1341"/>
                    </a:cubicBezTo>
                    <a:cubicBezTo>
                      <a:pt x="279" y="1499"/>
                      <a:pt x="401" y="1639"/>
                      <a:pt x="545" y="1755"/>
                    </a:cubicBezTo>
                    <a:cubicBezTo>
                      <a:pt x="633" y="1830"/>
                      <a:pt x="730" y="1890"/>
                      <a:pt x="837" y="1937"/>
                    </a:cubicBezTo>
                    <a:cubicBezTo>
                      <a:pt x="884" y="1960"/>
                      <a:pt x="935" y="1978"/>
                      <a:pt x="981" y="2001"/>
                    </a:cubicBezTo>
                    <a:cubicBezTo>
                      <a:pt x="1019" y="2016"/>
                      <a:pt x="1051" y="2029"/>
                      <a:pt x="1084" y="2048"/>
                    </a:cubicBezTo>
                    <a:cubicBezTo>
                      <a:pt x="1107" y="2057"/>
                      <a:pt x="1126" y="2072"/>
                      <a:pt x="1144" y="2085"/>
                    </a:cubicBezTo>
                    <a:cubicBezTo>
                      <a:pt x="1176" y="2117"/>
                      <a:pt x="1191" y="2155"/>
                      <a:pt x="1176" y="2201"/>
                    </a:cubicBezTo>
                    <a:cubicBezTo>
                      <a:pt x="1163" y="2261"/>
                      <a:pt x="1131" y="2304"/>
                      <a:pt x="1088" y="2341"/>
                    </a:cubicBezTo>
                    <a:cubicBezTo>
                      <a:pt x="1033" y="2387"/>
                      <a:pt x="968" y="2420"/>
                      <a:pt x="903" y="2448"/>
                    </a:cubicBezTo>
                    <a:cubicBezTo>
                      <a:pt x="824" y="2480"/>
                      <a:pt x="740" y="2499"/>
                      <a:pt x="657" y="2522"/>
                    </a:cubicBezTo>
                    <a:cubicBezTo>
                      <a:pt x="605" y="2536"/>
                      <a:pt x="549" y="2550"/>
                      <a:pt x="498" y="2574"/>
                    </a:cubicBezTo>
                    <a:cubicBezTo>
                      <a:pt x="298" y="2657"/>
                      <a:pt x="154" y="2801"/>
                      <a:pt x="75" y="3001"/>
                    </a:cubicBezTo>
                    <a:cubicBezTo>
                      <a:pt x="0" y="3196"/>
                      <a:pt x="28" y="3383"/>
                      <a:pt x="159" y="3550"/>
                    </a:cubicBezTo>
                    <a:cubicBezTo>
                      <a:pt x="182" y="3582"/>
                      <a:pt x="215" y="3606"/>
                      <a:pt x="247" y="3628"/>
                    </a:cubicBezTo>
                    <a:cubicBezTo>
                      <a:pt x="295" y="3661"/>
                      <a:pt x="346" y="3677"/>
                      <a:pt x="399" y="3677"/>
                    </a:cubicBezTo>
                    <a:cubicBezTo>
                      <a:pt x="429" y="3677"/>
                      <a:pt x="459" y="3672"/>
                      <a:pt x="489" y="3662"/>
                    </a:cubicBezTo>
                    <a:cubicBezTo>
                      <a:pt x="549" y="3638"/>
                      <a:pt x="605" y="3606"/>
                      <a:pt x="657" y="3568"/>
                    </a:cubicBezTo>
                    <a:cubicBezTo>
                      <a:pt x="712" y="3522"/>
                      <a:pt x="768" y="3475"/>
                      <a:pt x="814" y="3428"/>
                    </a:cubicBezTo>
                    <a:lnTo>
                      <a:pt x="1065" y="3177"/>
                    </a:lnTo>
                    <a:cubicBezTo>
                      <a:pt x="1126" y="3122"/>
                      <a:pt x="1186" y="3070"/>
                      <a:pt x="1247" y="3024"/>
                    </a:cubicBezTo>
                    <a:cubicBezTo>
                      <a:pt x="1288" y="2997"/>
                      <a:pt x="1330" y="2969"/>
                      <a:pt x="1377" y="2950"/>
                    </a:cubicBezTo>
                    <a:cubicBezTo>
                      <a:pt x="1395" y="2941"/>
                      <a:pt x="1419" y="2931"/>
                      <a:pt x="1442" y="2931"/>
                    </a:cubicBezTo>
                    <a:cubicBezTo>
                      <a:pt x="1483" y="2931"/>
                      <a:pt x="1502" y="2950"/>
                      <a:pt x="1511" y="2987"/>
                    </a:cubicBezTo>
                    <a:lnTo>
                      <a:pt x="1511" y="3005"/>
                    </a:lnTo>
                    <a:cubicBezTo>
                      <a:pt x="1517" y="3042"/>
                      <a:pt x="1517" y="3080"/>
                      <a:pt x="1507" y="3113"/>
                    </a:cubicBezTo>
                    <a:cubicBezTo>
                      <a:pt x="1493" y="3201"/>
                      <a:pt x="1470" y="3284"/>
                      <a:pt x="1442" y="3364"/>
                    </a:cubicBezTo>
                    <a:cubicBezTo>
                      <a:pt x="1400" y="3503"/>
                      <a:pt x="1344" y="3638"/>
                      <a:pt x="1284" y="3773"/>
                    </a:cubicBezTo>
                    <a:cubicBezTo>
                      <a:pt x="1242" y="3851"/>
                      <a:pt x="1210" y="3935"/>
                      <a:pt x="1191" y="4024"/>
                    </a:cubicBezTo>
                    <a:cubicBezTo>
                      <a:pt x="1168" y="4108"/>
                      <a:pt x="1176" y="4196"/>
                      <a:pt x="1210" y="4275"/>
                    </a:cubicBezTo>
                    <a:cubicBezTo>
                      <a:pt x="1251" y="4372"/>
                      <a:pt x="1307" y="4460"/>
                      <a:pt x="1386" y="4531"/>
                    </a:cubicBezTo>
                    <a:cubicBezTo>
                      <a:pt x="1458" y="4595"/>
                      <a:pt x="1538" y="4627"/>
                      <a:pt x="1629" y="4627"/>
                    </a:cubicBezTo>
                    <a:cubicBezTo>
                      <a:pt x="1656" y="4627"/>
                      <a:pt x="1683" y="4624"/>
                      <a:pt x="1712" y="4619"/>
                    </a:cubicBezTo>
                    <a:cubicBezTo>
                      <a:pt x="1851" y="4595"/>
                      <a:pt x="1963" y="4521"/>
                      <a:pt x="2051" y="4419"/>
                    </a:cubicBezTo>
                    <a:cubicBezTo>
                      <a:pt x="2200" y="4252"/>
                      <a:pt x="2279" y="4056"/>
                      <a:pt x="2298" y="3838"/>
                    </a:cubicBezTo>
                    <a:cubicBezTo>
                      <a:pt x="2307" y="3707"/>
                      <a:pt x="2302" y="3572"/>
                      <a:pt x="2283" y="3443"/>
                    </a:cubicBezTo>
                    <a:cubicBezTo>
                      <a:pt x="2270" y="3355"/>
                      <a:pt x="2255" y="3261"/>
                      <a:pt x="2246" y="3168"/>
                    </a:cubicBezTo>
                    <a:cubicBezTo>
                      <a:pt x="2242" y="3136"/>
                      <a:pt x="2236" y="3098"/>
                      <a:pt x="2242" y="3061"/>
                    </a:cubicBezTo>
                    <a:cubicBezTo>
                      <a:pt x="2242" y="3033"/>
                      <a:pt x="2251" y="3005"/>
                      <a:pt x="2274" y="2982"/>
                    </a:cubicBezTo>
                    <a:cubicBezTo>
                      <a:pt x="2292" y="2962"/>
                      <a:pt x="2314" y="2951"/>
                      <a:pt x="2337" y="2951"/>
                    </a:cubicBezTo>
                    <a:cubicBezTo>
                      <a:pt x="2352" y="2951"/>
                      <a:pt x="2367" y="2955"/>
                      <a:pt x="2381" y="2964"/>
                    </a:cubicBezTo>
                    <a:cubicBezTo>
                      <a:pt x="2399" y="2973"/>
                      <a:pt x="2414" y="2987"/>
                      <a:pt x="2427" y="3001"/>
                    </a:cubicBezTo>
                    <a:cubicBezTo>
                      <a:pt x="2478" y="3048"/>
                      <a:pt x="2525" y="3104"/>
                      <a:pt x="2562" y="3168"/>
                    </a:cubicBezTo>
                    <a:cubicBezTo>
                      <a:pt x="2618" y="3257"/>
                      <a:pt x="2669" y="3345"/>
                      <a:pt x="2725" y="3433"/>
                    </a:cubicBezTo>
                    <a:cubicBezTo>
                      <a:pt x="2781" y="3527"/>
                      <a:pt x="2837" y="3619"/>
                      <a:pt x="2892" y="3712"/>
                    </a:cubicBezTo>
                    <a:cubicBezTo>
                      <a:pt x="2929" y="3773"/>
                      <a:pt x="2972" y="3823"/>
                      <a:pt x="3017" y="3875"/>
                    </a:cubicBezTo>
                    <a:cubicBezTo>
                      <a:pt x="3148" y="4001"/>
                      <a:pt x="3296" y="4089"/>
                      <a:pt x="3469" y="4145"/>
                    </a:cubicBezTo>
                    <a:cubicBezTo>
                      <a:pt x="3538" y="4168"/>
                      <a:pt x="3613" y="4177"/>
                      <a:pt x="3687" y="4181"/>
                    </a:cubicBezTo>
                    <a:cubicBezTo>
                      <a:pt x="3757" y="4181"/>
                      <a:pt x="3826" y="4172"/>
                      <a:pt x="3897" y="4158"/>
                    </a:cubicBezTo>
                    <a:cubicBezTo>
                      <a:pt x="3948" y="4149"/>
                      <a:pt x="3999" y="4136"/>
                      <a:pt x="4049" y="4112"/>
                    </a:cubicBezTo>
                    <a:cubicBezTo>
                      <a:pt x="4143" y="4065"/>
                      <a:pt x="4199" y="3986"/>
                      <a:pt x="4217" y="3889"/>
                    </a:cubicBezTo>
                    <a:cubicBezTo>
                      <a:pt x="4231" y="3801"/>
                      <a:pt x="4227" y="3717"/>
                      <a:pt x="4199" y="3638"/>
                    </a:cubicBezTo>
                    <a:cubicBezTo>
                      <a:pt x="4184" y="3582"/>
                      <a:pt x="4167" y="3531"/>
                      <a:pt x="4139" y="3484"/>
                    </a:cubicBezTo>
                    <a:cubicBezTo>
                      <a:pt x="4077" y="3364"/>
                      <a:pt x="4008" y="3248"/>
                      <a:pt x="3920" y="3145"/>
                    </a:cubicBezTo>
                    <a:cubicBezTo>
                      <a:pt x="3854" y="3066"/>
                      <a:pt x="3785" y="2987"/>
                      <a:pt x="3710" y="2917"/>
                    </a:cubicBezTo>
                    <a:cubicBezTo>
                      <a:pt x="3673" y="2885"/>
                      <a:pt x="3637" y="2853"/>
                      <a:pt x="3594" y="2829"/>
                    </a:cubicBezTo>
                    <a:cubicBezTo>
                      <a:pt x="3529" y="2787"/>
                      <a:pt x="3459" y="2769"/>
                      <a:pt x="3386" y="2750"/>
                    </a:cubicBezTo>
                    <a:cubicBezTo>
                      <a:pt x="3292" y="2727"/>
                      <a:pt x="3204" y="2708"/>
                      <a:pt x="3116" y="2685"/>
                    </a:cubicBezTo>
                    <a:cubicBezTo>
                      <a:pt x="2989" y="2647"/>
                      <a:pt x="2878" y="2592"/>
                      <a:pt x="2781" y="2508"/>
                    </a:cubicBezTo>
                    <a:cubicBezTo>
                      <a:pt x="2762" y="2494"/>
                      <a:pt x="2744" y="2476"/>
                      <a:pt x="2730" y="2462"/>
                    </a:cubicBezTo>
                    <a:cubicBezTo>
                      <a:pt x="2716" y="2448"/>
                      <a:pt x="2716" y="2439"/>
                      <a:pt x="2734" y="2424"/>
                    </a:cubicBezTo>
                    <a:cubicBezTo>
                      <a:pt x="2748" y="2411"/>
                      <a:pt x="2772" y="2406"/>
                      <a:pt x="2790" y="2396"/>
                    </a:cubicBezTo>
                    <a:cubicBezTo>
                      <a:pt x="2822" y="2392"/>
                      <a:pt x="2850" y="2387"/>
                      <a:pt x="2878" y="2387"/>
                    </a:cubicBezTo>
                    <a:cubicBezTo>
                      <a:pt x="2953" y="2387"/>
                      <a:pt x="3023" y="2387"/>
                      <a:pt x="3092" y="2392"/>
                    </a:cubicBezTo>
                    <a:cubicBezTo>
                      <a:pt x="3185" y="2396"/>
                      <a:pt x="3278" y="2406"/>
                      <a:pt x="3367" y="2406"/>
                    </a:cubicBezTo>
                    <a:lnTo>
                      <a:pt x="3441" y="2406"/>
                    </a:lnTo>
                    <a:cubicBezTo>
                      <a:pt x="3497" y="2412"/>
                      <a:pt x="3553" y="2414"/>
                      <a:pt x="3609" y="2414"/>
                    </a:cubicBezTo>
                    <a:cubicBezTo>
                      <a:pt x="3697" y="2414"/>
                      <a:pt x="3783" y="2408"/>
                      <a:pt x="3869" y="2396"/>
                    </a:cubicBezTo>
                    <a:cubicBezTo>
                      <a:pt x="3994" y="2373"/>
                      <a:pt x="4111" y="2332"/>
                      <a:pt x="4217" y="2257"/>
                    </a:cubicBezTo>
                    <a:cubicBezTo>
                      <a:pt x="4319" y="2183"/>
                      <a:pt x="4390" y="2085"/>
                      <a:pt x="4422" y="1965"/>
                    </a:cubicBezTo>
                    <a:cubicBezTo>
                      <a:pt x="4450" y="1857"/>
                      <a:pt x="4440" y="1755"/>
                      <a:pt x="4390" y="1658"/>
                    </a:cubicBezTo>
                    <a:cubicBezTo>
                      <a:pt x="4347" y="1570"/>
                      <a:pt x="4287" y="1490"/>
                      <a:pt x="4217" y="1425"/>
                    </a:cubicBezTo>
                    <a:cubicBezTo>
                      <a:pt x="4157" y="1369"/>
                      <a:pt x="4087" y="1336"/>
                      <a:pt x="4008" y="1319"/>
                    </a:cubicBezTo>
                    <a:cubicBezTo>
                      <a:pt x="3960" y="1308"/>
                      <a:pt x="3912" y="1304"/>
                      <a:pt x="3864" y="1304"/>
                    </a:cubicBezTo>
                    <a:cubicBezTo>
                      <a:pt x="3824" y="1304"/>
                      <a:pt x="3783" y="1307"/>
                      <a:pt x="3743" y="1313"/>
                    </a:cubicBezTo>
                    <a:cubicBezTo>
                      <a:pt x="3599" y="1332"/>
                      <a:pt x="3464" y="1369"/>
                      <a:pt x="3330" y="1416"/>
                    </a:cubicBezTo>
                    <a:cubicBezTo>
                      <a:pt x="3185" y="1462"/>
                      <a:pt x="3051" y="1518"/>
                      <a:pt x="2911" y="1579"/>
                    </a:cubicBezTo>
                    <a:cubicBezTo>
                      <a:pt x="2813" y="1620"/>
                      <a:pt x="2721" y="1662"/>
                      <a:pt x="2622" y="1703"/>
                    </a:cubicBezTo>
                    <a:cubicBezTo>
                      <a:pt x="2586" y="1722"/>
                      <a:pt x="2543" y="1741"/>
                      <a:pt x="2502" y="1750"/>
                    </a:cubicBezTo>
                    <a:cubicBezTo>
                      <a:pt x="2489" y="1752"/>
                      <a:pt x="2478" y="1753"/>
                      <a:pt x="2468" y="1753"/>
                    </a:cubicBezTo>
                    <a:cubicBezTo>
                      <a:pt x="2430" y="1753"/>
                      <a:pt x="2418" y="1736"/>
                      <a:pt x="2418" y="1681"/>
                    </a:cubicBezTo>
                    <a:cubicBezTo>
                      <a:pt x="2418" y="1625"/>
                      <a:pt x="2427" y="1574"/>
                      <a:pt x="2446" y="1523"/>
                    </a:cubicBezTo>
                    <a:cubicBezTo>
                      <a:pt x="2497" y="1360"/>
                      <a:pt x="2571" y="1207"/>
                      <a:pt x="2655" y="1062"/>
                    </a:cubicBezTo>
                    <a:cubicBezTo>
                      <a:pt x="2748" y="905"/>
                      <a:pt x="2841" y="751"/>
                      <a:pt x="2934" y="598"/>
                    </a:cubicBezTo>
                    <a:cubicBezTo>
                      <a:pt x="2976" y="523"/>
                      <a:pt x="3017" y="454"/>
                      <a:pt x="3051" y="375"/>
                    </a:cubicBezTo>
                    <a:cubicBezTo>
                      <a:pt x="3079" y="319"/>
                      <a:pt x="3097" y="259"/>
                      <a:pt x="3101" y="197"/>
                    </a:cubicBezTo>
                    <a:cubicBezTo>
                      <a:pt x="3107" y="109"/>
                      <a:pt x="3064" y="35"/>
                      <a:pt x="2967" y="12"/>
                    </a:cubicBezTo>
                    <a:cubicBezTo>
                      <a:pt x="2939" y="5"/>
                      <a:pt x="2909"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297356" y="4720793"/>
                <a:ext cx="101979" cy="120153"/>
              </a:xfrm>
              <a:custGeom>
                <a:avLst/>
                <a:gdLst/>
                <a:ahLst/>
                <a:cxnLst/>
                <a:rect l="l" t="t" r="r" b="b"/>
                <a:pathLst>
                  <a:path w="735" h="866" extrusionOk="0">
                    <a:moveTo>
                      <a:pt x="378" y="1"/>
                    </a:moveTo>
                    <a:cubicBezTo>
                      <a:pt x="340" y="1"/>
                      <a:pt x="303" y="10"/>
                      <a:pt x="271" y="20"/>
                    </a:cubicBezTo>
                    <a:cubicBezTo>
                      <a:pt x="220" y="37"/>
                      <a:pt x="168" y="61"/>
                      <a:pt x="121" y="80"/>
                    </a:cubicBezTo>
                    <a:cubicBezTo>
                      <a:pt x="112" y="84"/>
                      <a:pt x="108" y="89"/>
                      <a:pt x="103" y="93"/>
                    </a:cubicBezTo>
                    <a:cubicBezTo>
                      <a:pt x="85" y="108"/>
                      <a:pt x="71" y="126"/>
                      <a:pt x="57" y="145"/>
                    </a:cubicBezTo>
                    <a:cubicBezTo>
                      <a:pt x="33" y="177"/>
                      <a:pt x="20" y="215"/>
                      <a:pt x="15" y="252"/>
                    </a:cubicBezTo>
                    <a:cubicBezTo>
                      <a:pt x="5" y="307"/>
                      <a:pt x="1" y="368"/>
                      <a:pt x="1" y="424"/>
                    </a:cubicBezTo>
                    <a:cubicBezTo>
                      <a:pt x="1" y="451"/>
                      <a:pt x="1" y="479"/>
                      <a:pt x="5" y="507"/>
                    </a:cubicBezTo>
                    <a:cubicBezTo>
                      <a:pt x="10" y="559"/>
                      <a:pt x="20" y="610"/>
                      <a:pt x="38" y="656"/>
                    </a:cubicBezTo>
                    <a:cubicBezTo>
                      <a:pt x="80" y="758"/>
                      <a:pt x="155" y="823"/>
                      <a:pt x="261" y="851"/>
                    </a:cubicBezTo>
                    <a:cubicBezTo>
                      <a:pt x="299" y="861"/>
                      <a:pt x="340" y="865"/>
                      <a:pt x="382" y="865"/>
                    </a:cubicBezTo>
                    <a:cubicBezTo>
                      <a:pt x="406" y="861"/>
                      <a:pt x="424" y="861"/>
                      <a:pt x="447" y="851"/>
                    </a:cubicBezTo>
                    <a:cubicBezTo>
                      <a:pt x="494" y="837"/>
                      <a:pt x="535" y="810"/>
                      <a:pt x="568" y="777"/>
                    </a:cubicBezTo>
                    <a:cubicBezTo>
                      <a:pt x="606" y="739"/>
                      <a:pt x="638" y="698"/>
                      <a:pt x="657" y="651"/>
                    </a:cubicBezTo>
                    <a:cubicBezTo>
                      <a:pt x="685" y="600"/>
                      <a:pt x="703" y="544"/>
                      <a:pt x="717" y="488"/>
                    </a:cubicBezTo>
                    <a:cubicBezTo>
                      <a:pt x="735" y="405"/>
                      <a:pt x="731" y="321"/>
                      <a:pt x="703" y="237"/>
                    </a:cubicBezTo>
                    <a:cubicBezTo>
                      <a:pt x="694" y="200"/>
                      <a:pt x="679" y="172"/>
                      <a:pt x="657" y="140"/>
                    </a:cubicBezTo>
                    <a:cubicBezTo>
                      <a:pt x="619" y="98"/>
                      <a:pt x="578" y="65"/>
                      <a:pt x="526" y="37"/>
                    </a:cubicBezTo>
                    <a:cubicBezTo>
                      <a:pt x="479" y="10"/>
                      <a:pt x="428" y="1"/>
                      <a:pt x="3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 name="Google Shape;34;p2"/>
            <p:cNvGrpSpPr/>
            <p:nvPr/>
          </p:nvGrpSpPr>
          <p:grpSpPr>
            <a:xfrm>
              <a:off x="8920051" y="3273830"/>
              <a:ext cx="448404" cy="448502"/>
              <a:chOff x="-81073" y="1683150"/>
              <a:chExt cx="803448" cy="803623"/>
            </a:xfrm>
          </p:grpSpPr>
          <p:sp>
            <p:nvSpPr>
              <p:cNvPr id="35" name="Google Shape;35;p2"/>
              <p:cNvSpPr/>
              <p:nvPr/>
            </p:nvSpPr>
            <p:spPr>
              <a:xfrm rot="9370713">
                <a:off x="16077" y="1780198"/>
                <a:ext cx="609149" cy="609527"/>
              </a:xfrm>
              <a:custGeom>
                <a:avLst/>
                <a:gdLst/>
                <a:ahLst/>
                <a:cxnLst/>
                <a:rect l="l" t="t" r="r" b="b"/>
                <a:pathLst>
                  <a:path w="1368" h="1610" extrusionOk="0">
                    <a:moveTo>
                      <a:pt x="698" y="0"/>
                    </a:moveTo>
                    <a:cubicBezTo>
                      <a:pt x="629" y="0"/>
                      <a:pt x="564" y="19"/>
                      <a:pt x="498" y="37"/>
                    </a:cubicBezTo>
                    <a:cubicBezTo>
                      <a:pt x="406" y="71"/>
                      <a:pt x="318" y="112"/>
                      <a:pt x="224" y="149"/>
                    </a:cubicBezTo>
                    <a:cubicBezTo>
                      <a:pt x="210" y="154"/>
                      <a:pt x="196" y="163"/>
                      <a:pt x="187" y="172"/>
                    </a:cubicBezTo>
                    <a:cubicBezTo>
                      <a:pt x="159" y="204"/>
                      <a:pt x="127" y="232"/>
                      <a:pt x="103" y="266"/>
                    </a:cubicBezTo>
                    <a:cubicBezTo>
                      <a:pt x="62" y="326"/>
                      <a:pt x="39" y="395"/>
                      <a:pt x="24" y="470"/>
                    </a:cubicBezTo>
                    <a:cubicBezTo>
                      <a:pt x="6" y="577"/>
                      <a:pt x="6" y="684"/>
                      <a:pt x="1" y="790"/>
                    </a:cubicBezTo>
                    <a:cubicBezTo>
                      <a:pt x="1" y="842"/>
                      <a:pt x="6" y="897"/>
                      <a:pt x="11" y="949"/>
                    </a:cubicBezTo>
                    <a:cubicBezTo>
                      <a:pt x="15" y="1041"/>
                      <a:pt x="34" y="1135"/>
                      <a:pt x="71" y="1223"/>
                    </a:cubicBezTo>
                    <a:cubicBezTo>
                      <a:pt x="150" y="1409"/>
                      <a:pt x="285" y="1534"/>
                      <a:pt x="485" y="1586"/>
                    </a:cubicBezTo>
                    <a:cubicBezTo>
                      <a:pt x="559" y="1605"/>
                      <a:pt x="633" y="1609"/>
                      <a:pt x="708" y="1609"/>
                    </a:cubicBezTo>
                    <a:cubicBezTo>
                      <a:pt x="749" y="1605"/>
                      <a:pt x="792" y="1599"/>
                      <a:pt x="833" y="1586"/>
                    </a:cubicBezTo>
                    <a:cubicBezTo>
                      <a:pt x="921" y="1562"/>
                      <a:pt x="996" y="1506"/>
                      <a:pt x="1061" y="1446"/>
                    </a:cubicBezTo>
                    <a:cubicBezTo>
                      <a:pt x="1131" y="1382"/>
                      <a:pt x="1182" y="1302"/>
                      <a:pt x="1224" y="1214"/>
                    </a:cubicBezTo>
                    <a:cubicBezTo>
                      <a:pt x="1270" y="1116"/>
                      <a:pt x="1307" y="1013"/>
                      <a:pt x="1331" y="907"/>
                    </a:cubicBezTo>
                    <a:cubicBezTo>
                      <a:pt x="1367" y="749"/>
                      <a:pt x="1363" y="595"/>
                      <a:pt x="1312" y="442"/>
                    </a:cubicBezTo>
                    <a:cubicBezTo>
                      <a:pt x="1294" y="377"/>
                      <a:pt x="1261" y="316"/>
                      <a:pt x="1219" y="266"/>
                    </a:cubicBezTo>
                    <a:cubicBezTo>
                      <a:pt x="1154" y="182"/>
                      <a:pt x="1075" y="121"/>
                      <a:pt x="983" y="71"/>
                    </a:cubicBezTo>
                    <a:cubicBezTo>
                      <a:pt x="893" y="19"/>
                      <a:pt x="801" y="0"/>
                      <a:pt x="6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6" name="Google Shape;36;p2"/>
              <p:cNvGrpSpPr/>
              <p:nvPr/>
            </p:nvGrpSpPr>
            <p:grpSpPr>
              <a:xfrm>
                <a:off x="235335" y="2000770"/>
                <a:ext cx="160274" cy="154725"/>
                <a:chOff x="2403038" y="1213327"/>
                <a:chExt cx="23481" cy="22670"/>
              </a:xfrm>
            </p:grpSpPr>
            <p:sp>
              <p:nvSpPr>
                <p:cNvPr id="37" name="Google Shape;37;p2"/>
                <p:cNvSpPr/>
                <p:nvPr/>
              </p:nvSpPr>
              <p:spPr>
                <a:xfrm>
                  <a:off x="2411028" y="1222433"/>
                  <a:ext cx="6499" cy="5705"/>
                </a:xfrm>
                <a:custGeom>
                  <a:avLst/>
                  <a:gdLst/>
                  <a:ahLst/>
                  <a:cxnLst/>
                  <a:rect l="l" t="t" r="r" b="b"/>
                  <a:pathLst>
                    <a:path w="172" h="151" extrusionOk="0">
                      <a:moveTo>
                        <a:pt x="69" y="0"/>
                      </a:moveTo>
                      <a:cubicBezTo>
                        <a:pt x="28" y="0"/>
                        <a:pt x="0" y="34"/>
                        <a:pt x="0" y="71"/>
                      </a:cubicBezTo>
                      <a:cubicBezTo>
                        <a:pt x="0" y="115"/>
                        <a:pt x="37" y="150"/>
                        <a:pt x="88" y="150"/>
                      </a:cubicBezTo>
                      <a:cubicBezTo>
                        <a:pt x="91" y="150"/>
                        <a:pt x="94" y="150"/>
                        <a:pt x="97" y="150"/>
                      </a:cubicBezTo>
                      <a:cubicBezTo>
                        <a:pt x="140" y="150"/>
                        <a:pt x="172" y="122"/>
                        <a:pt x="172" y="84"/>
                      </a:cubicBezTo>
                      <a:cubicBezTo>
                        <a:pt x="172" y="43"/>
                        <a:pt x="121" y="0"/>
                        <a:pt x="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2420663" y="1228062"/>
                  <a:ext cx="5856" cy="5856"/>
                </a:xfrm>
                <a:custGeom>
                  <a:avLst/>
                  <a:gdLst/>
                  <a:ahLst/>
                  <a:cxnLst/>
                  <a:rect l="l" t="t" r="r" b="b"/>
                  <a:pathLst>
                    <a:path w="155" h="155" extrusionOk="0">
                      <a:moveTo>
                        <a:pt x="80" y="1"/>
                      </a:moveTo>
                      <a:cubicBezTo>
                        <a:pt x="37" y="1"/>
                        <a:pt x="5" y="29"/>
                        <a:pt x="1" y="74"/>
                      </a:cubicBezTo>
                      <a:cubicBezTo>
                        <a:pt x="1" y="117"/>
                        <a:pt x="33" y="154"/>
                        <a:pt x="80" y="154"/>
                      </a:cubicBezTo>
                      <a:cubicBezTo>
                        <a:pt x="82" y="154"/>
                        <a:pt x="84" y="154"/>
                        <a:pt x="87" y="154"/>
                      </a:cubicBezTo>
                      <a:cubicBezTo>
                        <a:pt x="121" y="154"/>
                        <a:pt x="149" y="123"/>
                        <a:pt x="155" y="80"/>
                      </a:cubicBezTo>
                      <a:cubicBezTo>
                        <a:pt x="155" y="33"/>
                        <a:pt x="127" y="5"/>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2417338" y="1216463"/>
                  <a:ext cx="6007" cy="5478"/>
                </a:xfrm>
                <a:custGeom>
                  <a:avLst/>
                  <a:gdLst/>
                  <a:ahLst/>
                  <a:cxnLst/>
                  <a:rect l="l" t="t" r="r" b="b"/>
                  <a:pathLst>
                    <a:path w="159" h="145" extrusionOk="0">
                      <a:moveTo>
                        <a:pt x="70" y="1"/>
                      </a:moveTo>
                      <a:cubicBezTo>
                        <a:pt x="33" y="1"/>
                        <a:pt x="1" y="29"/>
                        <a:pt x="1" y="66"/>
                      </a:cubicBezTo>
                      <a:cubicBezTo>
                        <a:pt x="5" y="108"/>
                        <a:pt x="47" y="145"/>
                        <a:pt x="93" y="145"/>
                      </a:cubicBezTo>
                      <a:cubicBezTo>
                        <a:pt x="131" y="145"/>
                        <a:pt x="159" y="117"/>
                        <a:pt x="159" y="80"/>
                      </a:cubicBezTo>
                      <a:cubicBezTo>
                        <a:pt x="159" y="38"/>
                        <a:pt x="112" y="1"/>
                        <a:pt x="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2410310" y="1230329"/>
                  <a:ext cx="5856" cy="5667"/>
                </a:xfrm>
                <a:custGeom>
                  <a:avLst/>
                  <a:gdLst/>
                  <a:ahLst/>
                  <a:cxnLst/>
                  <a:rect l="l" t="t" r="r" b="b"/>
                  <a:pathLst>
                    <a:path w="155" h="150" extrusionOk="0">
                      <a:moveTo>
                        <a:pt x="84" y="1"/>
                      </a:moveTo>
                      <a:cubicBezTo>
                        <a:pt x="43" y="1"/>
                        <a:pt x="0" y="42"/>
                        <a:pt x="5" y="85"/>
                      </a:cubicBezTo>
                      <a:cubicBezTo>
                        <a:pt x="5" y="121"/>
                        <a:pt x="33" y="149"/>
                        <a:pt x="75" y="149"/>
                      </a:cubicBezTo>
                      <a:cubicBezTo>
                        <a:pt x="122" y="149"/>
                        <a:pt x="154" y="113"/>
                        <a:pt x="154" y="70"/>
                      </a:cubicBezTo>
                      <a:cubicBezTo>
                        <a:pt x="154" y="29"/>
                        <a:pt x="126" y="1"/>
                        <a:pt x="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2408912" y="1213327"/>
                  <a:ext cx="5290" cy="5478"/>
                </a:xfrm>
                <a:custGeom>
                  <a:avLst/>
                  <a:gdLst/>
                  <a:ahLst/>
                  <a:cxnLst/>
                  <a:rect l="l" t="t" r="r" b="b"/>
                  <a:pathLst>
                    <a:path w="140" h="145" extrusionOk="0">
                      <a:moveTo>
                        <a:pt x="65" y="0"/>
                      </a:moveTo>
                      <a:cubicBezTo>
                        <a:pt x="28" y="0"/>
                        <a:pt x="0" y="33"/>
                        <a:pt x="0" y="69"/>
                      </a:cubicBezTo>
                      <a:cubicBezTo>
                        <a:pt x="0" y="107"/>
                        <a:pt x="33" y="144"/>
                        <a:pt x="75" y="144"/>
                      </a:cubicBezTo>
                      <a:cubicBezTo>
                        <a:pt x="112" y="144"/>
                        <a:pt x="140" y="116"/>
                        <a:pt x="140" y="79"/>
                      </a:cubicBezTo>
                      <a:cubicBezTo>
                        <a:pt x="140" y="37"/>
                        <a:pt x="107" y="0"/>
                        <a:pt x="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2403038" y="1221050"/>
                  <a:ext cx="5856" cy="5856"/>
                </a:xfrm>
                <a:custGeom>
                  <a:avLst/>
                  <a:gdLst/>
                  <a:ahLst/>
                  <a:cxnLst/>
                  <a:rect l="l" t="t" r="r" b="b"/>
                  <a:pathLst>
                    <a:path w="155" h="155" extrusionOk="0">
                      <a:moveTo>
                        <a:pt x="80" y="1"/>
                      </a:moveTo>
                      <a:cubicBezTo>
                        <a:pt x="37" y="1"/>
                        <a:pt x="5" y="29"/>
                        <a:pt x="1" y="74"/>
                      </a:cubicBezTo>
                      <a:cubicBezTo>
                        <a:pt x="1" y="117"/>
                        <a:pt x="33" y="154"/>
                        <a:pt x="80" y="154"/>
                      </a:cubicBezTo>
                      <a:cubicBezTo>
                        <a:pt x="82" y="154"/>
                        <a:pt x="84" y="154"/>
                        <a:pt x="87" y="154"/>
                      </a:cubicBezTo>
                      <a:cubicBezTo>
                        <a:pt x="121" y="154"/>
                        <a:pt x="149" y="123"/>
                        <a:pt x="155" y="80"/>
                      </a:cubicBezTo>
                      <a:cubicBezTo>
                        <a:pt x="155" y="33"/>
                        <a:pt x="127" y="5"/>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10347376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44"/>
        <p:cNvGrpSpPr/>
        <p:nvPr/>
      </p:nvGrpSpPr>
      <p:grpSpPr>
        <a:xfrm>
          <a:off x="0" y="0"/>
          <a:ext cx="0" cy="0"/>
          <a:chOff x="0" y="0"/>
          <a:chExt cx="0" cy="0"/>
        </a:xfrm>
      </p:grpSpPr>
      <p:pic>
        <p:nvPicPr>
          <p:cNvPr id="245" name="Google Shape;245;p7"/>
          <p:cNvPicPr preferRelativeResize="0"/>
          <p:nvPr/>
        </p:nvPicPr>
        <p:blipFill rotWithShape="1">
          <a:blip r:embed="rId2">
            <a:alphaModFix amt="31000"/>
          </a:blip>
          <a:srcRect l="475" t="8200" r="475" b="7253"/>
          <a:stretch/>
        </p:blipFill>
        <p:spPr>
          <a:xfrm>
            <a:off x="-1" y="-38917"/>
            <a:ext cx="9144003" cy="6935833"/>
          </a:xfrm>
          <a:prstGeom prst="rect">
            <a:avLst/>
          </a:prstGeom>
          <a:noFill/>
          <a:ln>
            <a:noFill/>
          </a:ln>
        </p:spPr>
      </p:pic>
      <p:sp>
        <p:nvSpPr>
          <p:cNvPr id="246" name="Google Shape;246;p7"/>
          <p:cNvSpPr txBox="1">
            <a:spLocks noGrp="1"/>
          </p:cNvSpPr>
          <p:nvPr>
            <p:ph type="title"/>
          </p:nvPr>
        </p:nvSpPr>
        <p:spPr>
          <a:xfrm>
            <a:off x="720000" y="633984"/>
            <a:ext cx="7710900" cy="914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47" name="Google Shape;247;p7"/>
          <p:cNvSpPr txBox="1">
            <a:spLocks noGrp="1"/>
          </p:cNvSpPr>
          <p:nvPr>
            <p:ph type="subTitle" idx="1"/>
          </p:nvPr>
        </p:nvSpPr>
        <p:spPr>
          <a:xfrm>
            <a:off x="720000" y="2411533"/>
            <a:ext cx="4294800" cy="291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Font typeface="Nunito Light"/>
              <a:buChar char="●"/>
              <a:defRPr sz="1600"/>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1600"/>
              </a:spcBef>
              <a:spcAft>
                <a:spcPts val="0"/>
              </a:spcAft>
              <a:buClr>
                <a:srgbClr val="E76A28"/>
              </a:buClr>
              <a:buSzPts val="1500"/>
              <a:buFont typeface="Nunito Light"/>
              <a:buChar char="■"/>
              <a:defRPr/>
            </a:lvl3pPr>
            <a:lvl4pPr lvl="3" algn="ctr" rtl="0">
              <a:lnSpc>
                <a:spcPct val="100000"/>
              </a:lnSpc>
              <a:spcBef>
                <a:spcPts val="1600"/>
              </a:spcBef>
              <a:spcAft>
                <a:spcPts val="0"/>
              </a:spcAft>
              <a:buClr>
                <a:srgbClr val="E76A28"/>
              </a:buClr>
              <a:buSzPts val="1500"/>
              <a:buFont typeface="Nunito Light"/>
              <a:buChar char="●"/>
              <a:defRPr/>
            </a:lvl4pPr>
            <a:lvl5pPr lvl="4" algn="ctr" rtl="0">
              <a:lnSpc>
                <a:spcPct val="100000"/>
              </a:lnSpc>
              <a:spcBef>
                <a:spcPts val="1600"/>
              </a:spcBef>
              <a:spcAft>
                <a:spcPts val="0"/>
              </a:spcAft>
              <a:buClr>
                <a:srgbClr val="E76A28"/>
              </a:buClr>
              <a:buSzPts val="1400"/>
              <a:buFont typeface="Nunito Light"/>
              <a:buChar char="○"/>
              <a:defRPr/>
            </a:lvl5pPr>
            <a:lvl6pPr lvl="5" algn="ctr" rtl="0">
              <a:lnSpc>
                <a:spcPct val="100000"/>
              </a:lnSpc>
              <a:spcBef>
                <a:spcPts val="1600"/>
              </a:spcBef>
              <a:spcAft>
                <a:spcPts val="0"/>
              </a:spcAft>
              <a:buClr>
                <a:srgbClr val="999999"/>
              </a:buClr>
              <a:buSzPts val="1400"/>
              <a:buFont typeface="Nunito Light"/>
              <a:buChar char="■"/>
              <a:defRPr/>
            </a:lvl6pPr>
            <a:lvl7pPr lvl="6" algn="ctr" rtl="0">
              <a:lnSpc>
                <a:spcPct val="100000"/>
              </a:lnSpc>
              <a:spcBef>
                <a:spcPts val="1600"/>
              </a:spcBef>
              <a:spcAft>
                <a:spcPts val="0"/>
              </a:spcAft>
              <a:buClr>
                <a:srgbClr val="999999"/>
              </a:buClr>
              <a:buSzPts val="1300"/>
              <a:buFont typeface="Nunito Light"/>
              <a:buChar char="●"/>
              <a:defRPr/>
            </a:lvl7pPr>
            <a:lvl8pPr lvl="7" algn="ctr" rtl="0">
              <a:lnSpc>
                <a:spcPct val="100000"/>
              </a:lnSpc>
              <a:spcBef>
                <a:spcPts val="1600"/>
              </a:spcBef>
              <a:spcAft>
                <a:spcPts val="0"/>
              </a:spcAft>
              <a:buClr>
                <a:srgbClr val="999999"/>
              </a:buClr>
              <a:buSzPts val="1300"/>
              <a:buFont typeface="Nunito Light"/>
              <a:buChar char="○"/>
              <a:defRPr/>
            </a:lvl8pPr>
            <a:lvl9pPr lvl="8" algn="ctr" rtl="0">
              <a:lnSpc>
                <a:spcPct val="100000"/>
              </a:lnSpc>
              <a:spcBef>
                <a:spcPts val="1600"/>
              </a:spcBef>
              <a:spcAft>
                <a:spcPts val="1600"/>
              </a:spcAft>
              <a:buClr>
                <a:srgbClr val="999999"/>
              </a:buClr>
              <a:buSzPts val="1400"/>
              <a:buFont typeface="Nunito Light"/>
              <a:buChar char="■"/>
              <a:defRPr/>
            </a:lvl9pPr>
          </a:lstStyle>
          <a:p>
            <a:endParaRPr/>
          </a:p>
        </p:txBody>
      </p:sp>
      <p:grpSp>
        <p:nvGrpSpPr>
          <p:cNvPr id="248" name="Google Shape;248;p7"/>
          <p:cNvGrpSpPr/>
          <p:nvPr/>
        </p:nvGrpSpPr>
        <p:grpSpPr>
          <a:xfrm>
            <a:off x="7390570" y="3809443"/>
            <a:ext cx="2605915" cy="4333756"/>
            <a:chOff x="7390569" y="2857082"/>
            <a:chExt cx="2605915" cy="3250317"/>
          </a:xfrm>
        </p:grpSpPr>
        <p:grpSp>
          <p:nvGrpSpPr>
            <p:cNvPr id="249" name="Google Shape;249;p7"/>
            <p:cNvGrpSpPr/>
            <p:nvPr/>
          </p:nvGrpSpPr>
          <p:grpSpPr>
            <a:xfrm rot="-6856477">
              <a:off x="7799680" y="3844471"/>
              <a:ext cx="1787693" cy="2052441"/>
              <a:chOff x="-617309" y="3680810"/>
              <a:chExt cx="1018204" cy="1168994"/>
            </a:xfrm>
          </p:grpSpPr>
          <p:sp>
            <p:nvSpPr>
              <p:cNvPr id="250" name="Google Shape;250;p7"/>
              <p:cNvSpPr/>
              <p:nvPr/>
            </p:nvSpPr>
            <p:spPr>
              <a:xfrm>
                <a:off x="-462860" y="3680810"/>
                <a:ext cx="863754" cy="680701"/>
              </a:xfrm>
              <a:custGeom>
                <a:avLst/>
                <a:gdLst/>
                <a:ahLst/>
                <a:cxnLst/>
                <a:rect l="l" t="t" r="r" b="b"/>
                <a:pathLst>
                  <a:path w="2768" h="2181" extrusionOk="0">
                    <a:moveTo>
                      <a:pt x="1684" y="1"/>
                    </a:moveTo>
                    <a:cubicBezTo>
                      <a:pt x="1661" y="1"/>
                      <a:pt x="1633" y="5"/>
                      <a:pt x="1609" y="15"/>
                    </a:cubicBezTo>
                    <a:cubicBezTo>
                      <a:pt x="1573" y="28"/>
                      <a:pt x="1540" y="56"/>
                      <a:pt x="1512" y="89"/>
                    </a:cubicBezTo>
                    <a:cubicBezTo>
                      <a:pt x="1470" y="136"/>
                      <a:pt x="1438" y="191"/>
                      <a:pt x="1410" y="247"/>
                    </a:cubicBezTo>
                    <a:cubicBezTo>
                      <a:pt x="1339" y="387"/>
                      <a:pt x="1284" y="531"/>
                      <a:pt x="1242" y="680"/>
                    </a:cubicBezTo>
                    <a:cubicBezTo>
                      <a:pt x="1223" y="736"/>
                      <a:pt x="1206" y="796"/>
                      <a:pt x="1187" y="852"/>
                    </a:cubicBezTo>
                    <a:cubicBezTo>
                      <a:pt x="1187" y="856"/>
                      <a:pt x="1187" y="865"/>
                      <a:pt x="1178" y="865"/>
                    </a:cubicBezTo>
                    <a:cubicBezTo>
                      <a:pt x="1172" y="856"/>
                      <a:pt x="1168" y="847"/>
                      <a:pt x="1168" y="837"/>
                    </a:cubicBezTo>
                    <a:cubicBezTo>
                      <a:pt x="1126" y="702"/>
                      <a:pt x="1080" y="568"/>
                      <a:pt x="1033" y="433"/>
                    </a:cubicBezTo>
                    <a:cubicBezTo>
                      <a:pt x="1010" y="373"/>
                      <a:pt x="982" y="307"/>
                      <a:pt x="949" y="247"/>
                    </a:cubicBezTo>
                    <a:cubicBezTo>
                      <a:pt x="912" y="178"/>
                      <a:pt x="865" y="117"/>
                      <a:pt x="805" y="61"/>
                    </a:cubicBezTo>
                    <a:cubicBezTo>
                      <a:pt x="787" y="43"/>
                      <a:pt x="764" y="28"/>
                      <a:pt x="736" y="20"/>
                    </a:cubicBezTo>
                    <a:cubicBezTo>
                      <a:pt x="717" y="11"/>
                      <a:pt x="700" y="7"/>
                      <a:pt x="682" y="7"/>
                    </a:cubicBezTo>
                    <a:cubicBezTo>
                      <a:pt x="652" y="7"/>
                      <a:pt x="624" y="20"/>
                      <a:pt x="601" y="47"/>
                    </a:cubicBezTo>
                    <a:cubicBezTo>
                      <a:pt x="592" y="56"/>
                      <a:pt x="582" y="71"/>
                      <a:pt x="577" y="80"/>
                    </a:cubicBezTo>
                    <a:cubicBezTo>
                      <a:pt x="564" y="103"/>
                      <a:pt x="559" y="127"/>
                      <a:pt x="554" y="150"/>
                    </a:cubicBezTo>
                    <a:cubicBezTo>
                      <a:pt x="541" y="210"/>
                      <a:pt x="531" y="271"/>
                      <a:pt x="531" y="331"/>
                    </a:cubicBezTo>
                    <a:cubicBezTo>
                      <a:pt x="531" y="350"/>
                      <a:pt x="526" y="363"/>
                      <a:pt x="526" y="382"/>
                    </a:cubicBezTo>
                    <a:lnTo>
                      <a:pt x="526" y="406"/>
                    </a:lnTo>
                    <a:cubicBezTo>
                      <a:pt x="526" y="423"/>
                      <a:pt x="531" y="438"/>
                      <a:pt x="531" y="451"/>
                    </a:cubicBezTo>
                    <a:cubicBezTo>
                      <a:pt x="531" y="489"/>
                      <a:pt x="536" y="522"/>
                      <a:pt x="541" y="554"/>
                    </a:cubicBezTo>
                    <a:cubicBezTo>
                      <a:pt x="550" y="629"/>
                      <a:pt x="569" y="702"/>
                      <a:pt x="592" y="777"/>
                    </a:cubicBezTo>
                    <a:cubicBezTo>
                      <a:pt x="610" y="856"/>
                      <a:pt x="633" y="936"/>
                      <a:pt x="642" y="1015"/>
                    </a:cubicBezTo>
                    <a:cubicBezTo>
                      <a:pt x="642" y="1019"/>
                      <a:pt x="648" y="1024"/>
                      <a:pt x="642" y="1028"/>
                    </a:cubicBezTo>
                    <a:cubicBezTo>
                      <a:pt x="638" y="1028"/>
                      <a:pt x="633" y="1024"/>
                      <a:pt x="633" y="1024"/>
                    </a:cubicBezTo>
                    <a:cubicBezTo>
                      <a:pt x="577" y="963"/>
                      <a:pt x="517" y="912"/>
                      <a:pt x="453" y="861"/>
                    </a:cubicBezTo>
                    <a:cubicBezTo>
                      <a:pt x="406" y="824"/>
                      <a:pt x="359" y="786"/>
                      <a:pt x="303" y="749"/>
                    </a:cubicBezTo>
                    <a:cubicBezTo>
                      <a:pt x="266" y="726"/>
                      <a:pt x="224" y="708"/>
                      <a:pt x="178" y="698"/>
                    </a:cubicBezTo>
                    <a:cubicBezTo>
                      <a:pt x="167" y="696"/>
                      <a:pt x="156" y="694"/>
                      <a:pt x="146" y="694"/>
                    </a:cubicBezTo>
                    <a:cubicBezTo>
                      <a:pt x="118" y="694"/>
                      <a:pt x="95" y="703"/>
                      <a:pt x="71" y="717"/>
                    </a:cubicBezTo>
                    <a:cubicBezTo>
                      <a:pt x="39" y="740"/>
                      <a:pt x="24" y="768"/>
                      <a:pt x="15" y="801"/>
                    </a:cubicBezTo>
                    <a:cubicBezTo>
                      <a:pt x="1" y="842"/>
                      <a:pt x="6" y="880"/>
                      <a:pt x="11" y="921"/>
                    </a:cubicBezTo>
                    <a:cubicBezTo>
                      <a:pt x="20" y="968"/>
                      <a:pt x="29" y="1015"/>
                      <a:pt x="43" y="1056"/>
                    </a:cubicBezTo>
                    <a:cubicBezTo>
                      <a:pt x="66" y="1149"/>
                      <a:pt x="99" y="1238"/>
                      <a:pt x="140" y="1326"/>
                    </a:cubicBezTo>
                    <a:cubicBezTo>
                      <a:pt x="183" y="1423"/>
                      <a:pt x="243" y="1511"/>
                      <a:pt x="318" y="1595"/>
                    </a:cubicBezTo>
                    <a:cubicBezTo>
                      <a:pt x="331" y="1614"/>
                      <a:pt x="350" y="1633"/>
                      <a:pt x="363" y="1651"/>
                    </a:cubicBezTo>
                    <a:cubicBezTo>
                      <a:pt x="382" y="1679"/>
                      <a:pt x="401" y="1698"/>
                      <a:pt x="419" y="1721"/>
                    </a:cubicBezTo>
                    <a:cubicBezTo>
                      <a:pt x="466" y="1768"/>
                      <a:pt x="522" y="1809"/>
                      <a:pt x="573" y="1852"/>
                    </a:cubicBezTo>
                    <a:cubicBezTo>
                      <a:pt x="629" y="1897"/>
                      <a:pt x="689" y="1940"/>
                      <a:pt x="745" y="1981"/>
                    </a:cubicBezTo>
                    <a:cubicBezTo>
                      <a:pt x="796" y="2028"/>
                      <a:pt x="856" y="2056"/>
                      <a:pt x="921" y="2079"/>
                    </a:cubicBezTo>
                    <a:cubicBezTo>
                      <a:pt x="968" y="2093"/>
                      <a:pt x="1010" y="2107"/>
                      <a:pt x="1056" y="2120"/>
                    </a:cubicBezTo>
                    <a:cubicBezTo>
                      <a:pt x="1103" y="2135"/>
                      <a:pt x="1144" y="2148"/>
                      <a:pt x="1191" y="2163"/>
                    </a:cubicBezTo>
                    <a:cubicBezTo>
                      <a:pt x="1234" y="2172"/>
                      <a:pt x="1275" y="2176"/>
                      <a:pt x="1317" y="2181"/>
                    </a:cubicBezTo>
                    <a:cubicBezTo>
                      <a:pt x="1377" y="2181"/>
                      <a:pt x="1438" y="2181"/>
                      <a:pt x="1498" y="2172"/>
                    </a:cubicBezTo>
                    <a:cubicBezTo>
                      <a:pt x="1568" y="2167"/>
                      <a:pt x="1642" y="2153"/>
                      <a:pt x="1717" y="2139"/>
                    </a:cubicBezTo>
                    <a:cubicBezTo>
                      <a:pt x="1763" y="2125"/>
                      <a:pt x="1809" y="2120"/>
                      <a:pt x="1856" y="2111"/>
                    </a:cubicBezTo>
                    <a:cubicBezTo>
                      <a:pt x="1912" y="2103"/>
                      <a:pt x="1968" y="2093"/>
                      <a:pt x="2019" y="2079"/>
                    </a:cubicBezTo>
                    <a:cubicBezTo>
                      <a:pt x="2107" y="2056"/>
                      <a:pt x="2191" y="2032"/>
                      <a:pt x="2274" y="2000"/>
                    </a:cubicBezTo>
                    <a:cubicBezTo>
                      <a:pt x="2335" y="1972"/>
                      <a:pt x="2399" y="1949"/>
                      <a:pt x="2465" y="1916"/>
                    </a:cubicBezTo>
                    <a:cubicBezTo>
                      <a:pt x="2511" y="1888"/>
                      <a:pt x="2558" y="1856"/>
                      <a:pt x="2600" y="1814"/>
                    </a:cubicBezTo>
                    <a:cubicBezTo>
                      <a:pt x="2650" y="1753"/>
                      <a:pt x="2688" y="1693"/>
                      <a:pt x="2712" y="1618"/>
                    </a:cubicBezTo>
                    <a:cubicBezTo>
                      <a:pt x="2744" y="1535"/>
                      <a:pt x="2753" y="1451"/>
                      <a:pt x="2740" y="1363"/>
                    </a:cubicBezTo>
                    <a:cubicBezTo>
                      <a:pt x="2734" y="1330"/>
                      <a:pt x="2721" y="1303"/>
                      <a:pt x="2702" y="1270"/>
                    </a:cubicBezTo>
                    <a:cubicBezTo>
                      <a:pt x="2678" y="1228"/>
                      <a:pt x="2642" y="1200"/>
                      <a:pt x="2590" y="1191"/>
                    </a:cubicBezTo>
                    <a:cubicBezTo>
                      <a:pt x="2567" y="1189"/>
                      <a:pt x="2545" y="1188"/>
                      <a:pt x="2523" y="1188"/>
                    </a:cubicBezTo>
                    <a:cubicBezTo>
                      <a:pt x="2501" y="1188"/>
                      <a:pt x="2479" y="1189"/>
                      <a:pt x="2455" y="1191"/>
                    </a:cubicBezTo>
                    <a:cubicBezTo>
                      <a:pt x="2409" y="1195"/>
                      <a:pt x="2367" y="1204"/>
                      <a:pt x="2321" y="1214"/>
                    </a:cubicBezTo>
                    <a:cubicBezTo>
                      <a:pt x="2311" y="1214"/>
                      <a:pt x="2302" y="1219"/>
                      <a:pt x="2293" y="1219"/>
                    </a:cubicBezTo>
                    <a:cubicBezTo>
                      <a:pt x="2293" y="1210"/>
                      <a:pt x="2298" y="1210"/>
                      <a:pt x="2302" y="1204"/>
                    </a:cubicBezTo>
                    <a:cubicBezTo>
                      <a:pt x="2321" y="1187"/>
                      <a:pt x="2339" y="1172"/>
                      <a:pt x="2358" y="1159"/>
                    </a:cubicBezTo>
                    <a:cubicBezTo>
                      <a:pt x="2418" y="1103"/>
                      <a:pt x="2479" y="1047"/>
                      <a:pt x="2539" y="991"/>
                    </a:cubicBezTo>
                    <a:cubicBezTo>
                      <a:pt x="2586" y="949"/>
                      <a:pt x="2633" y="908"/>
                      <a:pt x="2674" y="861"/>
                    </a:cubicBezTo>
                    <a:cubicBezTo>
                      <a:pt x="2734" y="796"/>
                      <a:pt x="2768" y="717"/>
                      <a:pt x="2762" y="629"/>
                    </a:cubicBezTo>
                    <a:cubicBezTo>
                      <a:pt x="2762" y="601"/>
                      <a:pt x="2758" y="568"/>
                      <a:pt x="2753" y="541"/>
                    </a:cubicBezTo>
                    <a:cubicBezTo>
                      <a:pt x="2749" y="494"/>
                      <a:pt x="2734" y="447"/>
                      <a:pt x="2706" y="406"/>
                    </a:cubicBezTo>
                    <a:cubicBezTo>
                      <a:pt x="2656" y="331"/>
                      <a:pt x="2586" y="284"/>
                      <a:pt x="2502" y="262"/>
                    </a:cubicBezTo>
                    <a:cubicBezTo>
                      <a:pt x="2478" y="252"/>
                      <a:pt x="2454" y="249"/>
                      <a:pt x="2430" y="249"/>
                    </a:cubicBezTo>
                    <a:cubicBezTo>
                      <a:pt x="2417" y="249"/>
                      <a:pt x="2404" y="250"/>
                      <a:pt x="2390" y="252"/>
                    </a:cubicBezTo>
                    <a:cubicBezTo>
                      <a:pt x="2344" y="262"/>
                      <a:pt x="2302" y="275"/>
                      <a:pt x="2260" y="303"/>
                    </a:cubicBezTo>
                    <a:cubicBezTo>
                      <a:pt x="2186" y="345"/>
                      <a:pt x="2116" y="406"/>
                      <a:pt x="2051" y="466"/>
                    </a:cubicBezTo>
                    <a:cubicBezTo>
                      <a:pt x="1949" y="558"/>
                      <a:pt x="1856" y="670"/>
                      <a:pt x="1777" y="786"/>
                    </a:cubicBezTo>
                    <a:cubicBezTo>
                      <a:pt x="1772" y="792"/>
                      <a:pt x="1772" y="801"/>
                      <a:pt x="1763" y="805"/>
                    </a:cubicBezTo>
                    <a:cubicBezTo>
                      <a:pt x="1763" y="796"/>
                      <a:pt x="1763" y="792"/>
                      <a:pt x="1768" y="786"/>
                    </a:cubicBezTo>
                    <a:cubicBezTo>
                      <a:pt x="1796" y="674"/>
                      <a:pt x="1819" y="558"/>
                      <a:pt x="1833" y="442"/>
                    </a:cubicBezTo>
                    <a:cubicBezTo>
                      <a:pt x="1842" y="387"/>
                      <a:pt x="1847" y="326"/>
                      <a:pt x="1842" y="266"/>
                    </a:cubicBezTo>
                    <a:cubicBezTo>
                      <a:pt x="1837" y="224"/>
                      <a:pt x="1833" y="182"/>
                      <a:pt x="1819" y="145"/>
                    </a:cubicBezTo>
                    <a:cubicBezTo>
                      <a:pt x="1805" y="108"/>
                      <a:pt x="1791" y="75"/>
                      <a:pt x="1763" y="47"/>
                    </a:cubicBezTo>
                    <a:cubicBezTo>
                      <a:pt x="1745" y="20"/>
                      <a:pt x="1717" y="5"/>
                      <a:pt x="16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7"/>
              <p:cNvSpPr/>
              <p:nvPr/>
            </p:nvSpPr>
            <p:spPr>
              <a:xfrm rot="-9899995">
                <a:off x="-543937" y="4068922"/>
                <a:ext cx="863756" cy="680700"/>
              </a:xfrm>
              <a:custGeom>
                <a:avLst/>
                <a:gdLst/>
                <a:ahLst/>
                <a:cxnLst/>
                <a:rect l="l" t="t" r="r" b="b"/>
                <a:pathLst>
                  <a:path w="2768" h="2181" extrusionOk="0">
                    <a:moveTo>
                      <a:pt x="1684" y="1"/>
                    </a:moveTo>
                    <a:cubicBezTo>
                      <a:pt x="1661" y="1"/>
                      <a:pt x="1633" y="5"/>
                      <a:pt x="1609" y="15"/>
                    </a:cubicBezTo>
                    <a:cubicBezTo>
                      <a:pt x="1573" y="28"/>
                      <a:pt x="1540" y="56"/>
                      <a:pt x="1512" y="89"/>
                    </a:cubicBezTo>
                    <a:cubicBezTo>
                      <a:pt x="1470" y="136"/>
                      <a:pt x="1438" y="191"/>
                      <a:pt x="1410" y="247"/>
                    </a:cubicBezTo>
                    <a:cubicBezTo>
                      <a:pt x="1339" y="387"/>
                      <a:pt x="1284" y="531"/>
                      <a:pt x="1242" y="680"/>
                    </a:cubicBezTo>
                    <a:cubicBezTo>
                      <a:pt x="1223" y="736"/>
                      <a:pt x="1206" y="796"/>
                      <a:pt x="1187" y="852"/>
                    </a:cubicBezTo>
                    <a:cubicBezTo>
                      <a:pt x="1187" y="856"/>
                      <a:pt x="1187" y="865"/>
                      <a:pt x="1178" y="865"/>
                    </a:cubicBezTo>
                    <a:cubicBezTo>
                      <a:pt x="1172" y="856"/>
                      <a:pt x="1168" y="847"/>
                      <a:pt x="1168" y="837"/>
                    </a:cubicBezTo>
                    <a:cubicBezTo>
                      <a:pt x="1126" y="702"/>
                      <a:pt x="1080" y="568"/>
                      <a:pt x="1033" y="433"/>
                    </a:cubicBezTo>
                    <a:cubicBezTo>
                      <a:pt x="1010" y="373"/>
                      <a:pt x="982" y="307"/>
                      <a:pt x="949" y="247"/>
                    </a:cubicBezTo>
                    <a:cubicBezTo>
                      <a:pt x="912" y="178"/>
                      <a:pt x="865" y="117"/>
                      <a:pt x="805" y="61"/>
                    </a:cubicBezTo>
                    <a:cubicBezTo>
                      <a:pt x="787" y="43"/>
                      <a:pt x="764" y="28"/>
                      <a:pt x="736" y="20"/>
                    </a:cubicBezTo>
                    <a:cubicBezTo>
                      <a:pt x="717" y="11"/>
                      <a:pt x="700" y="7"/>
                      <a:pt x="682" y="7"/>
                    </a:cubicBezTo>
                    <a:cubicBezTo>
                      <a:pt x="652" y="7"/>
                      <a:pt x="624" y="20"/>
                      <a:pt x="601" y="47"/>
                    </a:cubicBezTo>
                    <a:cubicBezTo>
                      <a:pt x="592" y="56"/>
                      <a:pt x="582" y="71"/>
                      <a:pt x="577" y="80"/>
                    </a:cubicBezTo>
                    <a:cubicBezTo>
                      <a:pt x="564" y="103"/>
                      <a:pt x="559" y="127"/>
                      <a:pt x="554" y="150"/>
                    </a:cubicBezTo>
                    <a:cubicBezTo>
                      <a:pt x="541" y="210"/>
                      <a:pt x="531" y="271"/>
                      <a:pt x="531" y="331"/>
                    </a:cubicBezTo>
                    <a:cubicBezTo>
                      <a:pt x="531" y="350"/>
                      <a:pt x="526" y="363"/>
                      <a:pt x="526" y="382"/>
                    </a:cubicBezTo>
                    <a:lnTo>
                      <a:pt x="526" y="406"/>
                    </a:lnTo>
                    <a:cubicBezTo>
                      <a:pt x="526" y="423"/>
                      <a:pt x="531" y="438"/>
                      <a:pt x="531" y="451"/>
                    </a:cubicBezTo>
                    <a:cubicBezTo>
                      <a:pt x="531" y="489"/>
                      <a:pt x="536" y="522"/>
                      <a:pt x="541" y="554"/>
                    </a:cubicBezTo>
                    <a:cubicBezTo>
                      <a:pt x="550" y="629"/>
                      <a:pt x="569" y="702"/>
                      <a:pt x="592" y="777"/>
                    </a:cubicBezTo>
                    <a:cubicBezTo>
                      <a:pt x="610" y="856"/>
                      <a:pt x="633" y="936"/>
                      <a:pt x="642" y="1015"/>
                    </a:cubicBezTo>
                    <a:cubicBezTo>
                      <a:pt x="642" y="1019"/>
                      <a:pt x="648" y="1024"/>
                      <a:pt x="642" y="1028"/>
                    </a:cubicBezTo>
                    <a:cubicBezTo>
                      <a:pt x="638" y="1028"/>
                      <a:pt x="633" y="1024"/>
                      <a:pt x="633" y="1024"/>
                    </a:cubicBezTo>
                    <a:cubicBezTo>
                      <a:pt x="577" y="963"/>
                      <a:pt x="517" y="912"/>
                      <a:pt x="453" y="861"/>
                    </a:cubicBezTo>
                    <a:cubicBezTo>
                      <a:pt x="406" y="824"/>
                      <a:pt x="359" y="786"/>
                      <a:pt x="303" y="749"/>
                    </a:cubicBezTo>
                    <a:cubicBezTo>
                      <a:pt x="266" y="726"/>
                      <a:pt x="224" y="708"/>
                      <a:pt x="178" y="698"/>
                    </a:cubicBezTo>
                    <a:cubicBezTo>
                      <a:pt x="167" y="696"/>
                      <a:pt x="156" y="694"/>
                      <a:pt x="146" y="694"/>
                    </a:cubicBezTo>
                    <a:cubicBezTo>
                      <a:pt x="118" y="694"/>
                      <a:pt x="95" y="703"/>
                      <a:pt x="71" y="717"/>
                    </a:cubicBezTo>
                    <a:cubicBezTo>
                      <a:pt x="39" y="740"/>
                      <a:pt x="24" y="768"/>
                      <a:pt x="15" y="801"/>
                    </a:cubicBezTo>
                    <a:cubicBezTo>
                      <a:pt x="1" y="842"/>
                      <a:pt x="6" y="880"/>
                      <a:pt x="11" y="921"/>
                    </a:cubicBezTo>
                    <a:cubicBezTo>
                      <a:pt x="20" y="968"/>
                      <a:pt x="29" y="1015"/>
                      <a:pt x="43" y="1056"/>
                    </a:cubicBezTo>
                    <a:cubicBezTo>
                      <a:pt x="66" y="1149"/>
                      <a:pt x="99" y="1238"/>
                      <a:pt x="140" y="1326"/>
                    </a:cubicBezTo>
                    <a:cubicBezTo>
                      <a:pt x="183" y="1423"/>
                      <a:pt x="243" y="1511"/>
                      <a:pt x="318" y="1595"/>
                    </a:cubicBezTo>
                    <a:cubicBezTo>
                      <a:pt x="331" y="1614"/>
                      <a:pt x="350" y="1633"/>
                      <a:pt x="363" y="1651"/>
                    </a:cubicBezTo>
                    <a:cubicBezTo>
                      <a:pt x="382" y="1679"/>
                      <a:pt x="401" y="1698"/>
                      <a:pt x="419" y="1721"/>
                    </a:cubicBezTo>
                    <a:cubicBezTo>
                      <a:pt x="466" y="1768"/>
                      <a:pt x="522" y="1809"/>
                      <a:pt x="573" y="1852"/>
                    </a:cubicBezTo>
                    <a:cubicBezTo>
                      <a:pt x="629" y="1897"/>
                      <a:pt x="689" y="1940"/>
                      <a:pt x="745" y="1981"/>
                    </a:cubicBezTo>
                    <a:cubicBezTo>
                      <a:pt x="796" y="2028"/>
                      <a:pt x="856" y="2056"/>
                      <a:pt x="921" y="2079"/>
                    </a:cubicBezTo>
                    <a:cubicBezTo>
                      <a:pt x="968" y="2093"/>
                      <a:pt x="1010" y="2107"/>
                      <a:pt x="1056" y="2120"/>
                    </a:cubicBezTo>
                    <a:cubicBezTo>
                      <a:pt x="1103" y="2135"/>
                      <a:pt x="1144" y="2148"/>
                      <a:pt x="1191" y="2163"/>
                    </a:cubicBezTo>
                    <a:cubicBezTo>
                      <a:pt x="1234" y="2172"/>
                      <a:pt x="1275" y="2176"/>
                      <a:pt x="1317" y="2181"/>
                    </a:cubicBezTo>
                    <a:cubicBezTo>
                      <a:pt x="1377" y="2181"/>
                      <a:pt x="1438" y="2181"/>
                      <a:pt x="1498" y="2172"/>
                    </a:cubicBezTo>
                    <a:cubicBezTo>
                      <a:pt x="1568" y="2167"/>
                      <a:pt x="1642" y="2153"/>
                      <a:pt x="1717" y="2139"/>
                    </a:cubicBezTo>
                    <a:cubicBezTo>
                      <a:pt x="1763" y="2125"/>
                      <a:pt x="1809" y="2120"/>
                      <a:pt x="1856" y="2111"/>
                    </a:cubicBezTo>
                    <a:cubicBezTo>
                      <a:pt x="1912" y="2103"/>
                      <a:pt x="1968" y="2093"/>
                      <a:pt x="2019" y="2079"/>
                    </a:cubicBezTo>
                    <a:cubicBezTo>
                      <a:pt x="2107" y="2056"/>
                      <a:pt x="2191" y="2032"/>
                      <a:pt x="2274" y="2000"/>
                    </a:cubicBezTo>
                    <a:cubicBezTo>
                      <a:pt x="2335" y="1972"/>
                      <a:pt x="2399" y="1949"/>
                      <a:pt x="2465" y="1916"/>
                    </a:cubicBezTo>
                    <a:cubicBezTo>
                      <a:pt x="2511" y="1888"/>
                      <a:pt x="2558" y="1856"/>
                      <a:pt x="2600" y="1814"/>
                    </a:cubicBezTo>
                    <a:cubicBezTo>
                      <a:pt x="2650" y="1753"/>
                      <a:pt x="2688" y="1693"/>
                      <a:pt x="2712" y="1618"/>
                    </a:cubicBezTo>
                    <a:cubicBezTo>
                      <a:pt x="2744" y="1535"/>
                      <a:pt x="2753" y="1451"/>
                      <a:pt x="2740" y="1363"/>
                    </a:cubicBezTo>
                    <a:cubicBezTo>
                      <a:pt x="2734" y="1330"/>
                      <a:pt x="2721" y="1303"/>
                      <a:pt x="2702" y="1270"/>
                    </a:cubicBezTo>
                    <a:cubicBezTo>
                      <a:pt x="2678" y="1228"/>
                      <a:pt x="2642" y="1200"/>
                      <a:pt x="2590" y="1191"/>
                    </a:cubicBezTo>
                    <a:cubicBezTo>
                      <a:pt x="2567" y="1189"/>
                      <a:pt x="2545" y="1188"/>
                      <a:pt x="2523" y="1188"/>
                    </a:cubicBezTo>
                    <a:cubicBezTo>
                      <a:pt x="2501" y="1188"/>
                      <a:pt x="2479" y="1189"/>
                      <a:pt x="2455" y="1191"/>
                    </a:cubicBezTo>
                    <a:cubicBezTo>
                      <a:pt x="2409" y="1195"/>
                      <a:pt x="2367" y="1204"/>
                      <a:pt x="2321" y="1214"/>
                    </a:cubicBezTo>
                    <a:cubicBezTo>
                      <a:pt x="2311" y="1214"/>
                      <a:pt x="2302" y="1219"/>
                      <a:pt x="2293" y="1219"/>
                    </a:cubicBezTo>
                    <a:cubicBezTo>
                      <a:pt x="2293" y="1210"/>
                      <a:pt x="2298" y="1210"/>
                      <a:pt x="2302" y="1204"/>
                    </a:cubicBezTo>
                    <a:cubicBezTo>
                      <a:pt x="2321" y="1187"/>
                      <a:pt x="2339" y="1172"/>
                      <a:pt x="2358" y="1159"/>
                    </a:cubicBezTo>
                    <a:cubicBezTo>
                      <a:pt x="2418" y="1103"/>
                      <a:pt x="2479" y="1047"/>
                      <a:pt x="2539" y="991"/>
                    </a:cubicBezTo>
                    <a:cubicBezTo>
                      <a:pt x="2586" y="949"/>
                      <a:pt x="2633" y="908"/>
                      <a:pt x="2674" y="861"/>
                    </a:cubicBezTo>
                    <a:cubicBezTo>
                      <a:pt x="2734" y="796"/>
                      <a:pt x="2768" y="717"/>
                      <a:pt x="2762" y="629"/>
                    </a:cubicBezTo>
                    <a:cubicBezTo>
                      <a:pt x="2762" y="601"/>
                      <a:pt x="2758" y="568"/>
                      <a:pt x="2753" y="541"/>
                    </a:cubicBezTo>
                    <a:cubicBezTo>
                      <a:pt x="2749" y="494"/>
                      <a:pt x="2734" y="447"/>
                      <a:pt x="2706" y="406"/>
                    </a:cubicBezTo>
                    <a:cubicBezTo>
                      <a:pt x="2656" y="331"/>
                      <a:pt x="2586" y="284"/>
                      <a:pt x="2502" y="262"/>
                    </a:cubicBezTo>
                    <a:cubicBezTo>
                      <a:pt x="2478" y="252"/>
                      <a:pt x="2454" y="249"/>
                      <a:pt x="2430" y="249"/>
                    </a:cubicBezTo>
                    <a:cubicBezTo>
                      <a:pt x="2417" y="249"/>
                      <a:pt x="2404" y="250"/>
                      <a:pt x="2390" y="252"/>
                    </a:cubicBezTo>
                    <a:cubicBezTo>
                      <a:pt x="2344" y="262"/>
                      <a:pt x="2302" y="275"/>
                      <a:pt x="2260" y="303"/>
                    </a:cubicBezTo>
                    <a:cubicBezTo>
                      <a:pt x="2186" y="345"/>
                      <a:pt x="2116" y="406"/>
                      <a:pt x="2051" y="466"/>
                    </a:cubicBezTo>
                    <a:cubicBezTo>
                      <a:pt x="1949" y="558"/>
                      <a:pt x="1856" y="670"/>
                      <a:pt x="1777" y="786"/>
                    </a:cubicBezTo>
                    <a:cubicBezTo>
                      <a:pt x="1772" y="792"/>
                      <a:pt x="1772" y="801"/>
                      <a:pt x="1763" y="805"/>
                    </a:cubicBezTo>
                    <a:cubicBezTo>
                      <a:pt x="1763" y="796"/>
                      <a:pt x="1763" y="792"/>
                      <a:pt x="1768" y="786"/>
                    </a:cubicBezTo>
                    <a:cubicBezTo>
                      <a:pt x="1796" y="674"/>
                      <a:pt x="1819" y="558"/>
                      <a:pt x="1833" y="442"/>
                    </a:cubicBezTo>
                    <a:cubicBezTo>
                      <a:pt x="1842" y="387"/>
                      <a:pt x="1847" y="326"/>
                      <a:pt x="1842" y="266"/>
                    </a:cubicBezTo>
                    <a:cubicBezTo>
                      <a:pt x="1837" y="224"/>
                      <a:pt x="1833" y="182"/>
                      <a:pt x="1819" y="145"/>
                    </a:cubicBezTo>
                    <a:cubicBezTo>
                      <a:pt x="1805" y="108"/>
                      <a:pt x="1791" y="75"/>
                      <a:pt x="1763" y="47"/>
                    </a:cubicBezTo>
                    <a:cubicBezTo>
                      <a:pt x="1745" y="20"/>
                      <a:pt x="1717" y="5"/>
                      <a:pt x="16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7"/>
              <p:cNvSpPr/>
              <p:nvPr/>
            </p:nvSpPr>
            <p:spPr>
              <a:xfrm>
                <a:off x="-110404" y="4091724"/>
                <a:ext cx="254124" cy="237252"/>
              </a:xfrm>
              <a:custGeom>
                <a:avLst/>
                <a:gdLst/>
                <a:ahLst/>
                <a:cxnLst/>
                <a:rect l="l" t="t" r="r" b="b"/>
                <a:pathLst>
                  <a:path w="1748" h="1632" extrusionOk="0">
                    <a:moveTo>
                      <a:pt x="674" y="1"/>
                    </a:moveTo>
                    <a:cubicBezTo>
                      <a:pt x="595" y="1"/>
                      <a:pt x="516" y="1"/>
                      <a:pt x="437" y="20"/>
                    </a:cubicBezTo>
                    <a:cubicBezTo>
                      <a:pt x="335" y="42"/>
                      <a:pt x="242" y="89"/>
                      <a:pt x="177" y="173"/>
                    </a:cubicBezTo>
                    <a:cubicBezTo>
                      <a:pt x="112" y="252"/>
                      <a:pt x="65" y="340"/>
                      <a:pt x="42" y="443"/>
                    </a:cubicBezTo>
                    <a:cubicBezTo>
                      <a:pt x="28" y="494"/>
                      <a:pt x="18" y="550"/>
                      <a:pt x="9" y="606"/>
                    </a:cubicBezTo>
                    <a:cubicBezTo>
                      <a:pt x="5" y="679"/>
                      <a:pt x="1" y="749"/>
                      <a:pt x="23" y="819"/>
                    </a:cubicBezTo>
                    <a:cubicBezTo>
                      <a:pt x="33" y="851"/>
                      <a:pt x="37" y="884"/>
                      <a:pt x="42" y="917"/>
                    </a:cubicBezTo>
                    <a:cubicBezTo>
                      <a:pt x="56" y="996"/>
                      <a:pt x="70" y="1074"/>
                      <a:pt x="89" y="1153"/>
                    </a:cubicBezTo>
                    <a:cubicBezTo>
                      <a:pt x="121" y="1260"/>
                      <a:pt x="172" y="1349"/>
                      <a:pt x="256" y="1423"/>
                    </a:cubicBezTo>
                    <a:cubicBezTo>
                      <a:pt x="307" y="1465"/>
                      <a:pt x="358" y="1498"/>
                      <a:pt x="419" y="1526"/>
                    </a:cubicBezTo>
                    <a:cubicBezTo>
                      <a:pt x="576" y="1604"/>
                      <a:pt x="748" y="1632"/>
                      <a:pt x="925" y="1632"/>
                    </a:cubicBezTo>
                    <a:cubicBezTo>
                      <a:pt x="953" y="1632"/>
                      <a:pt x="977" y="1628"/>
                      <a:pt x="999" y="1628"/>
                    </a:cubicBezTo>
                    <a:cubicBezTo>
                      <a:pt x="1042" y="1628"/>
                      <a:pt x="1088" y="1623"/>
                      <a:pt x="1130" y="1619"/>
                    </a:cubicBezTo>
                    <a:cubicBezTo>
                      <a:pt x="1232" y="1604"/>
                      <a:pt x="1320" y="1563"/>
                      <a:pt x="1390" y="1488"/>
                    </a:cubicBezTo>
                    <a:cubicBezTo>
                      <a:pt x="1445" y="1423"/>
                      <a:pt x="1497" y="1363"/>
                      <a:pt x="1539" y="1293"/>
                    </a:cubicBezTo>
                    <a:cubicBezTo>
                      <a:pt x="1571" y="1237"/>
                      <a:pt x="1604" y="1181"/>
                      <a:pt x="1627" y="1125"/>
                    </a:cubicBezTo>
                    <a:cubicBezTo>
                      <a:pt x="1669" y="1014"/>
                      <a:pt x="1702" y="902"/>
                      <a:pt x="1730" y="791"/>
                    </a:cubicBezTo>
                    <a:cubicBezTo>
                      <a:pt x="1748" y="698"/>
                      <a:pt x="1748" y="610"/>
                      <a:pt x="1734" y="516"/>
                    </a:cubicBezTo>
                    <a:cubicBezTo>
                      <a:pt x="1720" y="460"/>
                      <a:pt x="1706" y="405"/>
                      <a:pt x="1679" y="354"/>
                    </a:cubicBezTo>
                    <a:cubicBezTo>
                      <a:pt x="1632" y="271"/>
                      <a:pt x="1567" y="209"/>
                      <a:pt x="1483" y="164"/>
                    </a:cubicBezTo>
                    <a:cubicBezTo>
                      <a:pt x="1376" y="103"/>
                      <a:pt x="1265" y="70"/>
                      <a:pt x="1144" y="48"/>
                    </a:cubicBezTo>
                    <a:cubicBezTo>
                      <a:pt x="990" y="14"/>
                      <a:pt x="832" y="5"/>
                      <a:pt x="6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3" name="Google Shape;253;p7"/>
            <p:cNvGrpSpPr/>
            <p:nvPr/>
          </p:nvGrpSpPr>
          <p:grpSpPr>
            <a:xfrm rot="-5063867">
              <a:off x="8796636" y="2835234"/>
              <a:ext cx="1071176" cy="1229811"/>
              <a:chOff x="-617309" y="3680810"/>
              <a:chExt cx="1018204" cy="1168994"/>
            </a:xfrm>
          </p:grpSpPr>
          <p:sp>
            <p:nvSpPr>
              <p:cNvPr id="254" name="Google Shape;254;p7"/>
              <p:cNvSpPr/>
              <p:nvPr/>
            </p:nvSpPr>
            <p:spPr>
              <a:xfrm>
                <a:off x="-462860" y="3680810"/>
                <a:ext cx="863754" cy="680701"/>
              </a:xfrm>
              <a:custGeom>
                <a:avLst/>
                <a:gdLst/>
                <a:ahLst/>
                <a:cxnLst/>
                <a:rect l="l" t="t" r="r" b="b"/>
                <a:pathLst>
                  <a:path w="2768" h="2181" extrusionOk="0">
                    <a:moveTo>
                      <a:pt x="1684" y="1"/>
                    </a:moveTo>
                    <a:cubicBezTo>
                      <a:pt x="1661" y="1"/>
                      <a:pt x="1633" y="5"/>
                      <a:pt x="1609" y="15"/>
                    </a:cubicBezTo>
                    <a:cubicBezTo>
                      <a:pt x="1573" y="28"/>
                      <a:pt x="1540" y="56"/>
                      <a:pt x="1512" y="89"/>
                    </a:cubicBezTo>
                    <a:cubicBezTo>
                      <a:pt x="1470" y="136"/>
                      <a:pt x="1438" y="191"/>
                      <a:pt x="1410" y="247"/>
                    </a:cubicBezTo>
                    <a:cubicBezTo>
                      <a:pt x="1339" y="387"/>
                      <a:pt x="1284" y="531"/>
                      <a:pt x="1242" y="680"/>
                    </a:cubicBezTo>
                    <a:cubicBezTo>
                      <a:pt x="1223" y="736"/>
                      <a:pt x="1206" y="796"/>
                      <a:pt x="1187" y="852"/>
                    </a:cubicBezTo>
                    <a:cubicBezTo>
                      <a:pt x="1187" y="856"/>
                      <a:pt x="1187" y="865"/>
                      <a:pt x="1178" y="865"/>
                    </a:cubicBezTo>
                    <a:cubicBezTo>
                      <a:pt x="1172" y="856"/>
                      <a:pt x="1168" y="847"/>
                      <a:pt x="1168" y="837"/>
                    </a:cubicBezTo>
                    <a:cubicBezTo>
                      <a:pt x="1126" y="702"/>
                      <a:pt x="1080" y="568"/>
                      <a:pt x="1033" y="433"/>
                    </a:cubicBezTo>
                    <a:cubicBezTo>
                      <a:pt x="1010" y="373"/>
                      <a:pt x="982" y="307"/>
                      <a:pt x="949" y="247"/>
                    </a:cubicBezTo>
                    <a:cubicBezTo>
                      <a:pt x="912" y="178"/>
                      <a:pt x="865" y="117"/>
                      <a:pt x="805" y="61"/>
                    </a:cubicBezTo>
                    <a:cubicBezTo>
                      <a:pt x="787" y="43"/>
                      <a:pt x="764" y="28"/>
                      <a:pt x="736" y="20"/>
                    </a:cubicBezTo>
                    <a:cubicBezTo>
                      <a:pt x="717" y="11"/>
                      <a:pt x="700" y="7"/>
                      <a:pt x="682" y="7"/>
                    </a:cubicBezTo>
                    <a:cubicBezTo>
                      <a:pt x="652" y="7"/>
                      <a:pt x="624" y="20"/>
                      <a:pt x="601" y="47"/>
                    </a:cubicBezTo>
                    <a:cubicBezTo>
                      <a:pt x="592" y="56"/>
                      <a:pt x="582" y="71"/>
                      <a:pt x="577" y="80"/>
                    </a:cubicBezTo>
                    <a:cubicBezTo>
                      <a:pt x="564" y="103"/>
                      <a:pt x="559" y="127"/>
                      <a:pt x="554" y="150"/>
                    </a:cubicBezTo>
                    <a:cubicBezTo>
                      <a:pt x="541" y="210"/>
                      <a:pt x="531" y="271"/>
                      <a:pt x="531" y="331"/>
                    </a:cubicBezTo>
                    <a:cubicBezTo>
                      <a:pt x="531" y="350"/>
                      <a:pt x="526" y="363"/>
                      <a:pt x="526" y="382"/>
                    </a:cubicBezTo>
                    <a:lnTo>
                      <a:pt x="526" y="406"/>
                    </a:lnTo>
                    <a:cubicBezTo>
                      <a:pt x="526" y="423"/>
                      <a:pt x="531" y="438"/>
                      <a:pt x="531" y="451"/>
                    </a:cubicBezTo>
                    <a:cubicBezTo>
                      <a:pt x="531" y="489"/>
                      <a:pt x="536" y="522"/>
                      <a:pt x="541" y="554"/>
                    </a:cubicBezTo>
                    <a:cubicBezTo>
                      <a:pt x="550" y="629"/>
                      <a:pt x="569" y="702"/>
                      <a:pt x="592" y="777"/>
                    </a:cubicBezTo>
                    <a:cubicBezTo>
                      <a:pt x="610" y="856"/>
                      <a:pt x="633" y="936"/>
                      <a:pt x="642" y="1015"/>
                    </a:cubicBezTo>
                    <a:cubicBezTo>
                      <a:pt x="642" y="1019"/>
                      <a:pt x="648" y="1024"/>
                      <a:pt x="642" y="1028"/>
                    </a:cubicBezTo>
                    <a:cubicBezTo>
                      <a:pt x="638" y="1028"/>
                      <a:pt x="633" y="1024"/>
                      <a:pt x="633" y="1024"/>
                    </a:cubicBezTo>
                    <a:cubicBezTo>
                      <a:pt x="577" y="963"/>
                      <a:pt x="517" y="912"/>
                      <a:pt x="453" y="861"/>
                    </a:cubicBezTo>
                    <a:cubicBezTo>
                      <a:pt x="406" y="824"/>
                      <a:pt x="359" y="786"/>
                      <a:pt x="303" y="749"/>
                    </a:cubicBezTo>
                    <a:cubicBezTo>
                      <a:pt x="266" y="726"/>
                      <a:pt x="224" y="708"/>
                      <a:pt x="178" y="698"/>
                    </a:cubicBezTo>
                    <a:cubicBezTo>
                      <a:pt x="167" y="696"/>
                      <a:pt x="156" y="694"/>
                      <a:pt x="146" y="694"/>
                    </a:cubicBezTo>
                    <a:cubicBezTo>
                      <a:pt x="118" y="694"/>
                      <a:pt x="95" y="703"/>
                      <a:pt x="71" y="717"/>
                    </a:cubicBezTo>
                    <a:cubicBezTo>
                      <a:pt x="39" y="740"/>
                      <a:pt x="24" y="768"/>
                      <a:pt x="15" y="801"/>
                    </a:cubicBezTo>
                    <a:cubicBezTo>
                      <a:pt x="1" y="842"/>
                      <a:pt x="6" y="880"/>
                      <a:pt x="11" y="921"/>
                    </a:cubicBezTo>
                    <a:cubicBezTo>
                      <a:pt x="20" y="968"/>
                      <a:pt x="29" y="1015"/>
                      <a:pt x="43" y="1056"/>
                    </a:cubicBezTo>
                    <a:cubicBezTo>
                      <a:pt x="66" y="1149"/>
                      <a:pt x="99" y="1238"/>
                      <a:pt x="140" y="1326"/>
                    </a:cubicBezTo>
                    <a:cubicBezTo>
                      <a:pt x="183" y="1423"/>
                      <a:pt x="243" y="1511"/>
                      <a:pt x="318" y="1595"/>
                    </a:cubicBezTo>
                    <a:cubicBezTo>
                      <a:pt x="331" y="1614"/>
                      <a:pt x="350" y="1633"/>
                      <a:pt x="363" y="1651"/>
                    </a:cubicBezTo>
                    <a:cubicBezTo>
                      <a:pt x="382" y="1679"/>
                      <a:pt x="401" y="1698"/>
                      <a:pt x="419" y="1721"/>
                    </a:cubicBezTo>
                    <a:cubicBezTo>
                      <a:pt x="466" y="1768"/>
                      <a:pt x="522" y="1809"/>
                      <a:pt x="573" y="1852"/>
                    </a:cubicBezTo>
                    <a:cubicBezTo>
                      <a:pt x="629" y="1897"/>
                      <a:pt x="689" y="1940"/>
                      <a:pt x="745" y="1981"/>
                    </a:cubicBezTo>
                    <a:cubicBezTo>
                      <a:pt x="796" y="2028"/>
                      <a:pt x="856" y="2056"/>
                      <a:pt x="921" y="2079"/>
                    </a:cubicBezTo>
                    <a:cubicBezTo>
                      <a:pt x="968" y="2093"/>
                      <a:pt x="1010" y="2107"/>
                      <a:pt x="1056" y="2120"/>
                    </a:cubicBezTo>
                    <a:cubicBezTo>
                      <a:pt x="1103" y="2135"/>
                      <a:pt x="1144" y="2148"/>
                      <a:pt x="1191" y="2163"/>
                    </a:cubicBezTo>
                    <a:cubicBezTo>
                      <a:pt x="1234" y="2172"/>
                      <a:pt x="1275" y="2176"/>
                      <a:pt x="1317" y="2181"/>
                    </a:cubicBezTo>
                    <a:cubicBezTo>
                      <a:pt x="1377" y="2181"/>
                      <a:pt x="1438" y="2181"/>
                      <a:pt x="1498" y="2172"/>
                    </a:cubicBezTo>
                    <a:cubicBezTo>
                      <a:pt x="1568" y="2167"/>
                      <a:pt x="1642" y="2153"/>
                      <a:pt x="1717" y="2139"/>
                    </a:cubicBezTo>
                    <a:cubicBezTo>
                      <a:pt x="1763" y="2125"/>
                      <a:pt x="1809" y="2120"/>
                      <a:pt x="1856" y="2111"/>
                    </a:cubicBezTo>
                    <a:cubicBezTo>
                      <a:pt x="1912" y="2103"/>
                      <a:pt x="1968" y="2093"/>
                      <a:pt x="2019" y="2079"/>
                    </a:cubicBezTo>
                    <a:cubicBezTo>
                      <a:pt x="2107" y="2056"/>
                      <a:pt x="2191" y="2032"/>
                      <a:pt x="2274" y="2000"/>
                    </a:cubicBezTo>
                    <a:cubicBezTo>
                      <a:pt x="2335" y="1972"/>
                      <a:pt x="2399" y="1949"/>
                      <a:pt x="2465" y="1916"/>
                    </a:cubicBezTo>
                    <a:cubicBezTo>
                      <a:pt x="2511" y="1888"/>
                      <a:pt x="2558" y="1856"/>
                      <a:pt x="2600" y="1814"/>
                    </a:cubicBezTo>
                    <a:cubicBezTo>
                      <a:pt x="2650" y="1753"/>
                      <a:pt x="2688" y="1693"/>
                      <a:pt x="2712" y="1618"/>
                    </a:cubicBezTo>
                    <a:cubicBezTo>
                      <a:pt x="2744" y="1535"/>
                      <a:pt x="2753" y="1451"/>
                      <a:pt x="2740" y="1363"/>
                    </a:cubicBezTo>
                    <a:cubicBezTo>
                      <a:pt x="2734" y="1330"/>
                      <a:pt x="2721" y="1303"/>
                      <a:pt x="2702" y="1270"/>
                    </a:cubicBezTo>
                    <a:cubicBezTo>
                      <a:pt x="2678" y="1228"/>
                      <a:pt x="2642" y="1200"/>
                      <a:pt x="2590" y="1191"/>
                    </a:cubicBezTo>
                    <a:cubicBezTo>
                      <a:pt x="2567" y="1189"/>
                      <a:pt x="2545" y="1188"/>
                      <a:pt x="2523" y="1188"/>
                    </a:cubicBezTo>
                    <a:cubicBezTo>
                      <a:pt x="2501" y="1188"/>
                      <a:pt x="2479" y="1189"/>
                      <a:pt x="2455" y="1191"/>
                    </a:cubicBezTo>
                    <a:cubicBezTo>
                      <a:pt x="2409" y="1195"/>
                      <a:pt x="2367" y="1204"/>
                      <a:pt x="2321" y="1214"/>
                    </a:cubicBezTo>
                    <a:cubicBezTo>
                      <a:pt x="2311" y="1214"/>
                      <a:pt x="2302" y="1219"/>
                      <a:pt x="2293" y="1219"/>
                    </a:cubicBezTo>
                    <a:cubicBezTo>
                      <a:pt x="2293" y="1210"/>
                      <a:pt x="2298" y="1210"/>
                      <a:pt x="2302" y="1204"/>
                    </a:cubicBezTo>
                    <a:cubicBezTo>
                      <a:pt x="2321" y="1187"/>
                      <a:pt x="2339" y="1172"/>
                      <a:pt x="2358" y="1159"/>
                    </a:cubicBezTo>
                    <a:cubicBezTo>
                      <a:pt x="2418" y="1103"/>
                      <a:pt x="2479" y="1047"/>
                      <a:pt x="2539" y="991"/>
                    </a:cubicBezTo>
                    <a:cubicBezTo>
                      <a:pt x="2586" y="949"/>
                      <a:pt x="2633" y="908"/>
                      <a:pt x="2674" y="861"/>
                    </a:cubicBezTo>
                    <a:cubicBezTo>
                      <a:pt x="2734" y="796"/>
                      <a:pt x="2768" y="717"/>
                      <a:pt x="2762" y="629"/>
                    </a:cubicBezTo>
                    <a:cubicBezTo>
                      <a:pt x="2762" y="601"/>
                      <a:pt x="2758" y="568"/>
                      <a:pt x="2753" y="541"/>
                    </a:cubicBezTo>
                    <a:cubicBezTo>
                      <a:pt x="2749" y="494"/>
                      <a:pt x="2734" y="447"/>
                      <a:pt x="2706" y="406"/>
                    </a:cubicBezTo>
                    <a:cubicBezTo>
                      <a:pt x="2656" y="331"/>
                      <a:pt x="2586" y="284"/>
                      <a:pt x="2502" y="262"/>
                    </a:cubicBezTo>
                    <a:cubicBezTo>
                      <a:pt x="2478" y="252"/>
                      <a:pt x="2454" y="249"/>
                      <a:pt x="2430" y="249"/>
                    </a:cubicBezTo>
                    <a:cubicBezTo>
                      <a:pt x="2417" y="249"/>
                      <a:pt x="2404" y="250"/>
                      <a:pt x="2390" y="252"/>
                    </a:cubicBezTo>
                    <a:cubicBezTo>
                      <a:pt x="2344" y="262"/>
                      <a:pt x="2302" y="275"/>
                      <a:pt x="2260" y="303"/>
                    </a:cubicBezTo>
                    <a:cubicBezTo>
                      <a:pt x="2186" y="345"/>
                      <a:pt x="2116" y="406"/>
                      <a:pt x="2051" y="466"/>
                    </a:cubicBezTo>
                    <a:cubicBezTo>
                      <a:pt x="1949" y="558"/>
                      <a:pt x="1856" y="670"/>
                      <a:pt x="1777" y="786"/>
                    </a:cubicBezTo>
                    <a:cubicBezTo>
                      <a:pt x="1772" y="792"/>
                      <a:pt x="1772" y="801"/>
                      <a:pt x="1763" y="805"/>
                    </a:cubicBezTo>
                    <a:cubicBezTo>
                      <a:pt x="1763" y="796"/>
                      <a:pt x="1763" y="792"/>
                      <a:pt x="1768" y="786"/>
                    </a:cubicBezTo>
                    <a:cubicBezTo>
                      <a:pt x="1796" y="674"/>
                      <a:pt x="1819" y="558"/>
                      <a:pt x="1833" y="442"/>
                    </a:cubicBezTo>
                    <a:cubicBezTo>
                      <a:pt x="1842" y="387"/>
                      <a:pt x="1847" y="326"/>
                      <a:pt x="1842" y="266"/>
                    </a:cubicBezTo>
                    <a:cubicBezTo>
                      <a:pt x="1837" y="224"/>
                      <a:pt x="1833" y="182"/>
                      <a:pt x="1819" y="145"/>
                    </a:cubicBezTo>
                    <a:cubicBezTo>
                      <a:pt x="1805" y="108"/>
                      <a:pt x="1791" y="75"/>
                      <a:pt x="1763" y="47"/>
                    </a:cubicBezTo>
                    <a:cubicBezTo>
                      <a:pt x="1745" y="20"/>
                      <a:pt x="1717" y="5"/>
                      <a:pt x="16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7"/>
              <p:cNvSpPr/>
              <p:nvPr/>
            </p:nvSpPr>
            <p:spPr>
              <a:xfrm rot="-9899995">
                <a:off x="-543937" y="4068922"/>
                <a:ext cx="863756" cy="680700"/>
              </a:xfrm>
              <a:custGeom>
                <a:avLst/>
                <a:gdLst/>
                <a:ahLst/>
                <a:cxnLst/>
                <a:rect l="l" t="t" r="r" b="b"/>
                <a:pathLst>
                  <a:path w="2768" h="2181" extrusionOk="0">
                    <a:moveTo>
                      <a:pt x="1684" y="1"/>
                    </a:moveTo>
                    <a:cubicBezTo>
                      <a:pt x="1661" y="1"/>
                      <a:pt x="1633" y="5"/>
                      <a:pt x="1609" y="15"/>
                    </a:cubicBezTo>
                    <a:cubicBezTo>
                      <a:pt x="1573" y="28"/>
                      <a:pt x="1540" y="56"/>
                      <a:pt x="1512" y="89"/>
                    </a:cubicBezTo>
                    <a:cubicBezTo>
                      <a:pt x="1470" y="136"/>
                      <a:pt x="1438" y="191"/>
                      <a:pt x="1410" y="247"/>
                    </a:cubicBezTo>
                    <a:cubicBezTo>
                      <a:pt x="1339" y="387"/>
                      <a:pt x="1284" y="531"/>
                      <a:pt x="1242" y="680"/>
                    </a:cubicBezTo>
                    <a:cubicBezTo>
                      <a:pt x="1223" y="736"/>
                      <a:pt x="1206" y="796"/>
                      <a:pt x="1187" y="852"/>
                    </a:cubicBezTo>
                    <a:cubicBezTo>
                      <a:pt x="1187" y="856"/>
                      <a:pt x="1187" y="865"/>
                      <a:pt x="1178" y="865"/>
                    </a:cubicBezTo>
                    <a:cubicBezTo>
                      <a:pt x="1172" y="856"/>
                      <a:pt x="1168" y="847"/>
                      <a:pt x="1168" y="837"/>
                    </a:cubicBezTo>
                    <a:cubicBezTo>
                      <a:pt x="1126" y="702"/>
                      <a:pt x="1080" y="568"/>
                      <a:pt x="1033" y="433"/>
                    </a:cubicBezTo>
                    <a:cubicBezTo>
                      <a:pt x="1010" y="373"/>
                      <a:pt x="982" y="307"/>
                      <a:pt x="949" y="247"/>
                    </a:cubicBezTo>
                    <a:cubicBezTo>
                      <a:pt x="912" y="178"/>
                      <a:pt x="865" y="117"/>
                      <a:pt x="805" y="61"/>
                    </a:cubicBezTo>
                    <a:cubicBezTo>
                      <a:pt x="787" y="43"/>
                      <a:pt x="764" y="28"/>
                      <a:pt x="736" y="20"/>
                    </a:cubicBezTo>
                    <a:cubicBezTo>
                      <a:pt x="717" y="11"/>
                      <a:pt x="700" y="7"/>
                      <a:pt x="682" y="7"/>
                    </a:cubicBezTo>
                    <a:cubicBezTo>
                      <a:pt x="652" y="7"/>
                      <a:pt x="624" y="20"/>
                      <a:pt x="601" y="47"/>
                    </a:cubicBezTo>
                    <a:cubicBezTo>
                      <a:pt x="592" y="56"/>
                      <a:pt x="582" y="71"/>
                      <a:pt x="577" y="80"/>
                    </a:cubicBezTo>
                    <a:cubicBezTo>
                      <a:pt x="564" y="103"/>
                      <a:pt x="559" y="127"/>
                      <a:pt x="554" y="150"/>
                    </a:cubicBezTo>
                    <a:cubicBezTo>
                      <a:pt x="541" y="210"/>
                      <a:pt x="531" y="271"/>
                      <a:pt x="531" y="331"/>
                    </a:cubicBezTo>
                    <a:cubicBezTo>
                      <a:pt x="531" y="350"/>
                      <a:pt x="526" y="363"/>
                      <a:pt x="526" y="382"/>
                    </a:cubicBezTo>
                    <a:lnTo>
                      <a:pt x="526" y="406"/>
                    </a:lnTo>
                    <a:cubicBezTo>
                      <a:pt x="526" y="423"/>
                      <a:pt x="531" y="438"/>
                      <a:pt x="531" y="451"/>
                    </a:cubicBezTo>
                    <a:cubicBezTo>
                      <a:pt x="531" y="489"/>
                      <a:pt x="536" y="522"/>
                      <a:pt x="541" y="554"/>
                    </a:cubicBezTo>
                    <a:cubicBezTo>
                      <a:pt x="550" y="629"/>
                      <a:pt x="569" y="702"/>
                      <a:pt x="592" y="777"/>
                    </a:cubicBezTo>
                    <a:cubicBezTo>
                      <a:pt x="610" y="856"/>
                      <a:pt x="633" y="936"/>
                      <a:pt x="642" y="1015"/>
                    </a:cubicBezTo>
                    <a:cubicBezTo>
                      <a:pt x="642" y="1019"/>
                      <a:pt x="648" y="1024"/>
                      <a:pt x="642" y="1028"/>
                    </a:cubicBezTo>
                    <a:cubicBezTo>
                      <a:pt x="638" y="1028"/>
                      <a:pt x="633" y="1024"/>
                      <a:pt x="633" y="1024"/>
                    </a:cubicBezTo>
                    <a:cubicBezTo>
                      <a:pt x="577" y="963"/>
                      <a:pt x="517" y="912"/>
                      <a:pt x="453" y="861"/>
                    </a:cubicBezTo>
                    <a:cubicBezTo>
                      <a:pt x="406" y="824"/>
                      <a:pt x="359" y="786"/>
                      <a:pt x="303" y="749"/>
                    </a:cubicBezTo>
                    <a:cubicBezTo>
                      <a:pt x="266" y="726"/>
                      <a:pt x="224" y="708"/>
                      <a:pt x="178" y="698"/>
                    </a:cubicBezTo>
                    <a:cubicBezTo>
                      <a:pt x="167" y="696"/>
                      <a:pt x="156" y="694"/>
                      <a:pt x="146" y="694"/>
                    </a:cubicBezTo>
                    <a:cubicBezTo>
                      <a:pt x="118" y="694"/>
                      <a:pt x="95" y="703"/>
                      <a:pt x="71" y="717"/>
                    </a:cubicBezTo>
                    <a:cubicBezTo>
                      <a:pt x="39" y="740"/>
                      <a:pt x="24" y="768"/>
                      <a:pt x="15" y="801"/>
                    </a:cubicBezTo>
                    <a:cubicBezTo>
                      <a:pt x="1" y="842"/>
                      <a:pt x="6" y="880"/>
                      <a:pt x="11" y="921"/>
                    </a:cubicBezTo>
                    <a:cubicBezTo>
                      <a:pt x="20" y="968"/>
                      <a:pt x="29" y="1015"/>
                      <a:pt x="43" y="1056"/>
                    </a:cubicBezTo>
                    <a:cubicBezTo>
                      <a:pt x="66" y="1149"/>
                      <a:pt x="99" y="1238"/>
                      <a:pt x="140" y="1326"/>
                    </a:cubicBezTo>
                    <a:cubicBezTo>
                      <a:pt x="183" y="1423"/>
                      <a:pt x="243" y="1511"/>
                      <a:pt x="318" y="1595"/>
                    </a:cubicBezTo>
                    <a:cubicBezTo>
                      <a:pt x="331" y="1614"/>
                      <a:pt x="350" y="1633"/>
                      <a:pt x="363" y="1651"/>
                    </a:cubicBezTo>
                    <a:cubicBezTo>
                      <a:pt x="382" y="1679"/>
                      <a:pt x="401" y="1698"/>
                      <a:pt x="419" y="1721"/>
                    </a:cubicBezTo>
                    <a:cubicBezTo>
                      <a:pt x="466" y="1768"/>
                      <a:pt x="522" y="1809"/>
                      <a:pt x="573" y="1852"/>
                    </a:cubicBezTo>
                    <a:cubicBezTo>
                      <a:pt x="629" y="1897"/>
                      <a:pt x="689" y="1940"/>
                      <a:pt x="745" y="1981"/>
                    </a:cubicBezTo>
                    <a:cubicBezTo>
                      <a:pt x="796" y="2028"/>
                      <a:pt x="856" y="2056"/>
                      <a:pt x="921" y="2079"/>
                    </a:cubicBezTo>
                    <a:cubicBezTo>
                      <a:pt x="968" y="2093"/>
                      <a:pt x="1010" y="2107"/>
                      <a:pt x="1056" y="2120"/>
                    </a:cubicBezTo>
                    <a:cubicBezTo>
                      <a:pt x="1103" y="2135"/>
                      <a:pt x="1144" y="2148"/>
                      <a:pt x="1191" y="2163"/>
                    </a:cubicBezTo>
                    <a:cubicBezTo>
                      <a:pt x="1234" y="2172"/>
                      <a:pt x="1275" y="2176"/>
                      <a:pt x="1317" y="2181"/>
                    </a:cubicBezTo>
                    <a:cubicBezTo>
                      <a:pt x="1377" y="2181"/>
                      <a:pt x="1438" y="2181"/>
                      <a:pt x="1498" y="2172"/>
                    </a:cubicBezTo>
                    <a:cubicBezTo>
                      <a:pt x="1568" y="2167"/>
                      <a:pt x="1642" y="2153"/>
                      <a:pt x="1717" y="2139"/>
                    </a:cubicBezTo>
                    <a:cubicBezTo>
                      <a:pt x="1763" y="2125"/>
                      <a:pt x="1809" y="2120"/>
                      <a:pt x="1856" y="2111"/>
                    </a:cubicBezTo>
                    <a:cubicBezTo>
                      <a:pt x="1912" y="2103"/>
                      <a:pt x="1968" y="2093"/>
                      <a:pt x="2019" y="2079"/>
                    </a:cubicBezTo>
                    <a:cubicBezTo>
                      <a:pt x="2107" y="2056"/>
                      <a:pt x="2191" y="2032"/>
                      <a:pt x="2274" y="2000"/>
                    </a:cubicBezTo>
                    <a:cubicBezTo>
                      <a:pt x="2335" y="1972"/>
                      <a:pt x="2399" y="1949"/>
                      <a:pt x="2465" y="1916"/>
                    </a:cubicBezTo>
                    <a:cubicBezTo>
                      <a:pt x="2511" y="1888"/>
                      <a:pt x="2558" y="1856"/>
                      <a:pt x="2600" y="1814"/>
                    </a:cubicBezTo>
                    <a:cubicBezTo>
                      <a:pt x="2650" y="1753"/>
                      <a:pt x="2688" y="1693"/>
                      <a:pt x="2712" y="1618"/>
                    </a:cubicBezTo>
                    <a:cubicBezTo>
                      <a:pt x="2744" y="1535"/>
                      <a:pt x="2753" y="1451"/>
                      <a:pt x="2740" y="1363"/>
                    </a:cubicBezTo>
                    <a:cubicBezTo>
                      <a:pt x="2734" y="1330"/>
                      <a:pt x="2721" y="1303"/>
                      <a:pt x="2702" y="1270"/>
                    </a:cubicBezTo>
                    <a:cubicBezTo>
                      <a:pt x="2678" y="1228"/>
                      <a:pt x="2642" y="1200"/>
                      <a:pt x="2590" y="1191"/>
                    </a:cubicBezTo>
                    <a:cubicBezTo>
                      <a:pt x="2567" y="1189"/>
                      <a:pt x="2545" y="1188"/>
                      <a:pt x="2523" y="1188"/>
                    </a:cubicBezTo>
                    <a:cubicBezTo>
                      <a:pt x="2501" y="1188"/>
                      <a:pt x="2479" y="1189"/>
                      <a:pt x="2455" y="1191"/>
                    </a:cubicBezTo>
                    <a:cubicBezTo>
                      <a:pt x="2409" y="1195"/>
                      <a:pt x="2367" y="1204"/>
                      <a:pt x="2321" y="1214"/>
                    </a:cubicBezTo>
                    <a:cubicBezTo>
                      <a:pt x="2311" y="1214"/>
                      <a:pt x="2302" y="1219"/>
                      <a:pt x="2293" y="1219"/>
                    </a:cubicBezTo>
                    <a:cubicBezTo>
                      <a:pt x="2293" y="1210"/>
                      <a:pt x="2298" y="1210"/>
                      <a:pt x="2302" y="1204"/>
                    </a:cubicBezTo>
                    <a:cubicBezTo>
                      <a:pt x="2321" y="1187"/>
                      <a:pt x="2339" y="1172"/>
                      <a:pt x="2358" y="1159"/>
                    </a:cubicBezTo>
                    <a:cubicBezTo>
                      <a:pt x="2418" y="1103"/>
                      <a:pt x="2479" y="1047"/>
                      <a:pt x="2539" y="991"/>
                    </a:cubicBezTo>
                    <a:cubicBezTo>
                      <a:pt x="2586" y="949"/>
                      <a:pt x="2633" y="908"/>
                      <a:pt x="2674" y="861"/>
                    </a:cubicBezTo>
                    <a:cubicBezTo>
                      <a:pt x="2734" y="796"/>
                      <a:pt x="2768" y="717"/>
                      <a:pt x="2762" y="629"/>
                    </a:cubicBezTo>
                    <a:cubicBezTo>
                      <a:pt x="2762" y="601"/>
                      <a:pt x="2758" y="568"/>
                      <a:pt x="2753" y="541"/>
                    </a:cubicBezTo>
                    <a:cubicBezTo>
                      <a:pt x="2749" y="494"/>
                      <a:pt x="2734" y="447"/>
                      <a:pt x="2706" y="406"/>
                    </a:cubicBezTo>
                    <a:cubicBezTo>
                      <a:pt x="2656" y="331"/>
                      <a:pt x="2586" y="284"/>
                      <a:pt x="2502" y="262"/>
                    </a:cubicBezTo>
                    <a:cubicBezTo>
                      <a:pt x="2478" y="252"/>
                      <a:pt x="2454" y="249"/>
                      <a:pt x="2430" y="249"/>
                    </a:cubicBezTo>
                    <a:cubicBezTo>
                      <a:pt x="2417" y="249"/>
                      <a:pt x="2404" y="250"/>
                      <a:pt x="2390" y="252"/>
                    </a:cubicBezTo>
                    <a:cubicBezTo>
                      <a:pt x="2344" y="262"/>
                      <a:pt x="2302" y="275"/>
                      <a:pt x="2260" y="303"/>
                    </a:cubicBezTo>
                    <a:cubicBezTo>
                      <a:pt x="2186" y="345"/>
                      <a:pt x="2116" y="406"/>
                      <a:pt x="2051" y="466"/>
                    </a:cubicBezTo>
                    <a:cubicBezTo>
                      <a:pt x="1949" y="558"/>
                      <a:pt x="1856" y="670"/>
                      <a:pt x="1777" y="786"/>
                    </a:cubicBezTo>
                    <a:cubicBezTo>
                      <a:pt x="1772" y="792"/>
                      <a:pt x="1772" y="801"/>
                      <a:pt x="1763" y="805"/>
                    </a:cubicBezTo>
                    <a:cubicBezTo>
                      <a:pt x="1763" y="796"/>
                      <a:pt x="1763" y="792"/>
                      <a:pt x="1768" y="786"/>
                    </a:cubicBezTo>
                    <a:cubicBezTo>
                      <a:pt x="1796" y="674"/>
                      <a:pt x="1819" y="558"/>
                      <a:pt x="1833" y="442"/>
                    </a:cubicBezTo>
                    <a:cubicBezTo>
                      <a:pt x="1842" y="387"/>
                      <a:pt x="1847" y="326"/>
                      <a:pt x="1842" y="266"/>
                    </a:cubicBezTo>
                    <a:cubicBezTo>
                      <a:pt x="1837" y="224"/>
                      <a:pt x="1833" y="182"/>
                      <a:pt x="1819" y="145"/>
                    </a:cubicBezTo>
                    <a:cubicBezTo>
                      <a:pt x="1805" y="108"/>
                      <a:pt x="1791" y="75"/>
                      <a:pt x="1763" y="47"/>
                    </a:cubicBezTo>
                    <a:cubicBezTo>
                      <a:pt x="1745" y="20"/>
                      <a:pt x="1717" y="5"/>
                      <a:pt x="16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7"/>
              <p:cNvSpPr/>
              <p:nvPr/>
            </p:nvSpPr>
            <p:spPr>
              <a:xfrm>
                <a:off x="-110404" y="4091724"/>
                <a:ext cx="254124" cy="237252"/>
              </a:xfrm>
              <a:custGeom>
                <a:avLst/>
                <a:gdLst/>
                <a:ahLst/>
                <a:cxnLst/>
                <a:rect l="l" t="t" r="r" b="b"/>
                <a:pathLst>
                  <a:path w="1748" h="1632" extrusionOk="0">
                    <a:moveTo>
                      <a:pt x="674" y="1"/>
                    </a:moveTo>
                    <a:cubicBezTo>
                      <a:pt x="595" y="1"/>
                      <a:pt x="516" y="1"/>
                      <a:pt x="437" y="20"/>
                    </a:cubicBezTo>
                    <a:cubicBezTo>
                      <a:pt x="335" y="42"/>
                      <a:pt x="242" y="89"/>
                      <a:pt x="177" y="173"/>
                    </a:cubicBezTo>
                    <a:cubicBezTo>
                      <a:pt x="112" y="252"/>
                      <a:pt x="65" y="340"/>
                      <a:pt x="42" y="443"/>
                    </a:cubicBezTo>
                    <a:cubicBezTo>
                      <a:pt x="28" y="494"/>
                      <a:pt x="18" y="550"/>
                      <a:pt x="9" y="606"/>
                    </a:cubicBezTo>
                    <a:cubicBezTo>
                      <a:pt x="5" y="679"/>
                      <a:pt x="1" y="749"/>
                      <a:pt x="23" y="819"/>
                    </a:cubicBezTo>
                    <a:cubicBezTo>
                      <a:pt x="33" y="851"/>
                      <a:pt x="37" y="884"/>
                      <a:pt x="42" y="917"/>
                    </a:cubicBezTo>
                    <a:cubicBezTo>
                      <a:pt x="56" y="996"/>
                      <a:pt x="70" y="1074"/>
                      <a:pt x="89" y="1153"/>
                    </a:cubicBezTo>
                    <a:cubicBezTo>
                      <a:pt x="121" y="1260"/>
                      <a:pt x="172" y="1349"/>
                      <a:pt x="256" y="1423"/>
                    </a:cubicBezTo>
                    <a:cubicBezTo>
                      <a:pt x="307" y="1465"/>
                      <a:pt x="358" y="1498"/>
                      <a:pt x="419" y="1526"/>
                    </a:cubicBezTo>
                    <a:cubicBezTo>
                      <a:pt x="576" y="1604"/>
                      <a:pt x="748" y="1632"/>
                      <a:pt x="925" y="1632"/>
                    </a:cubicBezTo>
                    <a:cubicBezTo>
                      <a:pt x="953" y="1632"/>
                      <a:pt x="977" y="1628"/>
                      <a:pt x="999" y="1628"/>
                    </a:cubicBezTo>
                    <a:cubicBezTo>
                      <a:pt x="1042" y="1628"/>
                      <a:pt x="1088" y="1623"/>
                      <a:pt x="1130" y="1619"/>
                    </a:cubicBezTo>
                    <a:cubicBezTo>
                      <a:pt x="1232" y="1604"/>
                      <a:pt x="1320" y="1563"/>
                      <a:pt x="1390" y="1488"/>
                    </a:cubicBezTo>
                    <a:cubicBezTo>
                      <a:pt x="1445" y="1423"/>
                      <a:pt x="1497" y="1363"/>
                      <a:pt x="1539" y="1293"/>
                    </a:cubicBezTo>
                    <a:cubicBezTo>
                      <a:pt x="1571" y="1237"/>
                      <a:pt x="1604" y="1181"/>
                      <a:pt x="1627" y="1125"/>
                    </a:cubicBezTo>
                    <a:cubicBezTo>
                      <a:pt x="1669" y="1014"/>
                      <a:pt x="1702" y="902"/>
                      <a:pt x="1730" y="791"/>
                    </a:cubicBezTo>
                    <a:cubicBezTo>
                      <a:pt x="1748" y="698"/>
                      <a:pt x="1748" y="610"/>
                      <a:pt x="1734" y="516"/>
                    </a:cubicBezTo>
                    <a:cubicBezTo>
                      <a:pt x="1720" y="460"/>
                      <a:pt x="1706" y="405"/>
                      <a:pt x="1679" y="354"/>
                    </a:cubicBezTo>
                    <a:cubicBezTo>
                      <a:pt x="1632" y="271"/>
                      <a:pt x="1567" y="209"/>
                      <a:pt x="1483" y="164"/>
                    </a:cubicBezTo>
                    <a:cubicBezTo>
                      <a:pt x="1376" y="103"/>
                      <a:pt x="1265" y="70"/>
                      <a:pt x="1144" y="48"/>
                    </a:cubicBezTo>
                    <a:cubicBezTo>
                      <a:pt x="990" y="14"/>
                      <a:pt x="832" y="5"/>
                      <a:pt x="6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57" name="Google Shape;257;p7"/>
          <p:cNvGrpSpPr/>
          <p:nvPr/>
        </p:nvGrpSpPr>
        <p:grpSpPr>
          <a:xfrm>
            <a:off x="6930818" y="2785673"/>
            <a:ext cx="2071380" cy="4022968"/>
            <a:chOff x="6930818" y="2089255"/>
            <a:chExt cx="2071380" cy="3017226"/>
          </a:xfrm>
        </p:grpSpPr>
        <p:grpSp>
          <p:nvGrpSpPr>
            <p:cNvPr id="258" name="Google Shape;258;p7"/>
            <p:cNvGrpSpPr/>
            <p:nvPr/>
          </p:nvGrpSpPr>
          <p:grpSpPr>
            <a:xfrm rot="4209517">
              <a:off x="8611268" y="2132475"/>
              <a:ext cx="337824" cy="350148"/>
              <a:chOff x="3827833" y="573854"/>
              <a:chExt cx="131631" cy="136431"/>
            </a:xfrm>
          </p:grpSpPr>
          <p:sp>
            <p:nvSpPr>
              <p:cNvPr id="259" name="Google Shape;259;p7"/>
              <p:cNvSpPr/>
              <p:nvPr/>
            </p:nvSpPr>
            <p:spPr>
              <a:xfrm>
                <a:off x="3827833" y="573854"/>
                <a:ext cx="131631" cy="136431"/>
              </a:xfrm>
              <a:custGeom>
                <a:avLst/>
                <a:gdLst/>
                <a:ahLst/>
                <a:cxnLst/>
                <a:rect l="l" t="t" r="r" b="b"/>
                <a:pathLst>
                  <a:path w="2084" h="2160" extrusionOk="0">
                    <a:moveTo>
                      <a:pt x="1563" y="1331"/>
                    </a:moveTo>
                    <a:cubicBezTo>
                      <a:pt x="1622" y="1331"/>
                      <a:pt x="1652" y="1373"/>
                      <a:pt x="1642" y="1446"/>
                    </a:cubicBezTo>
                    <a:cubicBezTo>
                      <a:pt x="1642" y="1483"/>
                      <a:pt x="1632" y="1517"/>
                      <a:pt x="1618" y="1553"/>
                    </a:cubicBezTo>
                    <a:cubicBezTo>
                      <a:pt x="1614" y="1572"/>
                      <a:pt x="1599" y="1595"/>
                      <a:pt x="1586" y="1609"/>
                    </a:cubicBezTo>
                    <a:cubicBezTo>
                      <a:pt x="1563" y="1638"/>
                      <a:pt x="1523" y="1654"/>
                      <a:pt x="1486" y="1654"/>
                    </a:cubicBezTo>
                    <a:cubicBezTo>
                      <a:pt x="1470" y="1654"/>
                      <a:pt x="1455" y="1652"/>
                      <a:pt x="1442" y="1646"/>
                    </a:cubicBezTo>
                    <a:cubicBezTo>
                      <a:pt x="1400" y="1628"/>
                      <a:pt x="1386" y="1595"/>
                      <a:pt x="1391" y="1534"/>
                    </a:cubicBezTo>
                    <a:cubicBezTo>
                      <a:pt x="1395" y="1465"/>
                      <a:pt x="1404" y="1405"/>
                      <a:pt x="1464" y="1363"/>
                    </a:cubicBezTo>
                    <a:cubicBezTo>
                      <a:pt x="1479" y="1354"/>
                      <a:pt x="1492" y="1344"/>
                      <a:pt x="1511" y="1339"/>
                    </a:cubicBezTo>
                    <a:cubicBezTo>
                      <a:pt x="1530" y="1333"/>
                      <a:pt x="1547" y="1331"/>
                      <a:pt x="1563" y="1331"/>
                    </a:cubicBezTo>
                    <a:close/>
                    <a:moveTo>
                      <a:pt x="1072" y="1"/>
                    </a:moveTo>
                    <a:cubicBezTo>
                      <a:pt x="966" y="1"/>
                      <a:pt x="903" y="73"/>
                      <a:pt x="906" y="196"/>
                    </a:cubicBezTo>
                    <a:cubicBezTo>
                      <a:pt x="906" y="210"/>
                      <a:pt x="906" y="223"/>
                      <a:pt x="912" y="238"/>
                    </a:cubicBezTo>
                    <a:cubicBezTo>
                      <a:pt x="930" y="391"/>
                      <a:pt x="996" y="526"/>
                      <a:pt x="1060" y="665"/>
                    </a:cubicBezTo>
                    <a:cubicBezTo>
                      <a:pt x="1065" y="680"/>
                      <a:pt x="1069" y="689"/>
                      <a:pt x="1079" y="708"/>
                    </a:cubicBezTo>
                    <a:cubicBezTo>
                      <a:pt x="1014" y="665"/>
                      <a:pt x="953" y="628"/>
                      <a:pt x="889" y="596"/>
                    </a:cubicBezTo>
                    <a:cubicBezTo>
                      <a:pt x="767" y="526"/>
                      <a:pt x="638" y="470"/>
                      <a:pt x="494" y="461"/>
                    </a:cubicBezTo>
                    <a:cubicBezTo>
                      <a:pt x="486" y="461"/>
                      <a:pt x="478" y="460"/>
                      <a:pt x="470" y="460"/>
                    </a:cubicBezTo>
                    <a:cubicBezTo>
                      <a:pt x="351" y="460"/>
                      <a:pt x="295" y="534"/>
                      <a:pt x="326" y="656"/>
                    </a:cubicBezTo>
                    <a:cubicBezTo>
                      <a:pt x="372" y="852"/>
                      <a:pt x="479" y="1015"/>
                      <a:pt x="614" y="1158"/>
                    </a:cubicBezTo>
                    <a:cubicBezTo>
                      <a:pt x="683" y="1232"/>
                      <a:pt x="763" y="1302"/>
                      <a:pt x="837" y="1372"/>
                    </a:cubicBezTo>
                    <a:cubicBezTo>
                      <a:pt x="837" y="1377"/>
                      <a:pt x="833" y="1377"/>
                      <a:pt x="828" y="1382"/>
                    </a:cubicBezTo>
                    <a:cubicBezTo>
                      <a:pt x="702" y="1349"/>
                      <a:pt x="577" y="1316"/>
                      <a:pt x="451" y="1293"/>
                    </a:cubicBezTo>
                    <a:cubicBezTo>
                      <a:pt x="405" y="1285"/>
                      <a:pt x="355" y="1280"/>
                      <a:pt x="305" y="1280"/>
                    </a:cubicBezTo>
                    <a:cubicBezTo>
                      <a:pt x="270" y="1280"/>
                      <a:pt x="235" y="1282"/>
                      <a:pt x="200" y="1288"/>
                    </a:cubicBezTo>
                    <a:cubicBezTo>
                      <a:pt x="61" y="1311"/>
                      <a:pt x="1" y="1437"/>
                      <a:pt x="61" y="1567"/>
                    </a:cubicBezTo>
                    <a:cubicBezTo>
                      <a:pt x="89" y="1618"/>
                      <a:pt x="121" y="1665"/>
                      <a:pt x="159" y="1712"/>
                    </a:cubicBezTo>
                    <a:cubicBezTo>
                      <a:pt x="298" y="1865"/>
                      <a:pt x="475" y="1967"/>
                      <a:pt x="661" y="2041"/>
                    </a:cubicBezTo>
                    <a:cubicBezTo>
                      <a:pt x="849" y="2115"/>
                      <a:pt x="1040" y="2160"/>
                      <a:pt x="1234" y="2160"/>
                    </a:cubicBezTo>
                    <a:cubicBezTo>
                      <a:pt x="1323" y="2160"/>
                      <a:pt x="1412" y="2150"/>
                      <a:pt x="1502" y="2130"/>
                    </a:cubicBezTo>
                    <a:cubicBezTo>
                      <a:pt x="1814" y="2060"/>
                      <a:pt x="2018" y="1837"/>
                      <a:pt x="2060" y="1526"/>
                    </a:cubicBezTo>
                    <a:cubicBezTo>
                      <a:pt x="2084" y="1330"/>
                      <a:pt x="2046" y="1139"/>
                      <a:pt x="1981" y="959"/>
                    </a:cubicBezTo>
                    <a:cubicBezTo>
                      <a:pt x="1869" y="642"/>
                      <a:pt x="1665" y="391"/>
                      <a:pt x="1419" y="168"/>
                    </a:cubicBezTo>
                    <a:cubicBezTo>
                      <a:pt x="1335" y="99"/>
                      <a:pt x="1247" y="38"/>
                      <a:pt x="1144" y="10"/>
                    </a:cubicBezTo>
                    <a:cubicBezTo>
                      <a:pt x="1118" y="4"/>
                      <a:pt x="1094" y="1"/>
                      <a:pt x="10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7"/>
              <p:cNvSpPr/>
              <p:nvPr/>
            </p:nvSpPr>
            <p:spPr>
              <a:xfrm>
                <a:off x="3915374" y="657858"/>
                <a:ext cx="16864" cy="20528"/>
              </a:xfrm>
              <a:custGeom>
                <a:avLst/>
                <a:gdLst/>
                <a:ahLst/>
                <a:cxnLst/>
                <a:rect l="l" t="t" r="r" b="b"/>
                <a:pathLst>
                  <a:path w="267" h="325" extrusionOk="0">
                    <a:moveTo>
                      <a:pt x="177" y="1"/>
                    </a:moveTo>
                    <a:cubicBezTo>
                      <a:pt x="161" y="1"/>
                      <a:pt x="144" y="3"/>
                      <a:pt x="125" y="9"/>
                    </a:cubicBezTo>
                    <a:cubicBezTo>
                      <a:pt x="106" y="14"/>
                      <a:pt x="93" y="24"/>
                      <a:pt x="78" y="33"/>
                    </a:cubicBezTo>
                    <a:cubicBezTo>
                      <a:pt x="18" y="75"/>
                      <a:pt x="9" y="135"/>
                      <a:pt x="5" y="204"/>
                    </a:cubicBezTo>
                    <a:cubicBezTo>
                      <a:pt x="0" y="265"/>
                      <a:pt x="14" y="298"/>
                      <a:pt x="56" y="316"/>
                    </a:cubicBezTo>
                    <a:cubicBezTo>
                      <a:pt x="69" y="322"/>
                      <a:pt x="84" y="324"/>
                      <a:pt x="100" y="324"/>
                    </a:cubicBezTo>
                    <a:cubicBezTo>
                      <a:pt x="137" y="324"/>
                      <a:pt x="177" y="308"/>
                      <a:pt x="200" y="279"/>
                    </a:cubicBezTo>
                    <a:cubicBezTo>
                      <a:pt x="213" y="265"/>
                      <a:pt x="228" y="242"/>
                      <a:pt x="232" y="223"/>
                    </a:cubicBezTo>
                    <a:cubicBezTo>
                      <a:pt x="246" y="187"/>
                      <a:pt x="256" y="153"/>
                      <a:pt x="256" y="116"/>
                    </a:cubicBezTo>
                    <a:cubicBezTo>
                      <a:pt x="266" y="43"/>
                      <a:pt x="236" y="1"/>
                      <a:pt x="1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1" name="Google Shape;261;p7"/>
            <p:cNvGrpSpPr/>
            <p:nvPr/>
          </p:nvGrpSpPr>
          <p:grpSpPr>
            <a:xfrm rot="-3489360">
              <a:off x="6999741" y="4695530"/>
              <a:ext cx="337828" cy="350151"/>
              <a:chOff x="3827833" y="573854"/>
              <a:chExt cx="131631" cy="136431"/>
            </a:xfrm>
          </p:grpSpPr>
          <p:sp>
            <p:nvSpPr>
              <p:cNvPr id="262" name="Google Shape;262;p7"/>
              <p:cNvSpPr/>
              <p:nvPr/>
            </p:nvSpPr>
            <p:spPr>
              <a:xfrm>
                <a:off x="3827833" y="573854"/>
                <a:ext cx="131631" cy="136431"/>
              </a:xfrm>
              <a:custGeom>
                <a:avLst/>
                <a:gdLst/>
                <a:ahLst/>
                <a:cxnLst/>
                <a:rect l="l" t="t" r="r" b="b"/>
                <a:pathLst>
                  <a:path w="2084" h="2160" extrusionOk="0">
                    <a:moveTo>
                      <a:pt x="1563" y="1331"/>
                    </a:moveTo>
                    <a:cubicBezTo>
                      <a:pt x="1622" y="1331"/>
                      <a:pt x="1652" y="1373"/>
                      <a:pt x="1642" y="1446"/>
                    </a:cubicBezTo>
                    <a:cubicBezTo>
                      <a:pt x="1642" y="1483"/>
                      <a:pt x="1632" y="1517"/>
                      <a:pt x="1618" y="1553"/>
                    </a:cubicBezTo>
                    <a:cubicBezTo>
                      <a:pt x="1614" y="1572"/>
                      <a:pt x="1599" y="1595"/>
                      <a:pt x="1586" y="1609"/>
                    </a:cubicBezTo>
                    <a:cubicBezTo>
                      <a:pt x="1563" y="1638"/>
                      <a:pt x="1523" y="1654"/>
                      <a:pt x="1486" y="1654"/>
                    </a:cubicBezTo>
                    <a:cubicBezTo>
                      <a:pt x="1470" y="1654"/>
                      <a:pt x="1455" y="1652"/>
                      <a:pt x="1442" y="1646"/>
                    </a:cubicBezTo>
                    <a:cubicBezTo>
                      <a:pt x="1400" y="1628"/>
                      <a:pt x="1386" y="1595"/>
                      <a:pt x="1391" y="1534"/>
                    </a:cubicBezTo>
                    <a:cubicBezTo>
                      <a:pt x="1395" y="1465"/>
                      <a:pt x="1404" y="1405"/>
                      <a:pt x="1464" y="1363"/>
                    </a:cubicBezTo>
                    <a:cubicBezTo>
                      <a:pt x="1479" y="1354"/>
                      <a:pt x="1492" y="1344"/>
                      <a:pt x="1511" y="1339"/>
                    </a:cubicBezTo>
                    <a:cubicBezTo>
                      <a:pt x="1530" y="1333"/>
                      <a:pt x="1547" y="1331"/>
                      <a:pt x="1563" y="1331"/>
                    </a:cubicBezTo>
                    <a:close/>
                    <a:moveTo>
                      <a:pt x="1072" y="1"/>
                    </a:moveTo>
                    <a:cubicBezTo>
                      <a:pt x="966" y="1"/>
                      <a:pt x="903" y="73"/>
                      <a:pt x="906" y="196"/>
                    </a:cubicBezTo>
                    <a:cubicBezTo>
                      <a:pt x="906" y="210"/>
                      <a:pt x="906" y="223"/>
                      <a:pt x="912" y="238"/>
                    </a:cubicBezTo>
                    <a:cubicBezTo>
                      <a:pt x="930" y="391"/>
                      <a:pt x="996" y="526"/>
                      <a:pt x="1060" y="665"/>
                    </a:cubicBezTo>
                    <a:cubicBezTo>
                      <a:pt x="1065" y="680"/>
                      <a:pt x="1069" y="689"/>
                      <a:pt x="1079" y="708"/>
                    </a:cubicBezTo>
                    <a:cubicBezTo>
                      <a:pt x="1014" y="665"/>
                      <a:pt x="953" y="628"/>
                      <a:pt x="889" y="596"/>
                    </a:cubicBezTo>
                    <a:cubicBezTo>
                      <a:pt x="767" y="526"/>
                      <a:pt x="638" y="470"/>
                      <a:pt x="494" y="461"/>
                    </a:cubicBezTo>
                    <a:cubicBezTo>
                      <a:pt x="486" y="461"/>
                      <a:pt x="478" y="460"/>
                      <a:pt x="470" y="460"/>
                    </a:cubicBezTo>
                    <a:cubicBezTo>
                      <a:pt x="351" y="460"/>
                      <a:pt x="295" y="534"/>
                      <a:pt x="326" y="656"/>
                    </a:cubicBezTo>
                    <a:cubicBezTo>
                      <a:pt x="372" y="852"/>
                      <a:pt x="479" y="1015"/>
                      <a:pt x="614" y="1158"/>
                    </a:cubicBezTo>
                    <a:cubicBezTo>
                      <a:pt x="683" y="1232"/>
                      <a:pt x="763" y="1302"/>
                      <a:pt x="837" y="1372"/>
                    </a:cubicBezTo>
                    <a:cubicBezTo>
                      <a:pt x="837" y="1377"/>
                      <a:pt x="833" y="1377"/>
                      <a:pt x="828" y="1382"/>
                    </a:cubicBezTo>
                    <a:cubicBezTo>
                      <a:pt x="702" y="1349"/>
                      <a:pt x="577" y="1316"/>
                      <a:pt x="451" y="1293"/>
                    </a:cubicBezTo>
                    <a:cubicBezTo>
                      <a:pt x="405" y="1285"/>
                      <a:pt x="355" y="1280"/>
                      <a:pt x="305" y="1280"/>
                    </a:cubicBezTo>
                    <a:cubicBezTo>
                      <a:pt x="270" y="1280"/>
                      <a:pt x="235" y="1282"/>
                      <a:pt x="200" y="1288"/>
                    </a:cubicBezTo>
                    <a:cubicBezTo>
                      <a:pt x="61" y="1311"/>
                      <a:pt x="1" y="1437"/>
                      <a:pt x="61" y="1567"/>
                    </a:cubicBezTo>
                    <a:cubicBezTo>
                      <a:pt x="89" y="1618"/>
                      <a:pt x="121" y="1665"/>
                      <a:pt x="159" y="1712"/>
                    </a:cubicBezTo>
                    <a:cubicBezTo>
                      <a:pt x="298" y="1865"/>
                      <a:pt x="475" y="1967"/>
                      <a:pt x="661" y="2041"/>
                    </a:cubicBezTo>
                    <a:cubicBezTo>
                      <a:pt x="849" y="2115"/>
                      <a:pt x="1040" y="2160"/>
                      <a:pt x="1234" y="2160"/>
                    </a:cubicBezTo>
                    <a:cubicBezTo>
                      <a:pt x="1323" y="2160"/>
                      <a:pt x="1412" y="2150"/>
                      <a:pt x="1502" y="2130"/>
                    </a:cubicBezTo>
                    <a:cubicBezTo>
                      <a:pt x="1814" y="2060"/>
                      <a:pt x="2018" y="1837"/>
                      <a:pt x="2060" y="1526"/>
                    </a:cubicBezTo>
                    <a:cubicBezTo>
                      <a:pt x="2084" y="1330"/>
                      <a:pt x="2046" y="1139"/>
                      <a:pt x="1981" y="959"/>
                    </a:cubicBezTo>
                    <a:cubicBezTo>
                      <a:pt x="1869" y="642"/>
                      <a:pt x="1665" y="391"/>
                      <a:pt x="1419" y="168"/>
                    </a:cubicBezTo>
                    <a:cubicBezTo>
                      <a:pt x="1335" y="99"/>
                      <a:pt x="1247" y="38"/>
                      <a:pt x="1144" y="10"/>
                    </a:cubicBezTo>
                    <a:cubicBezTo>
                      <a:pt x="1118" y="4"/>
                      <a:pt x="1094" y="1"/>
                      <a:pt x="10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7"/>
              <p:cNvSpPr/>
              <p:nvPr/>
            </p:nvSpPr>
            <p:spPr>
              <a:xfrm>
                <a:off x="3915374" y="657858"/>
                <a:ext cx="16864" cy="20528"/>
              </a:xfrm>
              <a:custGeom>
                <a:avLst/>
                <a:gdLst/>
                <a:ahLst/>
                <a:cxnLst/>
                <a:rect l="l" t="t" r="r" b="b"/>
                <a:pathLst>
                  <a:path w="267" h="325" extrusionOk="0">
                    <a:moveTo>
                      <a:pt x="177" y="1"/>
                    </a:moveTo>
                    <a:cubicBezTo>
                      <a:pt x="161" y="1"/>
                      <a:pt x="144" y="3"/>
                      <a:pt x="125" y="9"/>
                    </a:cubicBezTo>
                    <a:cubicBezTo>
                      <a:pt x="106" y="14"/>
                      <a:pt x="93" y="24"/>
                      <a:pt x="78" y="33"/>
                    </a:cubicBezTo>
                    <a:cubicBezTo>
                      <a:pt x="18" y="75"/>
                      <a:pt x="9" y="135"/>
                      <a:pt x="5" y="204"/>
                    </a:cubicBezTo>
                    <a:cubicBezTo>
                      <a:pt x="0" y="265"/>
                      <a:pt x="14" y="298"/>
                      <a:pt x="56" y="316"/>
                    </a:cubicBezTo>
                    <a:cubicBezTo>
                      <a:pt x="69" y="322"/>
                      <a:pt x="84" y="324"/>
                      <a:pt x="100" y="324"/>
                    </a:cubicBezTo>
                    <a:cubicBezTo>
                      <a:pt x="137" y="324"/>
                      <a:pt x="177" y="308"/>
                      <a:pt x="200" y="279"/>
                    </a:cubicBezTo>
                    <a:cubicBezTo>
                      <a:pt x="213" y="265"/>
                      <a:pt x="228" y="242"/>
                      <a:pt x="232" y="223"/>
                    </a:cubicBezTo>
                    <a:cubicBezTo>
                      <a:pt x="246" y="187"/>
                      <a:pt x="256" y="153"/>
                      <a:pt x="256" y="116"/>
                    </a:cubicBezTo>
                    <a:cubicBezTo>
                      <a:pt x="266" y="43"/>
                      <a:pt x="236" y="1"/>
                      <a:pt x="1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7469592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74"/>
        <p:cNvGrpSpPr/>
        <p:nvPr/>
      </p:nvGrpSpPr>
      <p:grpSpPr>
        <a:xfrm>
          <a:off x="0" y="0"/>
          <a:ext cx="0" cy="0"/>
          <a:chOff x="0" y="0"/>
          <a:chExt cx="0" cy="0"/>
        </a:xfrm>
      </p:grpSpPr>
      <p:pic>
        <p:nvPicPr>
          <p:cNvPr id="375" name="Google Shape;375;p11"/>
          <p:cNvPicPr preferRelativeResize="0"/>
          <p:nvPr/>
        </p:nvPicPr>
        <p:blipFill rotWithShape="1">
          <a:blip r:embed="rId2">
            <a:alphaModFix amt="31000"/>
          </a:blip>
          <a:srcRect l="475" t="8200" r="475" b="7253"/>
          <a:stretch/>
        </p:blipFill>
        <p:spPr>
          <a:xfrm>
            <a:off x="-1" y="-38917"/>
            <a:ext cx="9144003" cy="6935833"/>
          </a:xfrm>
          <a:prstGeom prst="rect">
            <a:avLst/>
          </a:prstGeom>
          <a:noFill/>
          <a:ln>
            <a:noFill/>
          </a:ln>
        </p:spPr>
      </p:pic>
      <p:grpSp>
        <p:nvGrpSpPr>
          <p:cNvPr id="376" name="Google Shape;376;p11"/>
          <p:cNvGrpSpPr/>
          <p:nvPr/>
        </p:nvGrpSpPr>
        <p:grpSpPr>
          <a:xfrm>
            <a:off x="-179927" y="4193259"/>
            <a:ext cx="10167210" cy="5182756"/>
            <a:chOff x="-179927" y="3144944"/>
            <a:chExt cx="10167210" cy="3887067"/>
          </a:xfrm>
        </p:grpSpPr>
        <p:grpSp>
          <p:nvGrpSpPr>
            <p:cNvPr id="377" name="Google Shape;377;p11"/>
            <p:cNvGrpSpPr/>
            <p:nvPr/>
          </p:nvGrpSpPr>
          <p:grpSpPr>
            <a:xfrm>
              <a:off x="-179927" y="3353149"/>
              <a:ext cx="2200299" cy="2159942"/>
              <a:chOff x="9133465" y="1735247"/>
              <a:chExt cx="2677088" cy="2627987"/>
            </a:xfrm>
          </p:grpSpPr>
          <p:sp>
            <p:nvSpPr>
              <p:cNvPr id="378" name="Google Shape;378;p11"/>
              <p:cNvSpPr/>
              <p:nvPr/>
            </p:nvSpPr>
            <p:spPr>
              <a:xfrm>
                <a:off x="10462475" y="1974825"/>
                <a:ext cx="1036825" cy="947097"/>
              </a:xfrm>
              <a:custGeom>
                <a:avLst/>
                <a:gdLst/>
                <a:ahLst/>
                <a:cxnLst/>
                <a:rect l="l" t="t" r="r" b="b"/>
                <a:pathLst>
                  <a:path w="4018" h="5017" extrusionOk="0">
                    <a:moveTo>
                      <a:pt x="3951" y="1"/>
                    </a:moveTo>
                    <a:cubicBezTo>
                      <a:pt x="3948" y="1"/>
                      <a:pt x="3946" y="1"/>
                      <a:pt x="3944" y="1"/>
                    </a:cubicBezTo>
                    <a:cubicBezTo>
                      <a:pt x="3929" y="6"/>
                      <a:pt x="3911" y="10"/>
                      <a:pt x="3897" y="14"/>
                    </a:cubicBezTo>
                    <a:cubicBezTo>
                      <a:pt x="3869" y="29"/>
                      <a:pt x="3846" y="47"/>
                      <a:pt x="3822" y="61"/>
                    </a:cubicBezTo>
                    <a:cubicBezTo>
                      <a:pt x="3744" y="117"/>
                      <a:pt x="3669" y="173"/>
                      <a:pt x="3590" y="224"/>
                    </a:cubicBezTo>
                    <a:cubicBezTo>
                      <a:pt x="3483" y="303"/>
                      <a:pt x="3371" y="382"/>
                      <a:pt x="3264" y="461"/>
                    </a:cubicBezTo>
                    <a:cubicBezTo>
                      <a:pt x="3075" y="600"/>
                      <a:pt x="2884" y="740"/>
                      <a:pt x="2693" y="879"/>
                    </a:cubicBezTo>
                    <a:cubicBezTo>
                      <a:pt x="2539" y="991"/>
                      <a:pt x="2391" y="1107"/>
                      <a:pt x="2242" y="1228"/>
                    </a:cubicBezTo>
                    <a:cubicBezTo>
                      <a:pt x="2116" y="1330"/>
                      <a:pt x="1996" y="1433"/>
                      <a:pt x="1880" y="1544"/>
                    </a:cubicBezTo>
                    <a:cubicBezTo>
                      <a:pt x="1782" y="1632"/>
                      <a:pt x="1689" y="1720"/>
                      <a:pt x="1596" y="1814"/>
                    </a:cubicBezTo>
                    <a:cubicBezTo>
                      <a:pt x="1429" y="1995"/>
                      <a:pt x="1271" y="2181"/>
                      <a:pt x="1117" y="2376"/>
                    </a:cubicBezTo>
                    <a:cubicBezTo>
                      <a:pt x="983" y="2553"/>
                      <a:pt x="852" y="2739"/>
                      <a:pt x="736" y="2934"/>
                    </a:cubicBezTo>
                    <a:cubicBezTo>
                      <a:pt x="666" y="3055"/>
                      <a:pt x="597" y="3181"/>
                      <a:pt x="536" y="3306"/>
                    </a:cubicBezTo>
                    <a:cubicBezTo>
                      <a:pt x="503" y="3372"/>
                      <a:pt x="471" y="3436"/>
                      <a:pt x="443" y="3505"/>
                    </a:cubicBezTo>
                    <a:cubicBezTo>
                      <a:pt x="415" y="3571"/>
                      <a:pt x="387" y="3632"/>
                      <a:pt x="364" y="3692"/>
                    </a:cubicBezTo>
                    <a:cubicBezTo>
                      <a:pt x="290" y="3896"/>
                      <a:pt x="230" y="4101"/>
                      <a:pt x="159" y="4273"/>
                    </a:cubicBezTo>
                    <a:cubicBezTo>
                      <a:pt x="131" y="4366"/>
                      <a:pt x="113" y="4426"/>
                      <a:pt x="95" y="4487"/>
                    </a:cubicBezTo>
                    <a:cubicBezTo>
                      <a:pt x="80" y="4552"/>
                      <a:pt x="57" y="4612"/>
                      <a:pt x="43" y="4673"/>
                    </a:cubicBezTo>
                    <a:cubicBezTo>
                      <a:pt x="29" y="4733"/>
                      <a:pt x="15" y="4799"/>
                      <a:pt x="7" y="4859"/>
                    </a:cubicBezTo>
                    <a:cubicBezTo>
                      <a:pt x="1" y="4891"/>
                      <a:pt x="1" y="4928"/>
                      <a:pt x="1" y="4961"/>
                    </a:cubicBezTo>
                    <a:cubicBezTo>
                      <a:pt x="8" y="4995"/>
                      <a:pt x="32" y="5016"/>
                      <a:pt x="61" y="5016"/>
                    </a:cubicBezTo>
                    <a:cubicBezTo>
                      <a:pt x="72" y="5016"/>
                      <a:pt x="83" y="5014"/>
                      <a:pt x="95" y="5007"/>
                    </a:cubicBezTo>
                    <a:cubicBezTo>
                      <a:pt x="118" y="4994"/>
                      <a:pt x="140" y="4984"/>
                      <a:pt x="164" y="4975"/>
                    </a:cubicBezTo>
                    <a:cubicBezTo>
                      <a:pt x="224" y="4947"/>
                      <a:pt x="285" y="4919"/>
                      <a:pt x="336" y="4882"/>
                    </a:cubicBezTo>
                    <a:cubicBezTo>
                      <a:pt x="434" y="4803"/>
                      <a:pt x="531" y="4728"/>
                      <a:pt x="629" y="4649"/>
                    </a:cubicBezTo>
                    <a:cubicBezTo>
                      <a:pt x="777" y="4529"/>
                      <a:pt x="927" y="4408"/>
                      <a:pt x="1075" y="4282"/>
                    </a:cubicBezTo>
                    <a:cubicBezTo>
                      <a:pt x="1294" y="4101"/>
                      <a:pt x="1522" y="3915"/>
                      <a:pt x="1730" y="3720"/>
                    </a:cubicBezTo>
                    <a:cubicBezTo>
                      <a:pt x="1820" y="3640"/>
                      <a:pt x="1903" y="3557"/>
                      <a:pt x="1977" y="3469"/>
                    </a:cubicBezTo>
                    <a:cubicBezTo>
                      <a:pt x="2098" y="3334"/>
                      <a:pt x="2200" y="3190"/>
                      <a:pt x="2298" y="3041"/>
                    </a:cubicBezTo>
                    <a:cubicBezTo>
                      <a:pt x="2382" y="2911"/>
                      <a:pt x="2466" y="2776"/>
                      <a:pt x="2545" y="2641"/>
                    </a:cubicBezTo>
                    <a:cubicBezTo>
                      <a:pt x="2637" y="2484"/>
                      <a:pt x="2730" y="2330"/>
                      <a:pt x="2818" y="2167"/>
                    </a:cubicBezTo>
                    <a:cubicBezTo>
                      <a:pt x="2893" y="2033"/>
                      <a:pt x="2963" y="1902"/>
                      <a:pt x="3037" y="1767"/>
                    </a:cubicBezTo>
                    <a:cubicBezTo>
                      <a:pt x="3120" y="1619"/>
                      <a:pt x="3191" y="1469"/>
                      <a:pt x="3264" y="1316"/>
                    </a:cubicBezTo>
                    <a:cubicBezTo>
                      <a:pt x="3330" y="1186"/>
                      <a:pt x="3395" y="1057"/>
                      <a:pt x="3460" y="926"/>
                    </a:cubicBezTo>
                    <a:cubicBezTo>
                      <a:pt x="3525" y="791"/>
                      <a:pt x="3599" y="660"/>
                      <a:pt x="3693" y="544"/>
                    </a:cubicBezTo>
                    <a:cubicBezTo>
                      <a:pt x="3753" y="465"/>
                      <a:pt x="3813" y="387"/>
                      <a:pt x="3869" y="303"/>
                    </a:cubicBezTo>
                    <a:cubicBezTo>
                      <a:pt x="3916" y="248"/>
                      <a:pt x="3953" y="186"/>
                      <a:pt x="3990" y="126"/>
                    </a:cubicBezTo>
                    <a:cubicBezTo>
                      <a:pt x="4000" y="108"/>
                      <a:pt x="4009" y="89"/>
                      <a:pt x="4013" y="70"/>
                    </a:cubicBezTo>
                    <a:cubicBezTo>
                      <a:pt x="4017" y="35"/>
                      <a:pt x="3989" y="1"/>
                      <a:pt x="39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11"/>
              <p:cNvSpPr/>
              <p:nvPr/>
            </p:nvSpPr>
            <p:spPr>
              <a:xfrm rot="-558459">
                <a:off x="10091951" y="1751430"/>
                <a:ext cx="293388" cy="1145694"/>
              </a:xfrm>
              <a:custGeom>
                <a:avLst/>
                <a:gdLst/>
                <a:ahLst/>
                <a:cxnLst/>
                <a:rect l="l" t="t" r="r" b="b"/>
                <a:pathLst>
                  <a:path w="1554" h="6069" extrusionOk="0">
                    <a:moveTo>
                      <a:pt x="842" y="1"/>
                    </a:moveTo>
                    <a:cubicBezTo>
                      <a:pt x="818" y="6"/>
                      <a:pt x="795" y="20"/>
                      <a:pt x="781" y="39"/>
                    </a:cubicBezTo>
                    <a:cubicBezTo>
                      <a:pt x="763" y="67"/>
                      <a:pt x="749" y="95"/>
                      <a:pt x="739" y="122"/>
                    </a:cubicBezTo>
                    <a:cubicBezTo>
                      <a:pt x="711" y="202"/>
                      <a:pt x="689" y="275"/>
                      <a:pt x="661" y="350"/>
                    </a:cubicBezTo>
                    <a:cubicBezTo>
                      <a:pt x="614" y="498"/>
                      <a:pt x="563" y="652"/>
                      <a:pt x="522" y="805"/>
                    </a:cubicBezTo>
                    <a:cubicBezTo>
                      <a:pt x="484" y="936"/>
                      <a:pt x="451" y="1071"/>
                      <a:pt x="423" y="1206"/>
                    </a:cubicBezTo>
                    <a:cubicBezTo>
                      <a:pt x="400" y="1326"/>
                      <a:pt x="372" y="1447"/>
                      <a:pt x="344" y="1563"/>
                    </a:cubicBezTo>
                    <a:cubicBezTo>
                      <a:pt x="321" y="1674"/>
                      <a:pt x="298" y="1781"/>
                      <a:pt x="275" y="1893"/>
                    </a:cubicBezTo>
                    <a:cubicBezTo>
                      <a:pt x="224" y="2088"/>
                      <a:pt x="177" y="2284"/>
                      <a:pt x="135" y="2483"/>
                    </a:cubicBezTo>
                    <a:cubicBezTo>
                      <a:pt x="108" y="2605"/>
                      <a:pt x="84" y="2721"/>
                      <a:pt x="65" y="2846"/>
                    </a:cubicBezTo>
                    <a:cubicBezTo>
                      <a:pt x="33" y="3102"/>
                      <a:pt x="0" y="3362"/>
                      <a:pt x="9" y="3622"/>
                    </a:cubicBezTo>
                    <a:cubicBezTo>
                      <a:pt x="14" y="3753"/>
                      <a:pt x="24" y="3883"/>
                      <a:pt x="42" y="4008"/>
                    </a:cubicBezTo>
                    <a:cubicBezTo>
                      <a:pt x="75" y="4236"/>
                      <a:pt x="131" y="4450"/>
                      <a:pt x="200" y="4664"/>
                    </a:cubicBezTo>
                    <a:cubicBezTo>
                      <a:pt x="284" y="4915"/>
                      <a:pt x="387" y="5156"/>
                      <a:pt x="498" y="5394"/>
                    </a:cubicBezTo>
                    <a:cubicBezTo>
                      <a:pt x="591" y="5589"/>
                      <a:pt x="689" y="5780"/>
                      <a:pt x="763" y="5984"/>
                    </a:cubicBezTo>
                    <a:cubicBezTo>
                      <a:pt x="767" y="6003"/>
                      <a:pt x="777" y="6017"/>
                      <a:pt x="790" y="6036"/>
                    </a:cubicBezTo>
                    <a:cubicBezTo>
                      <a:pt x="809" y="6057"/>
                      <a:pt x="832" y="6068"/>
                      <a:pt x="855" y="6068"/>
                    </a:cubicBezTo>
                    <a:cubicBezTo>
                      <a:pt x="868" y="6068"/>
                      <a:pt x="881" y="6065"/>
                      <a:pt x="893" y="6059"/>
                    </a:cubicBezTo>
                    <a:cubicBezTo>
                      <a:pt x="916" y="6049"/>
                      <a:pt x="934" y="6031"/>
                      <a:pt x="949" y="6012"/>
                    </a:cubicBezTo>
                    <a:cubicBezTo>
                      <a:pt x="986" y="5961"/>
                      <a:pt x="1024" y="5910"/>
                      <a:pt x="1051" y="5854"/>
                    </a:cubicBezTo>
                    <a:cubicBezTo>
                      <a:pt x="1116" y="5742"/>
                      <a:pt x="1176" y="5626"/>
                      <a:pt x="1219" y="5501"/>
                    </a:cubicBezTo>
                    <a:cubicBezTo>
                      <a:pt x="1256" y="5399"/>
                      <a:pt x="1288" y="5296"/>
                      <a:pt x="1316" y="5194"/>
                    </a:cubicBezTo>
                    <a:cubicBezTo>
                      <a:pt x="1372" y="5004"/>
                      <a:pt x="1427" y="4808"/>
                      <a:pt x="1464" y="4613"/>
                    </a:cubicBezTo>
                    <a:cubicBezTo>
                      <a:pt x="1488" y="4487"/>
                      <a:pt x="1511" y="4358"/>
                      <a:pt x="1526" y="4227"/>
                    </a:cubicBezTo>
                    <a:cubicBezTo>
                      <a:pt x="1539" y="4097"/>
                      <a:pt x="1544" y="3967"/>
                      <a:pt x="1548" y="3837"/>
                    </a:cubicBezTo>
                    <a:cubicBezTo>
                      <a:pt x="1554" y="3683"/>
                      <a:pt x="1548" y="3534"/>
                      <a:pt x="1535" y="3386"/>
                    </a:cubicBezTo>
                    <a:cubicBezTo>
                      <a:pt x="1516" y="3107"/>
                      <a:pt x="1464" y="2832"/>
                      <a:pt x="1404" y="2558"/>
                    </a:cubicBezTo>
                    <a:cubicBezTo>
                      <a:pt x="1330" y="2256"/>
                      <a:pt x="1256" y="1953"/>
                      <a:pt x="1176" y="1652"/>
                    </a:cubicBezTo>
                    <a:cubicBezTo>
                      <a:pt x="1084" y="1275"/>
                      <a:pt x="1028" y="899"/>
                      <a:pt x="1009" y="513"/>
                    </a:cubicBezTo>
                    <a:cubicBezTo>
                      <a:pt x="1005" y="425"/>
                      <a:pt x="1000" y="336"/>
                      <a:pt x="986" y="247"/>
                    </a:cubicBezTo>
                    <a:cubicBezTo>
                      <a:pt x="977" y="196"/>
                      <a:pt x="968" y="146"/>
                      <a:pt x="953" y="95"/>
                    </a:cubicBezTo>
                    <a:cubicBezTo>
                      <a:pt x="944" y="71"/>
                      <a:pt x="934" y="52"/>
                      <a:pt x="921" y="34"/>
                    </a:cubicBezTo>
                    <a:cubicBezTo>
                      <a:pt x="898" y="11"/>
                      <a:pt x="874" y="1"/>
                      <a:pt x="8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11"/>
              <p:cNvSpPr/>
              <p:nvPr/>
            </p:nvSpPr>
            <p:spPr>
              <a:xfrm rot="8350329">
                <a:off x="10009682" y="3283377"/>
                <a:ext cx="758581" cy="947108"/>
              </a:xfrm>
              <a:custGeom>
                <a:avLst/>
                <a:gdLst/>
                <a:ahLst/>
                <a:cxnLst/>
                <a:rect l="l" t="t" r="r" b="b"/>
                <a:pathLst>
                  <a:path w="4018" h="5017" extrusionOk="0">
                    <a:moveTo>
                      <a:pt x="3951" y="1"/>
                    </a:moveTo>
                    <a:cubicBezTo>
                      <a:pt x="3948" y="1"/>
                      <a:pt x="3946" y="1"/>
                      <a:pt x="3944" y="1"/>
                    </a:cubicBezTo>
                    <a:cubicBezTo>
                      <a:pt x="3929" y="6"/>
                      <a:pt x="3911" y="10"/>
                      <a:pt x="3897" y="14"/>
                    </a:cubicBezTo>
                    <a:cubicBezTo>
                      <a:pt x="3869" y="29"/>
                      <a:pt x="3846" y="47"/>
                      <a:pt x="3822" y="61"/>
                    </a:cubicBezTo>
                    <a:cubicBezTo>
                      <a:pt x="3744" y="117"/>
                      <a:pt x="3669" y="173"/>
                      <a:pt x="3590" y="224"/>
                    </a:cubicBezTo>
                    <a:cubicBezTo>
                      <a:pt x="3483" y="303"/>
                      <a:pt x="3371" y="382"/>
                      <a:pt x="3264" y="461"/>
                    </a:cubicBezTo>
                    <a:cubicBezTo>
                      <a:pt x="3075" y="600"/>
                      <a:pt x="2884" y="740"/>
                      <a:pt x="2693" y="879"/>
                    </a:cubicBezTo>
                    <a:cubicBezTo>
                      <a:pt x="2539" y="991"/>
                      <a:pt x="2391" y="1107"/>
                      <a:pt x="2242" y="1228"/>
                    </a:cubicBezTo>
                    <a:cubicBezTo>
                      <a:pt x="2116" y="1330"/>
                      <a:pt x="1996" y="1433"/>
                      <a:pt x="1880" y="1544"/>
                    </a:cubicBezTo>
                    <a:cubicBezTo>
                      <a:pt x="1782" y="1632"/>
                      <a:pt x="1689" y="1720"/>
                      <a:pt x="1596" y="1814"/>
                    </a:cubicBezTo>
                    <a:cubicBezTo>
                      <a:pt x="1429" y="1995"/>
                      <a:pt x="1271" y="2181"/>
                      <a:pt x="1117" y="2376"/>
                    </a:cubicBezTo>
                    <a:cubicBezTo>
                      <a:pt x="983" y="2553"/>
                      <a:pt x="852" y="2739"/>
                      <a:pt x="736" y="2934"/>
                    </a:cubicBezTo>
                    <a:cubicBezTo>
                      <a:pt x="666" y="3055"/>
                      <a:pt x="597" y="3181"/>
                      <a:pt x="536" y="3306"/>
                    </a:cubicBezTo>
                    <a:cubicBezTo>
                      <a:pt x="503" y="3372"/>
                      <a:pt x="471" y="3436"/>
                      <a:pt x="443" y="3505"/>
                    </a:cubicBezTo>
                    <a:cubicBezTo>
                      <a:pt x="415" y="3571"/>
                      <a:pt x="387" y="3632"/>
                      <a:pt x="364" y="3692"/>
                    </a:cubicBezTo>
                    <a:cubicBezTo>
                      <a:pt x="290" y="3896"/>
                      <a:pt x="230" y="4101"/>
                      <a:pt x="159" y="4273"/>
                    </a:cubicBezTo>
                    <a:cubicBezTo>
                      <a:pt x="131" y="4366"/>
                      <a:pt x="113" y="4426"/>
                      <a:pt x="95" y="4487"/>
                    </a:cubicBezTo>
                    <a:cubicBezTo>
                      <a:pt x="80" y="4552"/>
                      <a:pt x="57" y="4612"/>
                      <a:pt x="43" y="4673"/>
                    </a:cubicBezTo>
                    <a:cubicBezTo>
                      <a:pt x="29" y="4733"/>
                      <a:pt x="15" y="4799"/>
                      <a:pt x="7" y="4859"/>
                    </a:cubicBezTo>
                    <a:cubicBezTo>
                      <a:pt x="1" y="4891"/>
                      <a:pt x="1" y="4928"/>
                      <a:pt x="1" y="4961"/>
                    </a:cubicBezTo>
                    <a:cubicBezTo>
                      <a:pt x="8" y="4995"/>
                      <a:pt x="32" y="5016"/>
                      <a:pt x="61" y="5016"/>
                    </a:cubicBezTo>
                    <a:cubicBezTo>
                      <a:pt x="72" y="5016"/>
                      <a:pt x="83" y="5014"/>
                      <a:pt x="95" y="5007"/>
                    </a:cubicBezTo>
                    <a:cubicBezTo>
                      <a:pt x="118" y="4994"/>
                      <a:pt x="140" y="4984"/>
                      <a:pt x="164" y="4975"/>
                    </a:cubicBezTo>
                    <a:cubicBezTo>
                      <a:pt x="224" y="4947"/>
                      <a:pt x="285" y="4919"/>
                      <a:pt x="336" y="4882"/>
                    </a:cubicBezTo>
                    <a:cubicBezTo>
                      <a:pt x="434" y="4803"/>
                      <a:pt x="531" y="4728"/>
                      <a:pt x="629" y="4649"/>
                    </a:cubicBezTo>
                    <a:cubicBezTo>
                      <a:pt x="777" y="4529"/>
                      <a:pt x="927" y="4408"/>
                      <a:pt x="1075" y="4282"/>
                    </a:cubicBezTo>
                    <a:cubicBezTo>
                      <a:pt x="1294" y="4101"/>
                      <a:pt x="1522" y="3915"/>
                      <a:pt x="1730" y="3720"/>
                    </a:cubicBezTo>
                    <a:cubicBezTo>
                      <a:pt x="1820" y="3640"/>
                      <a:pt x="1903" y="3557"/>
                      <a:pt x="1977" y="3469"/>
                    </a:cubicBezTo>
                    <a:cubicBezTo>
                      <a:pt x="2098" y="3334"/>
                      <a:pt x="2200" y="3190"/>
                      <a:pt x="2298" y="3041"/>
                    </a:cubicBezTo>
                    <a:cubicBezTo>
                      <a:pt x="2382" y="2911"/>
                      <a:pt x="2466" y="2776"/>
                      <a:pt x="2545" y="2641"/>
                    </a:cubicBezTo>
                    <a:cubicBezTo>
                      <a:pt x="2637" y="2484"/>
                      <a:pt x="2730" y="2330"/>
                      <a:pt x="2818" y="2167"/>
                    </a:cubicBezTo>
                    <a:cubicBezTo>
                      <a:pt x="2893" y="2033"/>
                      <a:pt x="2963" y="1902"/>
                      <a:pt x="3037" y="1767"/>
                    </a:cubicBezTo>
                    <a:cubicBezTo>
                      <a:pt x="3120" y="1619"/>
                      <a:pt x="3191" y="1469"/>
                      <a:pt x="3264" y="1316"/>
                    </a:cubicBezTo>
                    <a:cubicBezTo>
                      <a:pt x="3330" y="1186"/>
                      <a:pt x="3395" y="1057"/>
                      <a:pt x="3460" y="926"/>
                    </a:cubicBezTo>
                    <a:cubicBezTo>
                      <a:pt x="3525" y="791"/>
                      <a:pt x="3599" y="660"/>
                      <a:pt x="3693" y="544"/>
                    </a:cubicBezTo>
                    <a:cubicBezTo>
                      <a:pt x="3753" y="465"/>
                      <a:pt x="3813" y="387"/>
                      <a:pt x="3869" y="303"/>
                    </a:cubicBezTo>
                    <a:cubicBezTo>
                      <a:pt x="3916" y="248"/>
                      <a:pt x="3953" y="186"/>
                      <a:pt x="3990" y="126"/>
                    </a:cubicBezTo>
                    <a:cubicBezTo>
                      <a:pt x="4000" y="108"/>
                      <a:pt x="4009" y="89"/>
                      <a:pt x="4013" y="70"/>
                    </a:cubicBezTo>
                    <a:cubicBezTo>
                      <a:pt x="4017" y="35"/>
                      <a:pt x="3989" y="1"/>
                      <a:pt x="39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11"/>
              <p:cNvSpPr/>
              <p:nvPr/>
            </p:nvSpPr>
            <p:spPr>
              <a:xfrm rot="8099968">
                <a:off x="10743156" y="2946441"/>
                <a:ext cx="293389" cy="1145683"/>
              </a:xfrm>
              <a:custGeom>
                <a:avLst/>
                <a:gdLst/>
                <a:ahLst/>
                <a:cxnLst/>
                <a:rect l="l" t="t" r="r" b="b"/>
                <a:pathLst>
                  <a:path w="1554" h="6069" extrusionOk="0">
                    <a:moveTo>
                      <a:pt x="842" y="1"/>
                    </a:moveTo>
                    <a:cubicBezTo>
                      <a:pt x="818" y="6"/>
                      <a:pt x="795" y="20"/>
                      <a:pt x="781" y="39"/>
                    </a:cubicBezTo>
                    <a:cubicBezTo>
                      <a:pt x="763" y="67"/>
                      <a:pt x="749" y="95"/>
                      <a:pt x="739" y="122"/>
                    </a:cubicBezTo>
                    <a:cubicBezTo>
                      <a:pt x="711" y="202"/>
                      <a:pt x="689" y="275"/>
                      <a:pt x="661" y="350"/>
                    </a:cubicBezTo>
                    <a:cubicBezTo>
                      <a:pt x="614" y="498"/>
                      <a:pt x="563" y="652"/>
                      <a:pt x="522" y="805"/>
                    </a:cubicBezTo>
                    <a:cubicBezTo>
                      <a:pt x="484" y="936"/>
                      <a:pt x="451" y="1071"/>
                      <a:pt x="423" y="1206"/>
                    </a:cubicBezTo>
                    <a:cubicBezTo>
                      <a:pt x="400" y="1326"/>
                      <a:pt x="372" y="1447"/>
                      <a:pt x="344" y="1563"/>
                    </a:cubicBezTo>
                    <a:cubicBezTo>
                      <a:pt x="321" y="1674"/>
                      <a:pt x="298" y="1781"/>
                      <a:pt x="275" y="1893"/>
                    </a:cubicBezTo>
                    <a:cubicBezTo>
                      <a:pt x="224" y="2088"/>
                      <a:pt x="177" y="2284"/>
                      <a:pt x="135" y="2483"/>
                    </a:cubicBezTo>
                    <a:cubicBezTo>
                      <a:pt x="108" y="2605"/>
                      <a:pt x="84" y="2721"/>
                      <a:pt x="65" y="2846"/>
                    </a:cubicBezTo>
                    <a:cubicBezTo>
                      <a:pt x="33" y="3102"/>
                      <a:pt x="0" y="3362"/>
                      <a:pt x="9" y="3622"/>
                    </a:cubicBezTo>
                    <a:cubicBezTo>
                      <a:pt x="14" y="3753"/>
                      <a:pt x="24" y="3883"/>
                      <a:pt x="42" y="4008"/>
                    </a:cubicBezTo>
                    <a:cubicBezTo>
                      <a:pt x="75" y="4236"/>
                      <a:pt x="131" y="4450"/>
                      <a:pt x="200" y="4664"/>
                    </a:cubicBezTo>
                    <a:cubicBezTo>
                      <a:pt x="284" y="4915"/>
                      <a:pt x="387" y="5156"/>
                      <a:pt x="498" y="5394"/>
                    </a:cubicBezTo>
                    <a:cubicBezTo>
                      <a:pt x="591" y="5589"/>
                      <a:pt x="689" y="5780"/>
                      <a:pt x="763" y="5984"/>
                    </a:cubicBezTo>
                    <a:cubicBezTo>
                      <a:pt x="767" y="6003"/>
                      <a:pt x="777" y="6017"/>
                      <a:pt x="790" y="6036"/>
                    </a:cubicBezTo>
                    <a:cubicBezTo>
                      <a:pt x="809" y="6057"/>
                      <a:pt x="832" y="6068"/>
                      <a:pt x="855" y="6068"/>
                    </a:cubicBezTo>
                    <a:cubicBezTo>
                      <a:pt x="868" y="6068"/>
                      <a:pt x="881" y="6065"/>
                      <a:pt x="893" y="6059"/>
                    </a:cubicBezTo>
                    <a:cubicBezTo>
                      <a:pt x="916" y="6049"/>
                      <a:pt x="934" y="6031"/>
                      <a:pt x="949" y="6012"/>
                    </a:cubicBezTo>
                    <a:cubicBezTo>
                      <a:pt x="986" y="5961"/>
                      <a:pt x="1024" y="5910"/>
                      <a:pt x="1051" y="5854"/>
                    </a:cubicBezTo>
                    <a:cubicBezTo>
                      <a:pt x="1116" y="5742"/>
                      <a:pt x="1176" y="5626"/>
                      <a:pt x="1219" y="5501"/>
                    </a:cubicBezTo>
                    <a:cubicBezTo>
                      <a:pt x="1256" y="5399"/>
                      <a:pt x="1288" y="5296"/>
                      <a:pt x="1316" y="5194"/>
                    </a:cubicBezTo>
                    <a:cubicBezTo>
                      <a:pt x="1372" y="5004"/>
                      <a:pt x="1427" y="4808"/>
                      <a:pt x="1464" y="4613"/>
                    </a:cubicBezTo>
                    <a:cubicBezTo>
                      <a:pt x="1488" y="4487"/>
                      <a:pt x="1511" y="4358"/>
                      <a:pt x="1526" y="4227"/>
                    </a:cubicBezTo>
                    <a:cubicBezTo>
                      <a:pt x="1539" y="4097"/>
                      <a:pt x="1544" y="3967"/>
                      <a:pt x="1548" y="3837"/>
                    </a:cubicBezTo>
                    <a:cubicBezTo>
                      <a:pt x="1554" y="3683"/>
                      <a:pt x="1548" y="3534"/>
                      <a:pt x="1535" y="3386"/>
                    </a:cubicBezTo>
                    <a:cubicBezTo>
                      <a:pt x="1516" y="3107"/>
                      <a:pt x="1464" y="2832"/>
                      <a:pt x="1404" y="2558"/>
                    </a:cubicBezTo>
                    <a:cubicBezTo>
                      <a:pt x="1330" y="2256"/>
                      <a:pt x="1256" y="1953"/>
                      <a:pt x="1176" y="1652"/>
                    </a:cubicBezTo>
                    <a:cubicBezTo>
                      <a:pt x="1084" y="1275"/>
                      <a:pt x="1028" y="899"/>
                      <a:pt x="1009" y="513"/>
                    </a:cubicBezTo>
                    <a:cubicBezTo>
                      <a:pt x="1005" y="425"/>
                      <a:pt x="1000" y="336"/>
                      <a:pt x="986" y="247"/>
                    </a:cubicBezTo>
                    <a:cubicBezTo>
                      <a:pt x="977" y="196"/>
                      <a:pt x="968" y="146"/>
                      <a:pt x="953" y="95"/>
                    </a:cubicBezTo>
                    <a:cubicBezTo>
                      <a:pt x="944" y="71"/>
                      <a:pt x="934" y="52"/>
                      <a:pt x="921" y="34"/>
                    </a:cubicBezTo>
                    <a:cubicBezTo>
                      <a:pt x="898" y="11"/>
                      <a:pt x="874" y="1"/>
                      <a:pt x="8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11"/>
              <p:cNvSpPr/>
              <p:nvPr/>
            </p:nvSpPr>
            <p:spPr>
              <a:xfrm rot="10622368">
                <a:off x="9252275" y="3081048"/>
                <a:ext cx="1036822" cy="947094"/>
              </a:xfrm>
              <a:custGeom>
                <a:avLst/>
                <a:gdLst/>
                <a:ahLst/>
                <a:cxnLst/>
                <a:rect l="l" t="t" r="r" b="b"/>
                <a:pathLst>
                  <a:path w="4018" h="5017" extrusionOk="0">
                    <a:moveTo>
                      <a:pt x="3951" y="1"/>
                    </a:moveTo>
                    <a:cubicBezTo>
                      <a:pt x="3948" y="1"/>
                      <a:pt x="3946" y="1"/>
                      <a:pt x="3944" y="1"/>
                    </a:cubicBezTo>
                    <a:cubicBezTo>
                      <a:pt x="3929" y="6"/>
                      <a:pt x="3911" y="10"/>
                      <a:pt x="3897" y="14"/>
                    </a:cubicBezTo>
                    <a:cubicBezTo>
                      <a:pt x="3869" y="29"/>
                      <a:pt x="3846" y="47"/>
                      <a:pt x="3822" y="61"/>
                    </a:cubicBezTo>
                    <a:cubicBezTo>
                      <a:pt x="3744" y="117"/>
                      <a:pt x="3669" y="173"/>
                      <a:pt x="3590" y="224"/>
                    </a:cubicBezTo>
                    <a:cubicBezTo>
                      <a:pt x="3483" y="303"/>
                      <a:pt x="3371" y="382"/>
                      <a:pt x="3264" y="461"/>
                    </a:cubicBezTo>
                    <a:cubicBezTo>
                      <a:pt x="3075" y="600"/>
                      <a:pt x="2884" y="740"/>
                      <a:pt x="2693" y="879"/>
                    </a:cubicBezTo>
                    <a:cubicBezTo>
                      <a:pt x="2539" y="991"/>
                      <a:pt x="2391" y="1107"/>
                      <a:pt x="2242" y="1228"/>
                    </a:cubicBezTo>
                    <a:cubicBezTo>
                      <a:pt x="2116" y="1330"/>
                      <a:pt x="1996" y="1433"/>
                      <a:pt x="1880" y="1544"/>
                    </a:cubicBezTo>
                    <a:cubicBezTo>
                      <a:pt x="1782" y="1632"/>
                      <a:pt x="1689" y="1720"/>
                      <a:pt x="1596" y="1814"/>
                    </a:cubicBezTo>
                    <a:cubicBezTo>
                      <a:pt x="1429" y="1995"/>
                      <a:pt x="1271" y="2181"/>
                      <a:pt x="1117" y="2376"/>
                    </a:cubicBezTo>
                    <a:cubicBezTo>
                      <a:pt x="983" y="2553"/>
                      <a:pt x="852" y="2739"/>
                      <a:pt x="736" y="2934"/>
                    </a:cubicBezTo>
                    <a:cubicBezTo>
                      <a:pt x="666" y="3055"/>
                      <a:pt x="597" y="3181"/>
                      <a:pt x="536" y="3306"/>
                    </a:cubicBezTo>
                    <a:cubicBezTo>
                      <a:pt x="503" y="3372"/>
                      <a:pt x="471" y="3436"/>
                      <a:pt x="443" y="3505"/>
                    </a:cubicBezTo>
                    <a:cubicBezTo>
                      <a:pt x="415" y="3571"/>
                      <a:pt x="387" y="3632"/>
                      <a:pt x="364" y="3692"/>
                    </a:cubicBezTo>
                    <a:cubicBezTo>
                      <a:pt x="290" y="3896"/>
                      <a:pt x="230" y="4101"/>
                      <a:pt x="159" y="4273"/>
                    </a:cubicBezTo>
                    <a:cubicBezTo>
                      <a:pt x="131" y="4366"/>
                      <a:pt x="113" y="4426"/>
                      <a:pt x="95" y="4487"/>
                    </a:cubicBezTo>
                    <a:cubicBezTo>
                      <a:pt x="80" y="4552"/>
                      <a:pt x="57" y="4612"/>
                      <a:pt x="43" y="4673"/>
                    </a:cubicBezTo>
                    <a:cubicBezTo>
                      <a:pt x="29" y="4733"/>
                      <a:pt x="15" y="4799"/>
                      <a:pt x="7" y="4859"/>
                    </a:cubicBezTo>
                    <a:cubicBezTo>
                      <a:pt x="1" y="4891"/>
                      <a:pt x="1" y="4928"/>
                      <a:pt x="1" y="4961"/>
                    </a:cubicBezTo>
                    <a:cubicBezTo>
                      <a:pt x="8" y="4995"/>
                      <a:pt x="32" y="5016"/>
                      <a:pt x="61" y="5016"/>
                    </a:cubicBezTo>
                    <a:cubicBezTo>
                      <a:pt x="72" y="5016"/>
                      <a:pt x="83" y="5014"/>
                      <a:pt x="95" y="5007"/>
                    </a:cubicBezTo>
                    <a:cubicBezTo>
                      <a:pt x="118" y="4994"/>
                      <a:pt x="140" y="4984"/>
                      <a:pt x="164" y="4975"/>
                    </a:cubicBezTo>
                    <a:cubicBezTo>
                      <a:pt x="224" y="4947"/>
                      <a:pt x="285" y="4919"/>
                      <a:pt x="336" y="4882"/>
                    </a:cubicBezTo>
                    <a:cubicBezTo>
                      <a:pt x="434" y="4803"/>
                      <a:pt x="531" y="4728"/>
                      <a:pt x="629" y="4649"/>
                    </a:cubicBezTo>
                    <a:cubicBezTo>
                      <a:pt x="777" y="4529"/>
                      <a:pt x="927" y="4408"/>
                      <a:pt x="1075" y="4282"/>
                    </a:cubicBezTo>
                    <a:cubicBezTo>
                      <a:pt x="1294" y="4101"/>
                      <a:pt x="1522" y="3915"/>
                      <a:pt x="1730" y="3720"/>
                    </a:cubicBezTo>
                    <a:cubicBezTo>
                      <a:pt x="1820" y="3640"/>
                      <a:pt x="1903" y="3557"/>
                      <a:pt x="1977" y="3469"/>
                    </a:cubicBezTo>
                    <a:cubicBezTo>
                      <a:pt x="2098" y="3334"/>
                      <a:pt x="2200" y="3190"/>
                      <a:pt x="2298" y="3041"/>
                    </a:cubicBezTo>
                    <a:cubicBezTo>
                      <a:pt x="2382" y="2911"/>
                      <a:pt x="2466" y="2776"/>
                      <a:pt x="2545" y="2641"/>
                    </a:cubicBezTo>
                    <a:cubicBezTo>
                      <a:pt x="2637" y="2484"/>
                      <a:pt x="2730" y="2330"/>
                      <a:pt x="2818" y="2167"/>
                    </a:cubicBezTo>
                    <a:cubicBezTo>
                      <a:pt x="2893" y="2033"/>
                      <a:pt x="2963" y="1902"/>
                      <a:pt x="3037" y="1767"/>
                    </a:cubicBezTo>
                    <a:cubicBezTo>
                      <a:pt x="3120" y="1619"/>
                      <a:pt x="3191" y="1469"/>
                      <a:pt x="3264" y="1316"/>
                    </a:cubicBezTo>
                    <a:cubicBezTo>
                      <a:pt x="3330" y="1186"/>
                      <a:pt x="3395" y="1057"/>
                      <a:pt x="3460" y="926"/>
                    </a:cubicBezTo>
                    <a:cubicBezTo>
                      <a:pt x="3525" y="791"/>
                      <a:pt x="3599" y="660"/>
                      <a:pt x="3693" y="544"/>
                    </a:cubicBezTo>
                    <a:cubicBezTo>
                      <a:pt x="3753" y="465"/>
                      <a:pt x="3813" y="387"/>
                      <a:pt x="3869" y="303"/>
                    </a:cubicBezTo>
                    <a:cubicBezTo>
                      <a:pt x="3916" y="248"/>
                      <a:pt x="3953" y="186"/>
                      <a:pt x="3990" y="126"/>
                    </a:cubicBezTo>
                    <a:cubicBezTo>
                      <a:pt x="4000" y="108"/>
                      <a:pt x="4009" y="89"/>
                      <a:pt x="4013" y="70"/>
                    </a:cubicBezTo>
                    <a:cubicBezTo>
                      <a:pt x="4017" y="35"/>
                      <a:pt x="3989" y="1"/>
                      <a:pt x="39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11"/>
              <p:cNvSpPr/>
              <p:nvPr/>
            </p:nvSpPr>
            <p:spPr>
              <a:xfrm rot="-4012346">
                <a:off x="9571201" y="2187175"/>
                <a:ext cx="293388" cy="1145698"/>
              </a:xfrm>
              <a:custGeom>
                <a:avLst/>
                <a:gdLst/>
                <a:ahLst/>
                <a:cxnLst/>
                <a:rect l="l" t="t" r="r" b="b"/>
                <a:pathLst>
                  <a:path w="1554" h="6069" extrusionOk="0">
                    <a:moveTo>
                      <a:pt x="842" y="1"/>
                    </a:moveTo>
                    <a:cubicBezTo>
                      <a:pt x="818" y="6"/>
                      <a:pt x="795" y="20"/>
                      <a:pt x="781" y="39"/>
                    </a:cubicBezTo>
                    <a:cubicBezTo>
                      <a:pt x="763" y="67"/>
                      <a:pt x="749" y="95"/>
                      <a:pt x="739" y="122"/>
                    </a:cubicBezTo>
                    <a:cubicBezTo>
                      <a:pt x="711" y="202"/>
                      <a:pt x="689" y="275"/>
                      <a:pt x="661" y="350"/>
                    </a:cubicBezTo>
                    <a:cubicBezTo>
                      <a:pt x="614" y="498"/>
                      <a:pt x="563" y="652"/>
                      <a:pt x="522" y="805"/>
                    </a:cubicBezTo>
                    <a:cubicBezTo>
                      <a:pt x="484" y="936"/>
                      <a:pt x="451" y="1071"/>
                      <a:pt x="423" y="1206"/>
                    </a:cubicBezTo>
                    <a:cubicBezTo>
                      <a:pt x="400" y="1326"/>
                      <a:pt x="372" y="1447"/>
                      <a:pt x="344" y="1563"/>
                    </a:cubicBezTo>
                    <a:cubicBezTo>
                      <a:pt x="321" y="1674"/>
                      <a:pt x="298" y="1781"/>
                      <a:pt x="275" y="1893"/>
                    </a:cubicBezTo>
                    <a:cubicBezTo>
                      <a:pt x="224" y="2088"/>
                      <a:pt x="177" y="2284"/>
                      <a:pt x="135" y="2483"/>
                    </a:cubicBezTo>
                    <a:cubicBezTo>
                      <a:pt x="108" y="2605"/>
                      <a:pt x="84" y="2721"/>
                      <a:pt x="65" y="2846"/>
                    </a:cubicBezTo>
                    <a:cubicBezTo>
                      <a:pt x="33" y="3102"/>
                      <a:pt x="0" y="3362"/>
                      <a:pt x="9" y="3622"/>
                    </a:cubicBezTo>
                    <a:cubicBezTo>
                      <a:pt x="14" y="3753"/>
                      <a:pt x="24" y="3883"/>
                      <a:pt x="42" y="4008"/>
                    </a:cubicBezTo>
                    <a:cubicBezTo>
                      <a:pt x="75" y="4236"/>
                      <a:pt x="131" y="4450"/>
                      <a:pt x="200" y="4664"/>
                    </a:cubicBezTo>
                    <a:cubicBezTo>
                      <a:pt x="284" y="4915"/>
                      <a:pt x="387" y="5156"/>
                      <a:pt x="498" y="5394"/>
                    </a:cubicBezTo>
                    <a:cubicBezTo>
                      <a:pt x="591" y="5589"/>
                      <a:pt x="689" y="5780"/>
                      <a:pt x="763" y="5984"/>
                    </a:cubicBezTo>
                    <a:cubicBezTo>
                      <a:pt x="767" y="6003"/>
                      <a:pt x="777" y="6017"/>
                      <a:pt x="790" y="6036"/>
                    </a:cubicBezTo>
                    <a:cubicBezTo>
                      <a:pt x="809" y="6057"/>
                      <a:pt x="832" y="6068"/>
                      <a:pt x="855" y="6068"/>
                    </a:cubicBezTo>
                    <a:cubicBezTo>
                      <a:pt x="868" y="6068"/>
                      <a:pt x="881" y="6065"/>
                      <a:pt x="893" y="6059"/>
                    </a:cubicBezTo>
                    <a:cubicBezTo>
                      <a:pt x="916" y="6049"/>
                      <a:pt x="934" y="6031"/>
                      <a:pt x="949" y="6012"/>
                    </a:cubicBezTo>
                    <a:cubicBezTo>
                      <a:pt x="986" y="5961"/>
                      <a:pt x="1024" y="5910"/>
                      <a:pt x="1051" y="5854"/>
                    </a:cubicBezTo>
                    <a:cubicBezTo>
                      <a:pt x="1116" y="5742"/>
                      <a:pt x="1176" y="5626"/>
                      <a:pt x="1219" y="5501"/>
                    </a:cubicBezTo>
                    <a:cubicBezTo>
                      <a:pt x="1256" y="5399"/>
                      <a:pt x="1288" y="5296"/>
                      <a:pt x="1316" y="5194"/>
                    </a:cubicBezTo>
                    <a:cubicBezTo>
                      <a:pt x="1372" y="5004"/>
                      <a:pt x="1427" y="4808"/>
                      <a:pt x="1464" y="4613"/>
                    </a:cubicBezTo>
                    <a:cubicBezTo>
                      <a:pt x="1488" y="4487"/>
                      <a:pt x="1511" y="4358"/>
                      <a:pt x="1526" y="4227"/>
                    </a:cubicBezTo>
                    <a:cubicBezTo>
                      <a:pt x="1539" y="4097"/>
                      <a:pt x="1544" y="3967"/>
                      <a:pt x="1548" y="3837"/>
                    </a:cubicBezTo>
                    <a:cubicBezTo>
                      <a:pt x="1554" y="3683"/>
                      <a:pt x="1548" y="3534"/>
                      <a:pt x="1535" y="3386"/>
                    </a:cubicBezTo>
                    <a:cubicBezTo>
                      <a:pt x="1516" y="3107"/>
                      <a:pt x="1464" y="2832"/>
                      <a:pt x="1404" y="2558"/>
                    </a:cubicBezTo>
                    <a:cubicBezTo>
                      <a:pt x="1330" y="2256"/>
                      <a:pt x="1256" y="1953"/>
                      <a:pt x="1176" y="1652"/>
                    </a:cubicBezTo>
                    <a:cubicBezTo>
                      <a:pt x="1084" y="1275"/>
                      <a:pt x="1028" y="899"/>
                      <a:pt x="1009" y="513"/>
                    </a:cubicBezTo>
                    <a:cubicBezTo>
                      <a:pt x="1005" y="425"/>
                      <a:pt x="1000" y="336"/>
                      <a:pt x="986" y="247"/>
                    </a:cubicBezTo>
                    <a:cubicBezTo>
                      <a:pt x="977" y="196"/>
                      <a:pt x="968" y="146"/>
                      <a:pt x="953" y="95"/>
                    </a:cubicBezTo>
                    <a:cubicBezTo>
                      <a:pt x="944" y="71"/>
                      <a:pt x="934" y="52"/>
                      <a:pt x="921" y="34"/>
                    </a:cubicBezTo>
                    <a:cubicBezTo>
                      <a:pt x="898" y="11"/>
                      <a:pt x="874" y="1"/>
                      <a:pt x="8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1"/>
              <p:cNvSpPr/>
              <p:nvPr/>
            </p:nvSpPr>
            <p:spPr>
              <a:xfrm rot="-326561">
                <a:off x="10264700" y="2910399"/>
                <a:ext cx="221450" cy="201049"/>
              </a:xfrm>
              <a:custGeom>
                <a:avLst/>
                <a:gdLst/>
                <a:ahLst/>
                <a:cxnLst/>
                <a:rect l="l" t="t" r="r" b="b"/>
                <a:pathLst>
                  <a:path w="508" h="606" extrusionOk="0">
                    <a:moveTo>
                      <a:pt x="233" y="1"/>
                    </a:moveTo>
                    <a:cubicBezTo>
                      <a:pt x="142" y="1"/>
                      <a:pt x="64" y="68"/>
                      <a:pt x="43" y="147"/>
                    </a:cubicBezTo>
                    <a:cubicBezTo>
                      <a:pt x="0" y="295"/>
                      <a:pt x="79" y="491"/>
                      <a:pt x="205" y="574"/>
                    </a:cubicBezTo>
                    <a:cubicBezTo>
                      <a:pt x="239" y="596"/>
                      <a:pt x="275" y="606"/>
                      <a:pt x="310" y="606"/>
                    </a:cubicBezTo>
                    <a:cubicBezTo>
                      <a:pt x="366" y="606"/>
                      <a:pt x="419" y="579"/>
                      <a:pt x="456" y="527"/>
                    </a:cubicBezTo>
                    <a:cubicBezTo>
                      <a:pt x="498" y="477"/>
                      <a:pt x="508" y="416"/>
                      <a:pt x="508" y="360"/>
                    </a:cubicBezTo>
                    <a:cubicBezTo>
                      <a:pt x="508" y="203"/>
                      <a:pt x="433" y="77"/>
                      <a:pt x="317" y="21"/>
                    </a:cubicBezTo>
                    <a:cubicBezTo>
                      <a:pt x="289" y="7"/>
                      <a:pt x="260" y="1"/>
                      <a:pt x="2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11"/>
              <p:cNvSpPr/>
              <p:nvPr/>
            </p:nvSpPr>
            <p:spPr>
              <a:xfrm rot="3722702">
                <a:off x="10748863" y="2645336"/>
                <a:ext cx="837110" cy="1011930"/>
              </a:xfrm>
              <a:custGeom>
                <a:avLst/>
                <a:gdLst/>
                <a:ahLst/>
                <a:cxnLst/>
                <a:rect l="l" t="t" r="r" b="b"/>
                <a:pathLst>
                  <a:path w="4018" h="5017" extrusionOk="0">
                    <a:moveTo>
                      <a:pt x="3951" y="1"/>
                    </a:moveTo>
                    <a:cubicBezTo>
                      <a:pt x="3948" y="1"/>
                      <a:pt x="3946" y="1"/>
                      <a:pt x="3944" y="1"/>
                    </a:cubicBezTo>
                    <a:cubicBezTo>
                      <a:pt x="3929" y="6"/>
                      <a:pt x="3911" y="10"/>
                      <a:pt x="3897" y="14"/>
                    </a:cubicBezTo>
                    <a:cubicBezTo>
                      <a:pt x="3869" y="29"/>
                      <a:pt x="3846" y="47"/>
                      <a:pt x="3822" y="61"/>
                    </a:cubicBezTo>
                    <a:cubicBezTo>
                      <a:pt x="3744" y="117"/>
                      <a:pt x="3669" y="173"/>
                      <a:pt x="3590" y="224"/>
                    </a:cubicBezTo>
                    <a:cubicBezTo>
                      <a:pt x="3483" y="303"/>
                      <a:pt x="3371" y="382"/>
                      <a:pt x="3264" y="461"/>
                    </a:cubicBezTo>
                    <a:cubicBezTo>
                      <a:pt x="3075" y="600"/>
                      <a:pt x="2884" y="740"/>
                      <a:pt x="2693" y="879"/>
                    </a:cubicBezTo>
                    <a:cubicBezTo>
                      <a:pt x="2539" y="991"/>
                      <a:pt x="2391" y="1107"/>
                      <a:pt x="2242" y="1228"/>
                    </a:cubicBezTo>
                    <a:cubicBezTo>
                      <a:pt x="2116" y="1330"/>
                      <a:pt x="1996" y="1433"/>
                      <a:pt x="1880" y="1544"/>
                    </a:cubicBezTo>
                    <a:cubicBezTo>
                      <a:pt x="1782" y="1632"/>
                      <a:pt x="1689" y="1720"/>
                      <a:pt x="1596" y="1814"/>
                    </a:cubicBezTo>
                    <a:cubicBezTo>
                      <a:pt x="1429" y="1995"/>
                      <a:pt x="1271" y="2181"/>
                      <a:pt x="1117" y="2376"/>
                    </a:cubicBezTo>
                    <a:cubicBezTo>
                      <a:pt x="983" y="2553"/>
                      <a:pt x="852" y="2739"/>
                      <a:pt x="736" y="2934"/>
                    </a:cubicBezTo>
                    <a:cubicBezTo>
                      <a:pt x="666" y="3055"/>
                      <a:pt x="597" y="3181"/>
                      <a:pt x="536" y="3306"/>
                    </a:cubicBezTo>
                    <a:cubicBezTo>
                      <a:pt x="503" y="3372"/>
                      <a:pt x="471" y="3436"/>
                      <a:pt x="443" y="3505"/>
                    </a:cubicBezTo>
                    <a:cubicBezTo>
                      <a:pt x="415" y="3571"/>
                      <a:pt x="387" y="3632"/>
                      <a:pt x="364" y="3692"/>
                    </a:cubicBezTo>
                    <a:cubicBezTo>
                      <a:pt x="290" y="3896"/>
                      <a:pt x="230" y="4101"/>
                      <a:pt x="159" y="4273"/>
                    </a:cubicBezTo>
                    <a:cubicBezTo>
                      <a:pt x="131" y="4366"/>
                      <a:pt x="113" y="4426"/>
                      <a:pt x="95" y="4487"/>
                    </a:cubicBezTo>
                    <a:cubicBezTo>
                      <a:pt x="80" y="4552"/>
                      <a:pt x="57" y="4612"/>
                      <a:pt x="43" y="4673"/>
                    </a:cubicBezTo>
                    <a:cubicBezTo>
                      <a:pt x="29" y="4733"/>
                      <a:pt x="15" y="4799"/>
                      <a:pt x="7" y="4859"/>
                    </a:cubicBezTo>
                    <a:cubicBezTo>
                      <a:pt x="1" y="4891"/>
                      <a:pt x="1" y="4928"/>
                      <a:pt x="1" y="4961"/>
                    </a:cubicBezTo>
                    <a:cubicBezTo>
                      <a:pt x="8" y="4995"/>
                      <a:pt x="32" y="5016"/>
                      <a:pt x="61" y="5016"/>
                    </a:cubicBezTo>
                    <a:cubicBezTo>
                      <a:pt x="72" y="5016"/>
                      <a:pt x="83" y="5014"/>
                      <a:pt x="95" y="5007"/>
                    </a:cubicBezTo>
                    <a:cubicBezTo>
                      <a:pt x="118" y="4994"/>
                      <a:pt x="140" y="4984"/>
                      <a:pt x="164" y="4975"/>
                    </a:cubicBezTo>
                    <a:cubicBezTo>
                      <a:pt x="224" y="4947"/>
                      <a:pt x="285" y="4919"/>
                      <a:pt x="336" y="4882"/>
                    </a:cubicBezTo>
                    <a:cubicBezTo>
                      <a:pt x="434" y="4803"/>
                      <a:pt x="531" y="4728"/>
                      <a:pt x="629" y="4649"/>
                    </a:cubicBezTo>
                    <a:cubicBezTo>
                      <a:pt x="777" y="4529"/>
                      <a:pt x="927" y="4408"/>
                      <a:pt x="1075" y="4282"/>
                    </a:cubicBezTo>
                    <a:cubicBezTo>
                      <a:pt x="1294" y="4101"/>
                      <a:pt x="1522" y="3915"/>
                      <a:pt x="1730" y="3720"/>
                    </a:cubicBezTo>
                    <a:cubicBezTo>
                      <a:pt x="1820" y="3640"/>
                      <a:pt x="1903" y="3557"/>
                      <a:pt x="1977" y="3469"/>
                    </a:cubicBezTo>
                    <a:cubicBezTo>
                      <a:pt x="2098" y="3334"/>
                      <a:pt x="2200" y="3190"/>
                      <a:pt x="2298" y="3041"/>
                    </a:cubicBezTo>
                    <a:cubicBezTo>
                      <a:pt x="2382" y="2911"/>
                      <a:pt x="2466" y="2776"/>
                      <a:pt x="2545" y="2641"/>
                    </a:cubicBezTo>
                    <a:cubicBezTo>
                      <a:pt x="2637" y="2484"/>
                      <a:pt x="2730" y="2330"/>
                      <a:pt x="2818" y="2167"/>
                    </a:cubicBezTo>
                    <a:cubicBezTo>
                      <a:pt x="2893" y="2033"/>
                      <a:pt x="2963" y="1902"/>
                      <a:pt x="3037" y="1767"/>
                    </a:cubicBezTo>
                    <a:cubicBezTo>
                      <a:pt x="3120" y="1619"/>
                      <a:pt x="3191" y="1469"/>
                      <a:pt x="3264" y="1316"/>
                    </a:cubicBezTo>
                    <a:cubicBezTo>
                      <a:pt x="3330" y="1186"/>
                      <a:pt x="3395" y="1057"/>
                      <a:pt x="3460" y="926"/>
                    </a:cubicBezTo>
                    <a:cubicBezTo>
                      <a:pt x="3525" y="791"/>
                      <a:pt x="3599" y="660"/>
                      <a:pt x="3693" y="544"/>
                    </a:cubicBezTo>
                    <a:cubicBezTo>
                      <a:pt x="3753" y="465"/>
                      <a:pt x="3813" y="387"/>
                      <a:pt x="3869" y="303"/>
                    </a:cubicBezTo>
                    <a:cubicBezTo>
                      <a:pt x="3916" y="248"/>
                      <a:pt x="3953" y="186"/>
                      <a:pt x="3990" y="126"/>
                    </a:cubicBezTo>
                    <a:cubicBezTo>
                      <a:pt x="4000" y="108"/>
                      <a:pt x="4009" y="89"/>
                      <a:pt x="4013" y="70"/>
                    </a:cubicBezTo>
                    <a:cubicBezTo>
                      <a:pt x="4017" y="35"/>
                      <a:pt x="3989" y="1"/>
                      <a:pt x="39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6" name="Google Shape;386;p11"/>
            <p:cNvGrpSpPr/>
            <p:nvPr/>
          </p:nvGrpSpPr>
          <p:grpSpPr>
            <a:xfrm>
              <a:off x="3535396" y="4390327"/>
              <a:ext cx="1818814" cy="1785454"/>
              <a:chOff x="9133465" y="1735247"/>
              <a:chExt cx="2677088" cy="2627987"/>
            </a:xfrm>
          </p:grpSpPr>
          <p:sp>
            <p:nvSpPr>
              <p:cNvPr id="387" name="Google Shape;387;p11"/>
              <p:cNvSpPr/>
              <p:nvPr/>
            </p:nvSpPr>
            <p:spPr>
              <a:xfrm>
                <a:off x="10462475" y="1974825"/>
                <a:ext cx="1036825" cy="947097"/>
              </a:xfrm>
              <a:custGeom>
                <a:avLst/>
                <a:gdLst/>
                <a:ahLst/>
                <a:cxnLst/>
                <a:rect l="l" t="t" r="r" b="b"/>
                <a:pathLst>
                  <a:path w="4018" h="5017" extrusionOk="0">
                    <a:moveTo>
                      <a:pt x="3951" y="1"/>
                    </a:moveTo>
                    <a:cubicBezTo>
                      <a:pt x="3948" y="1"/>
                      <a:pt x="3946" y="1"/>
                      <a:pt x="3944" y="1"/>
                    </a:cubicBezTo>
                    <a:cubicBezTo>
                      <a:pt x="3929" y="6"/>
                      <a:pt x="3911" y="10"/>
                      <a:pt x="3897" y="14"/>
                    </a:cubicBezTo>
                    <a:cubicBezTo>
                      <a:pt x="3869" y="29"/>
                      <a:pt x="3846" y="47"/>
                      <a:pt x="3822" y="61"/>
                    </a:cubicBezTo>
                    <a:cubicBezTo>
                      <a:pt x="3744" y="117"/>
                      <a:pt x="3669" y="173"/>
                      <a:pt x="3590" y="224"/>
                    </a:cubicBezTo>
                    <a:cubicBezTo>
                      <a:pt x="3483" y="303"/>
                      <a:pt x="3371" y="382"/>
                      <a:pt x="3264" y="461"/>
                    </a:cubicBezTo>
                    <a:cubicBezTo>
                      <a:pt x="3075" y="600"/>
                      <a:pt x="2884" y="740"/>
                      <a:pt x="2693" y="879"/>
                    </a:cubicBezTo>
                    <a:cubicBezTo>
                      <a:pt x="2539" y="991"/>
                      <a:pt x="2391" y="1107"/>
                      <a:pt x="2242" y="1228"/>
                    </a:cubicBezTo>
                    <a:cubicBezTo>
                      <a:pt x="2116" y="1330"/>
                      <a:pt x="1996" y="1433"/>
                      <a:pt x="1880" y="1544"/>
                    </a:cubicBezTo>
                    <a:cubicBezTo>
                      <a:pt x="1782" y="1632"/>
                      <a:pt x="1689" y="1720"/>
                      <a:pt x="1596" y="1814"/>
                    </a:cubicBezTo>
                    <a:cubicBezTo>
                      <a:pt x="1429" y="1995"/>
                      <a:pt x="1271" y="2181"/>
                      <a:pt x="1117" y="2376"/>
                    </a:cubicBezTo>
                    <a:cubicBezTo>
                      <a:pt x="983" y="2553"/>
                      <a:pt x="852" y="2739"/>
                      <a:pt x="736" y="2934"/>
                    </a:cubicBezTo>
                    <a:cubicBezTo>
                      <a:pt x="666" y="3055"/>
                      <a:pt x="597" y="3181"/>
                      <a:pt x="536" y="3306"/>
                    </a:cubicBezTo>
                    <a:cubicBezTo>
                      <a:pt x="503" y="3372"/>
                      <a:pt x="471" y="3436"/>
                      <a:pt x="443" y="3505"/>
                    </a:cubicBezTo>
                    <a:cubicBezTo>
                      <a:pt x="415" y="3571"/>
                      <a:pt x="387" y="3632"/>
                      <a:pt x="364" y="3692"/>
                    </a:cubicBezTo>
                    <a:cubicBezTo>
                      <a:pt x="290" y="3896"/>
                      <a:pt x="230" y="4101"/>
                      <a:pt x="159" y="4273"/>
                    </a:cubicBezTo>
                    <a:cubicBezTo>
                      <a:pt x="131" y="4366"/>
                      <a:pt x="113" y="4426"/>
                      <a:pt x="95" y="4487"/>
                    </a:cubicBezTo>
                    <a:cubicBezTo>
                      <a:pt x="80" y="4552"/>
                      <a:pt x="57" y="4612"/>
                      <a:pt x="43" y="4673"/>
                    </a:cubicBezTo>
                    <a:cubicBezTo>
                      <a:pt x="29" y="4733"/>
                      <a:pt x="15" y="4799"/>
                      <a:pt x="7" y="4859"/>
                    </a:cubicBezTo>
                    <a:cubicBezTo>
                      <a:pt x="1" y="4891"/>
                      <a:pt x="1" y="4928"/>
                      <a:pt x="1" y="4961"/>
                    </a:cubicBezTo>
                    <a:cubicBezTo>
                      <a:pt x="8" y="4995"/>
                      <a:pt x="32" y="5016"/>
                      <a:pt x="61" y="5016"/>
                    </a:cubicBezTo>
                    <a:cubicBezTo>
                      <a:pt x="72" y="5016"/>
                      <a:pt x="83" y="5014"/>
                      <a:pt x="95" y="5007"/>
                    </a:cubicBezTo>
                    <a:cubicBezTo>
                      <a:pt x="118" y="4994"/>
                      <a:pt x="140" y="4984"/>
                      <a:pt x="164" y="4975"/>
                    </a:cubicBezTo>
                    <a:cubicBezTo>
                      <a:pt x="224" y="4947"/>
                      <a:pt x="285" y="4919"/>
                      <a:pt x="336" y="4882"/>
                    </a:cubicBezTo>
                    <a:cubicBezTo>
                      <a:pt x="434" y="4803"/>
                      <a:pt x="531" y="4728"/>
                      <a:pt x="629" y="4649"/>
                    </a:cubicBezTo>
                    <a:cubicBezTo>
                      <a:pt x="777" y="4529"/>
                      <a:pt x="927" y="4408"/>
                      <a:pt x="1075" y="4282"/>
                    </a:cubicBezTo>
                    <a:cubicBezTo>
                      <a:pt x="1294" y="4101"/>
                      <a:pt x="1522" y="3915"/>
                      <a:pt x="1730" y="3720"/>
                    </a:cubicBezTo>
                    <a:cubicBezTo>
                      <a:pt x="1820" y="3640"/>
                      <a:pt x="1903" y="3557"/>
                      <a:pt x="1977" y="3469"/>
                    </a:cubicBezTo>
                    <a:cubicBezTo>
                      <a:pt x="2098" y="3334"/>
                      <a:pt x="2200" y="3190"/>
                      <a:pt x="2298" y="3041"/>
                    </a:cubicBezTo>
                    <a:cubicBezTo>
                      <a:pt x="2382" y="2911"/>
                      <a:pt x="2466" y="2776"/>
                      <a:pt x="2545" y="2641"/>
                    </a:cubicBezTo>
                    <a:cubicBezTo>
                      <a:pt x="2637" y="2484"/>
                      <a:pt x="2730" y="2330"/>
                      <a:pt x="2818" y="2167"/>
                    </a:cubicBezTo>
                    <a:cubicBezTo>
                      <a:pt x="2893" y="2033"/>
                      <a:pt x="2963" y="1902"/>
                      <a:pt x="3037" y="1767"/>
                    </a:cubicBezTo>
                    <a:cubicBezTo>
                      <a:pt x="3120" y="1619"/>
                      <a:pt x="3191" y="1469"/>
                      <a:pt x="3264" y="1316"/>
                    </a:cubicBezTo>
                    <a:cubicBezTo>
                      <a:pt x="3330" y="1186"/>
                      <a:pt x="3395" y="1057"/>
                      <a:pt x="3460" y="926"/>
                    </a:cubicBezTo>
                    <a:cubicBezTo>
                      <a:pt x="3525" y="791"/>
                      <a:pt x="3599" y="660"/>
                      <a:pt x="3693" y="544"/>
                    </a:cubicBezTo>
                    <a:cubicBezTo>
                      <a:pt x="3753" y="465"/>
                      <a:pt x="3813" y="387"/>
                      <a:pt x="3869" y="303"/>
                    </a:cubicBezTo>
                    <a:cubicBezTo>
                      <a:pt x="3916" y="248"/>
                      <a:pt x="3953" y="186"/>
                      <a:pt x="3990" y="126"/>
                    </a:cubicBezTo>
                    <a:cubicBezTo>
                      <a:pt x="4000" y="108"/>
                      <a:pt x="4009" y="89"/>
                      <a:pt x="4013" y="70"/>
                    </a:cubicBezTo>
                    <a:cubicBezTo>
                      <a:pt x="4017" y="35"/>
                      <a:pt x="3989" y="1"/>
                      <a:pt x="39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1"/>
              <p:cNvSpPr/>
              <p:nvPr/>
            </p:nvSpPr>
            <p:spPr>
              <a:xfrm rot="-558459">
                <a:off x="10091951" y="1751430"/>
                <a:ext cx="293388" cy="1145694"/>
              </a:xfrm>
              <a:custGeom>
                <a:avLst/>
                <a:gdLst/>
                <a:ahLst/>
                <a:cxnLst/>
                <a:rect l="l" t="t" r="r" b="b"/>
                <a:pathLst>
                  <a:path w="1554" h="6069" extrusionOk="0">
                    <a:moveTo>
                      <a:pt x="842" y="1"/>
                    </a:moveTo>
                    <a:cubicBezTo>
                      <a:pt x="818" y="6"/>
                      <a:pt x="795" y="20"/>
                      <a:pt x="781" y="39"/>
                    </a:cubicBezTo>
                    <a:cubicBezTo>
                      <a:pt x="763" y="67"/>
                      <a:pt x="749" y="95"/>
                      <a:pt x="739" y="122"/>
                    </a:cubicBezTo>
                    <a:cubicBezTo>
                      <a:pt x="711" y="202"/>
                      <a:pt x="689" y="275"/>
                      <a:pt x="661" y="350"/>
                    </a:cubicBezTo>
                    <a:cubicBezTo>
                      <a:pt x="614" y="498"/>
                      <a:pt x="563" y="652"/>
                      <a:pt x="522" y="805"/>
                    </a:cubicBezTo>
                    <a:cubicBezTo>
                      <a:pt x="484" y="936"/>
                      <a:pt x="451" y="1071"/>
                      <a:pt x="423" y="1206"/>
                    </a:cubicBezTo>
                    <a:cubicBezTo>
                      <a:pt x="400" y="1326"/>
                      <a:pt x="372" y="1447"/>
                      <a:pt x="344" y="1563"/>
                    </a:cubicBezTo>
                    <a:cubicBezTo>
                      <a:pt x="321" y="1674"/>
                      <a:pt x="298" y="1781"/>
                      <a:pt x="275" y="1893"/>
                    </a:cubicBezTo>
                    <a:cubicBezTo>
                      <a:pt x="224" y="2088"/>
                      <a:pt x="177" y="2284"/>
                      <a:pt x="135" y="2483"/>
                    </a:cubicBezTo>
                    <a:cubicBezTo>
                      <a:pt x="108" y="2605"/>
                      <a:pt x="84" y="2721"/>
                      <a:pt x="65" y="2846"/>
                    </a:cubicBezTo>
                    <a:cubicBezTo>
                      <a:pt x="33" y="3102"/>
                      <a:pt x="0" y="3362"/>
                      <a:pt x="9" y="3622"/>
                    </a:cubicBezTo>
                    <a:cubicBezTo>
                      <a:pt x="14" y="3753"/>
                      <a:pt x="24" y="3883"/>
                      <a:pt x="42" y="4008"/>
                    </a:cubicBezTo>
                    <a:cubicBezTo>
                      <a:pt x="75" y="4236"/>
                      <a:pt x="131" y="4450"/>
                      <a:pt x="200" y="4664"/>
                    </a:cubicBezTo>
                    <a:cubicBezTo>
                      <a:pt x="284" y="4915"/>
                      <a:pt x="387" y="5156"/>
                      <a:pt x="498" y="5394"/>
                    </a:cubicBezTo>
                    <a:cubicBezTo>
                      <a:pt x="591" y="5589"/>
                      <a:pt x="689" y="5780"/>
                      <a:pt x="763" y="5984"/>
                    </a:cubicBezTo>
                    <a:cubicBezTo>
                      <a:pt x="767" y="6003"/>
                      <a:pt x="777" y="6017"/>
                      <a:pt x="790" y="6036"/>
                    </a:cubicBezTo>
                    <a:cubicBezTo>
                      <a:pt x="809" y="6057"/>
                      <a:pt x="832" y="6068"/>
                      <a:pt x="855" y="6068"/>
                    </a:cubicBezTo>
                    <a:cubicBezTo>
                      <a:pt x="868" y="6068"/>
                      <a:pt x="881" y="6065"/>
                      <a:pt x="893" y="6059"/>
                    </a:cubicBezTo>
                    <a:cubicBezTo>
                      <a:pt x="916" y="6049"/>
                      <a:pt x="934" y="6031"/>
                      <a:pt x="949" y="6012"/>
                    </a:cubicBezTo>
                    <a:cubicBezTo>
                      <a:pt x="986" y="5961"/>
                      <a:pt x="1024" y="5910"/>
                      <a:pt x="1051" y="5854"/>
                    </a:cubicBezTo>
                    <a:cubicBezTo>
                      <a:pt x="1116" y="5742"/>
                      <a:pt x="1176" y="5626"/>
                      <a:pt x="1219" y="5501"/>
                    </a:cubicBezTo>
                    <a:cubicBezTo>
                      <a:pt x="1256" y="5399"/>
                      <a:pt x="1288" y="5296"/>
                      <a:pt x="1316" y="5194"/>
                    </a:cubicBezTo>
                    <a:cubicBezTo>
                      <a:pt x="1372" y="5004"/>
                      <a:pt x="1427" y="4808"/>
                      <a:pt x="1464" y="4613"/>
                    </a:cubicBezTo>
                    <a:cubicBezTo>
                      <a:pt x="1488" y="4487"/>
                      <a:pt x="1511" y="4358"/>
                      <a:pt x="1526" y="4227"/>
                    </a:cubicBezTo>
                    <a:cubicBezTo>
                      <a:pt x="1539" y="4097"/>
                      <a:pt x="1544" y="3967"/>
                      <a:pt x="1548" y="3837"/>
                    </a:cubicBezTo>
                    <a:cubicBezTo>
                      <a:pt x="1554" y="3683"/>
                      <a:pt x="1548" y="3534"/>
                      <a:pt x="1535" y="3386"/>
                    </a:cubicBezTo>
                    <a:cubicBezTo>
                      <a:pt x="1516" y="3107"/>
                      <a:pt x="1464" y="2832"/>
                      <a:pt x="1404" y="2558"/>
                    </a:cubicBezTo>
                    <a:cubicBezTo>
                      <a:pt x="1330" y="2256"/>
                      <a:pt x="1256" y="1953"/>
                      <a:pt x="1176" y="1652"/>
                    </a:cubicBezTo>
                    <a:cubicBezTo>
                      <a:pt x="1084" y="1275"/>
                      <a:pt x="1028" y="899"/>
                      <a:pt x="1009" y="513"/>
                    </a:cubicBezTo>
                    <a:cubicBezTo>
                      <a:pt x="1005" y="425"/>
                      <a:pt x="1000" y="336"/>
                      <a:pt x="986" y="247"/>
                    </a:cubicBezTo>
                    <a:cubicBezTo>
                      <a:pt x="977" y="196"/>
                      <a:pt x="968" y="146"/>
                      <a:pt x="953" y="95"/>
                    </a:cubicBezTo>
                    <a:cubicBezTo>
                      <a:pt x="944" y="71"/>
                      <a:pt x="934" y="52"/>
                      <a:pt x="921" y="34"/>
                    </a:cubicBezTo>
                    <a:cubicBezTo>
                      <a:pt x="898" y="11"/>
                      <a:pt x="874" y="1"/>
                      <a:pt x="8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11"/>
              <p:cNvSpPr/>
              <p:nvPr/>
            </p:nvSpPr>
            <p:spPr>
              <a:xfrm rot="8350329">
                <a:off x="10009682" y="3283377"/>
                <a:ext cx="758581" cy="947108"/>
              </a:xfrm>
              <a:custGeom>
                <a:avLst/>
                <a:gdLst/>
                <a:ahLst/>
                <a:cxnLst/>
                <a:rect l="l" t="t" r="r" b="b"/>
                <a:pathLst>
                  <a:path w="4018" h="5017" extrusionOk="0">
                    <a:moveTo>
                      <a:pt x="3951" y="1"/>
                    </a:moveTo>
                    <a:cubicBezTo>
                      <a:pt x="3948" y="1"/>
                      <a:pt x="3946" y="1"/>
                      <a:pt x="3944" y="1"/>
                    </a:cubicBezTo>
                    <a:cubicBezTo>
                      <a:pt x="3929" y="6"/>
                      <a:pt x="3911" y="10"/>
                      <a:pt x="3897" y="14"/>
                    </a:cubicBezTo>
                    <a:cubicBezTo>
                      <a:pt x="3869" y="29"/>
                      <a:pt x="3846" y="47"/>
                      <a:pt x="3822" y="61"/>
                    </a:cubicBezTo>
                    <a:cubicBezTo>
                      <a:pt x="3744" y="117"/>
                      <a:pt x="3669" y="173"/>
                      <a:pt x="3590" y="224"/>
                    </a:cubicBezTo>
                    <a:cubicBezTo>
                      <a:pt x="3483" y="303"/>
                      <a:pt x="3371" y="382"/>
                      <a:pt x="3264" y="461"/>
                    </a:cubicBezTo>
                    <a:cubicBezTo>
                      <a:pt x="3075" y="600"/>
                      <a:pt x="2884" y="740"/>
                      <a:pt x="2693" y="879"/>
                    </a:cubicBezTo>
                    <a:cubicBezTo>
                      <a:pt x="2539" y="991"/>
                      <a:pt x="2391" y="1107"/>
                      <a:pt x="2242" y="1228"/>
                    </a:cubicBezTo>
                    <a:cubicBezTo>
                      <a:pt x="2116" y="1330"/>
                      <a:pt x="1996" y="1433"/>
                      <a:pt x="1880" y="1544"/>
                    </a:cubicBezTo>
                    <a:cubicBezTo>
                      <a:pt x="1782" y="1632"/>
                      <a:pt x="1689" y="1720"/>
                      <a:pt x="1596" y="1814"/>
                    </a:cubicBezTo>
                    <a:cubicBezTo>
                      <a:pt x="1429" y="1995"/>
                      <a:pt x="1271" y="2181"/>
                      <a:pt x="1117" y="2376"/>
                    </a:cubicBezTo>
                    <a:cubicBezTo>
                      <a:pt x="983" y="2553"/>
                      <a:pt x="852" y="2739"/>
                      <a:pt x="736" y="2934"/>
                    </a:cubicBezTo>
                    <a:cubicBezTo>
                      <a:pt x="666" y="3055"/>
                      <a:pt x="597" y="3181"/>
                      <a:pt x="536" y="3306"/>
                    </a:cubicBezTo>
                    <a:cubicBezTo>
                      <a:pt x="503" y="3372"/>
                      <a:pt x="471" y="3436"/>
                      <a:pt x="443" y="3505"/>
                    </a:cubicBezTo>
                    <a:cubicBezTo>
                      <a:pt x="415" y="3571"/>
                      <a:pt x="387" y="3632"/>
                      <a:pt x="364" y="3692"/>
                    </a:cubicBezTo>
                    <a:cubicBezTo>
                      <a:pt x="290" y="3896"/>
                      <a:pt x="230" y="4101"/>
                      <a:pt x="159" y="4273"/>
                    </a:cubicBezTo>
                    <a:cubicBezTo>
                      <a:pt x="131" y="4366"/>
                      <a:pt x="113" y="4426"/>
                      <a:pt x="95" y="4487"/>
                    </a:cubicBezTo>
                    <a:cubicBezTo>
                      <a:pt x="80" y="4552"/>
                      <a:pt x="57" y="4612"/>
                      <a:pt x="43" y="4673"/>
                    </a:cubicBezTo>
                    <a:cubicBezTo>
                      <a:pt x="29" y="4733"/>
                      <a:pt x="15" y="4799"/>
                      <a:pt x="7" y="4859"/>
                    </a:cubicBezTo>
                    <a:cubicBezTo>
                      <a:pt x="1" y="4891"/>
                      <a:pt x="1" y="4928"/>
                      <a:pt x="1" y="4961"/>
                    </a:cubicBezTo>
                    <a:cubicBezTo>
                      <a:pt x="8" y="4995"/>
                      <a:pt x="32" y="5016"/>
                      <a:pt x="61" y="5016"/>
                    </a:cubicBezTo>
                    <a:cubicBezTo>
                      <a:pt x="72" y="5016"/>
                      <a:pt x="83" y="5014"/>
                      <a:pt x="95" y="5007"/>
                    </a:cubicBezTo>
                    <a:cubicBezTo>
                      <a:pt x="118" y="4994"/>
                      <a:pt x="140" y="4984"/>
                      <a:pt x="164" y="4975"/>
                    </a:cubicBezTo>
                    <a:cubicBezTo>
                      <a:pt x="224" y="4947"/>
                      <a:pt x="285" y="4919"/>
                      <a:pt x="336" y="4882"/>
                    </a:cubicBezTo>
                    <a:cubicBezTo>
                      <a:pt x="434" y="4803"/>
                      <a:pt x="531" y="4728"/>
                      <a:pt x="629" y="4649"/>
                    </a:cubicBezTo>
                    <a:cubicBezTo>
                      <a:pt x="777" y="4529"/>
                      <a:pt x="927" y="4408"/>
                      <a:pt x="1075" y="4282"/>
                    </a:cubicBezTo>
                    <a:cubicBezTo>
                      <a:pt x="1294" y="4101"/>
                      <a:pt x="1522" y="3915"/>
                      <a:pt x="1730" y="3720"/>
                    </a:cubicBezTo>
                    <a:cubicBezTo>
                      <a:pt x="1820" y="3640"/>
                      <a:pt x="1903" y="3557"/>
                      <a:pt x="1977" y="3469"/>
                    </a:cubicBezTo>
                    <a:cubicBezTo>
                      <a:pt x="2098" y="3334"/>
                      <a:pt x="2200" y="3190"/>
                      <a:pt x="2298" y="3041"/>
                    </a:cubicBezTo>
                    <a:cubicBezTo>
                      <a:pt x="2382" y="2911"/>
                      <a:pt x="2466" y="2776"/>
                      <a:pt x="2545" y="2641"/>
                    </a:cubicBezTo>
                    <a:cubicBezTo>
                      <a:pt x="2637" y="2484"/>
                      <a:pt x="2730" y="2330"/>
                      <a:pt x="2818" y="2167"/>
                    </a:cubicBezTo>
                    <a:cubicBezTo>
                      <a:pt x="2893" y="2033"/>
                      <a:pt x="2963" y="1902"/>
                      <a:pt x="3037" y="1767"/>
                    </a:cubicBezTo>
                    <a:cubicBezTo>
                      <a:pt x="3120" y="1619"/>
                      <a:pt x="3191" y="1469"/>
                      <a:pt x="3264" y="1316"/>
                    </a:cubicBezTo>
                    <a:cubicBezTo>
                      <a:pt x="3330" y="1186"/>
                      <a:pt x="3395" y="1057"/>
                      <a:pt x="3460" y="926"/>
                    </a:cubicBezTo>
                    <a:cubicBezTo>
                      <a:pt x="3525" y="791"/>
                      <a:pt x="3599" y="660"/>
                      <a:pt x="3693" y="544"/>
                    </a:cubicBezTo>
                    <a:cubicBezTo>
                      <a:pt x="3753" y="465"/>
                      <a:pt x="3813" y="387"/>
                      <a:pt x="3869" y="303"/>
                    </a:cubicBezTo>
                    <a:cubicBezTo>
                      <a:pt x="3916" y="248"/>
                      <a:pt x="3953" y="186"/>
                      <a:pt x="3990" y="126"/>
                    </a:cubicBezTo>
                    <a:cubicBezTo>
                      <a:pt x="4000" y="108"/>
                      <a:pt x="4009" y="89"/>
                      <a:pt x="4013" y="70"/>
                    </a:cubicBezTo>
                    <a:cubicBezTo>
                      <a:pt x="4017" y="35"/>
                      <a:pt x="3989" y="1"/>
                      <a:pt x="39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11"/>
              <p:cNvSpPr/>
              <p:nvPr/>
            </p:nvSpPr>
            <p:spPr>
              <a:xfrm rot="8099968">
                <a:off x="10743156" y="2946441"/>
                <a:ext cx="293389" cy="1145683"/>
              </a:xfrm>
              <a:custGeom>
                <a:avLst/>
                <a:gdLst/>
                <a:ahLst/>
                <a:cxnLst/>
                <a:rect l="l" t="t" r="r" b="b"/>
                <a:pathLst>
                  <a:path w="1554" h="6069" extrusionOk="0">
                    <a:moveTo>
                      <a:pt x="842" y="1"/>
                    </a:moveTo>
                    <a:cubicBezTo>
                      <a:pt x="818" y="6"/>
                      <a:pt x="795" y="20"/>
                      <a:pt x="781" y="39"/>
                    </a:cubicBezTo>
                    <a:cubicBezTo>
                      <a:pt x="763" y="67"/>
                      <a:pt x="749" y="95"/>
                      <a:pt x="739" y="122"/>
                    </a:cubicBezTo>
                    <a:cubicBezTo>
                      <a:pt x="711" y="202"/>
                      <a:pt x="689" y="275"/>
                      <a:pt x="661" y="350"/>
                    </a:cubicBezTo>
                    <a:cubicBezTo>
                      <a:pt x="614" y="498"/>
                      <a:pt x="563" y="652"/>
                      <a:pt x="522" y="805"/>
                    </a:cubicBezTo>
                    <a:cubicBezTo>
                      <a:pt x="484" y="936"/>
                      <a:pt x="451" y="1071"/>
                      <a:pt x="423" y="1206"/>
                    </a:cubicBezTo>
                    <a:cubicBezTo>
                      <a:pt x="400" y="1326"/>
                      <a:pt x="372" y="1447"/>
                      <a:pt x="344" y="1563"/>
                    </a:cubicBezTo>
                    <a:cubicBezTo>
                      <a:pt x="321" y="1674"/>
                      <a:pt x="298" y="1781"/>
                      <a:pt x="275" y="1893"/>
                    </a:cubicBezTo>
                    <a:cubicBezTo>
                      <a:pt x="224" y="2088"/>
                      <a:pt x="177" y="2284"/>
                      <a:pt x="135" y="2483"/>
                    </a:cubicBezTo>
                    <a:cubicBezTo>
                      <a:pt x="108" y="2605"/>
                      <a:pt x="84" y="2721"/>
                      <a:pt x="65" y="2846"/>
                    </a:cubicBezTo>
                    <a:cubicBezTo>
                      <a:pt x="33" y="3102"/>
                      <a:pt x="0" y="3362"/>
                      <a:pt x="9" y="3622"/>
                    </a:cubicBezTo>
                    <a:cubicBezTo>
                      <a:pt x="14" y="3753"/>
                      <a:pt x="24" y="3883"/>
                      <a:pt x="42" y="4008"/>
                    </a:cubicBezTo>
                    <a:cubicBezTo>
                      <a:pt x="75" y="4236"/>
                      <a:pt x="131" y="4450"/>
                      <a:pt x="200" y="4664"/>
                    </a:cubicBezTo>
                    <a:cubicBezTo>
                      <a:pt x="284" y="4915"/>
                      <a:pt x="387" y="5156"/>
                      <a:pt x="498" y="5394"/>
                    </a:cubicBezTo>
                    <a:cubicBezTo>
                      <a:pt x="591" y="5589"/>
                      <a:pt x="689" y="5780"/>
                      <a:pt x="763" y="5984"/>
                    </a:cubicBezTo>
                    <a:cubicBezTo>
                      <a:pt x="767" y="6003"/>
                      <a:pt x="777" y="6017"/>
                      <a:pt x="790" y="6036"/>
                    </a:cubicBezTo>
                    <a:cubicBezTo>
                      <a:pt x="809" y="6057"/>
                      <a:pt x="832" y="6068"/>
                      <a:pt x="855" y="6068"/>
                    </a:cubicBezTo>
                    <a:cubicBezTo>
                      <a:pt x="868" y="6068"/>
                      <a:pt x="881" y="6065"/>
                      <a:pt x="893" y="6059"/>
                    </a:cubicBezTo>
                    <a:cubicBezTo>
                      <a:pt x="916" y="6049"/>
                      <a:pt x="934" y="6031"/>
                      <a:pt x="949" y="6012"/>
                    </a:cubicBezTo>
                    <a:cubicBezTo>
                      <a:pt x="986" y="5961"/>
                      <a:pt x="1024" y="5910"/>
                      <a:pt x="1051" y="5854"/>
                    </a:cubicBezTo>
                    <a:cubicBezTo>
                      <a:pt x="1116" y="5742"/>
                      <a:pt x="1176" y="5626"/>
                      <a:pt x="1219" y="5501"/>
                    </a:cubicBezTo>
                    <a:cubicBezTo>
                      <a:pt x="1256" y="5399"/>
                      <a:pt x="1288" y="5296"/>
                      <a:pt x="1316" y="5194"/>
                    </a:cubicBezTo>
                    <a:cubicBezTo>
                      <a:pt x="1372" y="5004"/>
                      <a:pt x="1427" y="4808"/>
                      <a:pt x="1464" y="4613"/>
                    </a:cubicBezTo>
                    <a:cubicBezTo>
                      <a:pt x="1488" y="4487"/>
                      <a:pt x="1511" y="4358"/>
                      <a:pt x="1526" y="4227"/>
                    </a:cubicBezTo>
                    <a:cubicBezTo>
                      <a:pt x="1539" y="4097"/>
                      <a:pt x="1544" y="3967"/>
                      <a:pt x="1548" y="3837"/>
                    </a:cubicBezTo>
                    <a:cubicBezTo>
                      <a:pt x="1554" y="3683"/>
                      <a:pt x="1548" y="3534"/>
                      <a:pt x="1535" y="3386"/>
                    </a:cubicBezTo>
                    <a:cubicBezTo>
                      <a:pt x="1516" y="3107"/>
                      <a:pt x="1464" y="2832"/>
                      <a:pt x="1404" y="2558"/>
                    </a:cubicBezTo>
                    <a:cubicBezTo>
                      <a:pt x="1330" y="2256"/>
                      <a:pt x="1256" y="1953"/>
                      <a:pt x="1176" y="1652"/>
                    </a:cubicBezTo>
                    <a:cubicBezTo>
                      <a:pt x="1084" y="1275"/>
                      <a:pt x="1028" y="899"/>
                      <a:pt x="1009" y="513"/>
                    </a:cubicBezTo>
                    <a:cubicBezTo>
                      <a:pt x="1005" y="425"/>
                      <a:pt x="1000" y="336"/>
                      <a:pt x="986" y="247"/>
                    </a:cubicBezTo>
                    <a:cubicBezTo>
                      <a:pt x="977" y="196"/>
                      <a:pt x="968" y="146"/>
                      <a:pt x="953" y="95"/>
                    </a:cubicBezTo>
                    <a:cubicBezTo>
                      <a:pt x="944" y="71"/>
                      <a:pt x="934" y="52"/>
                      <a:pt x="921" y="34"/>
                    </a:cubicBezTo>
                    <a:cubicBezTo>
                      <a:pt x="898" y="11"/>
                      <a:pt x="874" y="1"/>
                      <a:pt x="8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11"/>
              <p:cNvSpPr/>
              <p:nvPr/>
            </p:nvSpPr>
            <p:spPr>
              <a:xfrm rot="10622368">
                <a:off x="9252275" y="3081048"/>
                <a:ext cx="1036822" cy="947094"/>
              </a:xfrm>
              <a:custGeom>
                <a:avLst/>
                <a:gdLst/>
                <a:ahLst/>
                <a:cxnLst/>
                <a:rect l="l" t="t" r="r" b="b"/>
                <a:pathLst>
                  <a:path w="4018" h="5017" extrusionOk="0">
                    <a:moveTo>
                      <a:pt x="3951" y="1"/>
                    </a:moveTo>
                    <a:cubicBezTo>
                      <a:pt x="3948" y="1"/>
                      <a:pt x="3946" y="1"/>
                      <a:pt x="3944" y="1"/>
                    </a:cubicBezTo>
                    <a:cubicBezTo>
                      <a:pt x="3929" y="6"/>
                      <a:pt x="3911" y="10"/>
                      <a:pt x="3897" y="14"/>
                    </a:cubicBezTo>
                    <a:cubicBezTo>
                      <a:pt x="3869" y="29"/>
                      <a:pt x="3846" y="47"/>
                      <a:pt x="3822" y="61"/>
                    </a:cubicBezTo>
                    <a:cubicBezTo>
                      <a:pt x="3744" y="117"/>
                      <a:pt x="3669" y="173"/>
                      <a:pt x="3590" y="224"/>
                    </a:cubicBezTo>
                    <a:cubicBezTo>
                      <a:pt x="3483" y="303"/>
                      <a:pt x="3371" y="382"/>
                      <a:pt x="3264" y="461"/>
                    </a:cubicBezTo>
                    <a:cubicBezTo>
                      <a:pt x="3075" y="600"/>
                      <a:pt x="2884" y="740"/>
                      <a:pt x="2693" y="879"/>
                    </a:cubicBezTo>
                    <a:cubicBezTo>
                      <a:pt x="2539" y="991"/>
                      <a:pt x="2391" y="1107"/>
                      <a:pt x="2242" y="1228"/>
                    </a:cubicBezTo>
                    <a:cubicBezTo>
                      <a:pt x="2116" y="1330"/>
                      <a:pt x="1996" y="1433"/>
                      <a:pt x="1880" y="1544"/>
                    </a:cubicBezTo>
                    <a:cubicBezTo>
                      <a:pt x="1782" y="1632"/>
                      <a:pt x="1689" y="1720"/>
                      <a:pt x="1596" y="1814"/>
                    </a:cubicBezTo>
                    <a:cubicBezTo>
                      <a:pt x="1429" y="1995"/>
                      <a:pt x="1271" y="2181"/>
                      <a:pt x="1117" y="2376"/>
                    </a:cubicBezTo>
                    <a:cubicBezTo>
                      <a:pt x="983" y="2553"/>
                      <a:pt x="852" y="2739"/>
                      <a:pt x="736" y="2934"/>
                    </a:cubicBezTo>
                    <a:cubicBezTo>
                      <a:pt x="666" y="3055"/>
                      <a:pt x="597" y="3181"/>
                      <a:pt x="536" y="3306"/>
                    </a:cubicBezTo>
                    <a:cubicBezTo>
                      <a:pt x="503" y="3372"/>
                      <a:pt x="471" y="3436"/>
                      <a:pt x="443" y="3505"/>
                    </a:cubicBezTo>
                    <a:cubicBezTo>
                      <a:pt x="415" y="3571"/>
                      <a:pt x="387" y="3632"/>
                      <a:pt x="364" y="3692"/>
                    </a:cubicBezTo>
                    <a:cubicBezTo>
                      <a:pt x="290" y="3896"/>
                      <a:pt x="230" y="4101"/>
                      <a:pt x="159" y="4273"/>
                    </a:cubicBezTo>
                    <a:cubicBezTo>
                      <a:pt x="131" y="4366"/>
                      <a:pt x="113" y="4426"/>
                      <a:pt x="95" y="4487"/>
                    </a:cubicBezTo>
                    <a:cubicBezTo>
                      <a:pt x="80" y="4552"/>
                      <a:pt x="57" y="4612"/>
                      <a:pt x="43" y="4673"/>
                    </a:cubicBezTo>
                    <a:cubicBezTo>
                      <a:pt x="29" y="4733"/>
                      <a:pt x="15" y="4799"/>
                      <a:pt x="7" y="4859"/>
                    </a:cubicBezTo>
                    <a:cubicBezTo>
                      <a:pt x="1" y="4891"/>
                      <a:pt x="1" y="4928"/>
                      <a:pt x="1" y="4961"/>
                    </a:cubicBezTo>
                    <a:cubicBezTo>
                      <a:pt x="8" y="4995"/>
                      <a:pt x="32" y="5016"/>
                      <a:pt x="61" y="5016"/>
                    </a:cubicBezTo>
                    <a:cubicBezTo>
                      <a:pt x="72" y="5016"/>
                      <a:pt x="83" y="5014"/>
                      <a:pt x="95" y="5007"/>
                    </a:cubicBezTo>
                    <a:cubicBezTo>
                      <a:pt x="118" y="4994"/>
                      <a:pt x="140" y="4984"/>
                      <a:pt x="164" y="4975"/>
                    </a:cubicBezTo>
                    <a:cubicBezTo>
                      <a:pt x="224" y="4947"/>
                      <a:pt x="285" y="4919"/>
                      <a:pt x="336" y="4882"/>
                    </a:cubicBezTo>
                    <a:cubicBezTo>
                      <a:pt x="434" y="4803"/>
                      <a:pt x="531" y="4728"/>
                      <a:pt x="629" y="4649"/>
                    </a:cubicBezTo>
                    <a:cubicBezTo>
                      <a:pt x="777" y="4529"/>
                      <a:pt x="927" y="4408"/>
                      <a:pt x="1075" y="4282"/>
                    </a:cubicBezTo>
                    <a:cubicBezTo>
                      <a:pt x="1294" y="4101"/>
                      <a:pt x="1522" y="3915"/>
                      <a:pt x="1730" y="3720"/>
                    </a:cubicBezTo>
                    <a:cubicBezTo>
                      <a:pt x="1820" y="3640"/>
                      <a:pt x="1903" y="3557"/>
                      <a:pt x="1977" y="3469"/>
                    </a:cubicBezTo>
                    <a:cubicBezTo>
                      <a:pt x="2098" y="3334"/>
                      <a:pt x="2200" y="3190"/>
                      <a:pt x="2298" y="3041"/>
                    </a:cubicBezTo>
                    <a:cubicBezTo>
                      <a:pt x="2382" y="2911"/>
                      <a:pt x="2466" y="2776"/>
                      <a:pt x="2545" y="2641"/>
                    </a:cubicBezTo>
                    <a:cubicBezTo>
                      <a:pt x="2637" y="2484"/>
                      <a:pt x="2730" y="2330"/>
                      <a:pt x="2818" y="2167"/>
                    </a:cubicBezTo>
                    <a:cubicBezTo>
                      <a:pt x="2893" y="2033"/>
                      <a:pt x="2963" y="1902"/>
                      <a:pt x="3037" y="1767"/>
                    </a:cubicBezTo>
                    <a:cubicBezTo>
                      <a:pt x="3120" y="1619"/>
                      <a:pt x="3191" y="1469"/>
                      <a:pt x="3264" y="1316"/>
                    </a:cubicBezTo>
                    <a:cubicBezTo>
                      <a:pt x="3330" y="1186"/>
                      <a:pt x="3395" y="1057"/>
                      <a:pt x="3460" y="926"/>
                    </a:cubicBezTo>
                    <a:cubicBezTo>
                      <a:pt x="3525" y="791"/>
                      <a:pt x="3599" y="660"/>
                      <a:pt x="3693" y="544"/>
                    </a:cubicBezTo>
                    <a:cubicBezTo>
                      <a:pt x="3753" y="465"/>
                      <a:pt x="3813" y="387"/>
                      <a:pt x="3869" y="303"/>
                    </a:cubicBezTo>
                    <a:cubicBezTo>
                      <a:pt x="3916" y="248"/>
                      <a:pt x="3953" y="186"/>
                      <a:pt x="3990" y="126"/>
                    </a:cubicBezTo>
                    <a:cubicBezTo>
                      <a:pt x="4000" y="108"/>
                      <a:pt x="4009" y="89"/>
                      <a:pt x="4013" y="70"/>
                    </a:cubicBezTo>
                    <a:cubicBezTo>
                      <a:pt x="4017" y="35"/>
                      <a:pt x="3989" y="1"/>
                      <a:pt x="39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11"/>
              <p:cNvSpPr/>
              <p:nvPr/>
            </p:nvSpPr>
            <p:spPr>
              <a:xfrm rot="-4012346">
                <a:off x="9571201" y="2187175"/>
                <a:ext cx="293388" cy="1145698"/>
              </a:xfrm>
              <a:custGeom>
                <a:avLst/>
                <a:gdLst/>
                <a:ahLst/>
                <a:cxnLst/>
                <a:rect l="l" t="t" r="r" b="b"/>
                <a:pathLst>
                  <a:path w="1554" h="6069" extrusionOk="0">
                    <a:moveTo>
                      <a:pt x="842" y="1"/>
                    </a:moveTo>
                    <a:cubicBezTo>
                      <a:pt x="818" y="6"/>
                      <a:pt x="795" y="20"/>
                      <a:pt x="781" y="39"/>
                    </a:cubicBezTo>
                    <a:cubicBezTo>
                      <a:pt x="763" y="67"/>
                      <a:pt x="749" y="95"/>
                      <a:pt x="739" y="122"/>
                    </a:cubicBezTo>
                    <a:cubicBezTo>
                      <a:pt x="711" y="202"/>
                      <a:pt x="689" y="275"/>
                      <a:pt x="661" y="350"/>
                    </a:cubicBezTo>
                    <a:cubicBezTo>
                      <a:pt x="614" y="498"/>
                      <a:pt x="563" y="652"/>
                      <a:pt x="522" y="805"/>
                    </a:cubicBezTo>
                    <a:cubicBezTo>
                      <a:pt x="484" y="936"/>
                      <a:pt x="451" y="1071"/>
                      <a:pt x="423" y="1206"/>
                    </a:cubicBezTo>
                    <a:cubicBezTo>
                      <a:pt x="400" y="1326"/>
                      <a:pt x="372" y="1447"/>
                      <a:pt x="344" y="1563"/>
                    </a:cubicBezTo>
                    <a:cubicBezTo>
                      <a:pt x="321" y="1674"/>
                      <a:pt x="298" y="1781"/>
                      <a:pt x="275" y="1893"/>
                    </a:cubicBezTo>
                    <a:cubicBezTo>
                      <a:pt x="224" y="2088"/>
                      <a:pt x="177" y="2284"/>
                      <a:pt x="135" y="2483"/>
                    </a:cubicBezTo>
                    <a:cubicBezTo>
                      <a:pt x="108" y="2605"/>
                      <a:pt x="84" y="2721"/>
                      <a:pt x="65" y="2846"/>
                    </a:cubicBezTo>
                    <a:cubicBezTo>
                      <a:pt x="33" y="3102"/>
                      <a:pt x="0" y="3362"/>
                      <a:pt x="9" y="3622"/>
                    </a:cubicBezTo>
                    <a:cubicBezTo>
                      <a:pt x="14" y="3753"/>
                      <a:pt x="24" y="3883"/>
                      <a:pt x="42" y="4008"/>
                    </a:cubicBezTo>
                    <a:cubicBezTo>
                      <a:pt x="75" y="4236"/>
                      <a:pt x="131" y="4450"/>
                      <a:pt x="200" y="4664"/>
                    </a:cubicBezTo>
                    <a:cubicBezTo>
                      <a:pt x="284" y="4915"/>
                      <a:pt x="387" y="5156"/>
                      <a:pt x="498" y="5394"/>
                    </a:cubicBezTo>
                    <a:cubicBezTo>
                      <a:pt x="591" y="5589"/>
                      <a:pt x="689" y="5780"/>
                      <a:pt x="763" y="5984"/>
                    </a:cubicBezTo>
                    <a:cubicBezTo>
                      <a:pt x="767" y="6003"/>
                      <a:pt x="777" y="6017"/>
                      <a:pt x="790" y="6036"/>
                    </a:cubicBezTo>
                    <a:cubicBezTo>
                      <a:pt x="809" y="6057"/>
                      <a:pt x="832" y="6068"/>
                      <a:pt x="855" y="6068"/>
                    </a:cubicBezTo>
                    <a:cubicBezTo>
                      <a:pt x="868" y="6068"/>
                      <a:pt x="881" y="6065"/>
                      <a:pt x="893" y="6059"/>
                    </a:cubicBezTo>
                    <a:cubicBezTo>
                      <a:pt x="916" y="6049"/>
                      <a:pt x="934" y="6031"/>
                      <a:pt x="949" y="6012"/>
                    </a:cubicBezTo>
                    <a:cubicBezTo>
                      <a:pt x="986" y="5961"/>
                      <a:pt x="1024" y="5910"/>
                      <a:pt x="1051" y="5854"/>
                    </a:cubicBezTo>
                    <a:cubicBezTo>
                      <a:pt x="1116" y="5742"/>
                      <a:pt x="1176" y="5626"/>
                      <a:pt x="1219" y="5501"/>
                    </a:cubicBezTo>
                    <a:cubicBezTo>
                      <a:pt x="1256" y="5399"/>
                      <a:pt x="1288" y="5296"/>
                      <a:pt x="1316" y="5194"/>
                    </a:cubicBezTo>
                    <a:cubicBezTo>
                      <a:pt x="1372" y="5004"/>
                      <a:pt x="1427" y="4808"/>
                      <a:pt x="1464" y="4613"/>
                    </a:cubicBezTo>
                    <a:cubicBezTo>
                      <a:pt x="1488" y="4487"/>
                      <a:pt x="1511" y="4358"/>
                      <a:pt x="1526" y="4227"/>
                    </a:cubicBezTo>
                    <a:cubicBezTo>
                      <a:pt x="1539" y="4097"/>
                      <a:pt x="1544" y="3967"/>
                      <a:pt x="1548" y="3837"/>
                    </a:cubicBezTo>
                    <a:cubicBezTo>
                      <a:pt x="1554" y="3683"/>
                      <a:pt x="1548" y="3534"/>
                      <a:pt x="1535" y="3386"/>
                    </a:cubicBezTo>
                    <a:cubicBezTo>
                      <a:pt x="1516" y="3107"/>
                      <a:pt x="1464" y="2832"/>
                      <a:pt x="1404" y="2558"/>
                    </a:cubicBezTo>
                    <a:cubicBezTo>
                      <a:pt x="1330" y="2256"/>
                      <a:pt x="1256" y="1953"/>
                      <a:pt x="1176" y="1652"/>
                    </a:cubicBezTo>
                    <a:cubicBezTo>
                      <a:pt x="1084" y="1275"/>
                      <a:pt x="1028" y="899"/>
                      <a:pt x="1009" y="513"/>
                    </a:cubicBezTo>
                    <a:cubicBezTo>
                      <a:pt x="1005" y="425"/>
                      <a:pt x="1000" y="336"/>
                      <a:pt x="986" y="247"/>
                    </a:cubicBezTo>
                    <a:cubicBezTo>
                      <a:pt x="977" y="196"/>
                      <a:pt x="968" y="146"/>
                      <a:pt x="953" y="95"/>
                    </a:cubicBezTo>
                    <a:cubicBezTo>
                      <a:pt x="944" y="71"/>
                      <a:pt x="934" y="52"/>
                      <a:pt x="921" y="34"/>
                    </a:cubicBezTo>
                    <a:cubicBezTo>
                      <a:pt x="898" y="11"/>
                      <a:pt x="874" y="1"/>
                      <a:pt x="8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1"/>
              <p:cNvSpPr/>
              <p:nvPr/>
            </p:nvSpPr>
            <p:spPr>
              <a:xfrm rot="-326561">
                <a:off x="10264700" y="2910399"/>
                <a:ext cx="221450" cy="201049"/>
              </a:xfrm>
              <a:custGeom>
                <a:avLst/>
                <a:gdLst/>
                <a:ahLst/>
                <a:cxnLst/>
                <a:rect l="l" t="t" r="r" b="b"/>
                <a:pathLst>
                  <a:path w="508" h="606" extrusionOk="0">
                    <a:moveTo>
                      <a:pt x="233" y="1"/>
                    </a:moveTo>
                    <a:cubicBezTo>
                      <a:pt x="142" y="1"/>
                      <a:pt x="64" y="68"/>
                      <a:pt x="43" y="147"/>
                    </a:cubicBezTo>
                    <a:cubicBezTo>
                      <a:pt x="0" y="295"/>
                      <a:pt x="79" y="491"/>
                      <a:pt x="205" y="574"/>
                    </a:cubicBezTo>
                    <a:cubicBezTo>
                      <a:pt x="239" y="596"/>
                      <a:pt x="275" y="606"/>
                      <a:pt x="310" y="606"/>
                    </a:cubicBezTo>
                    <a:cubicBezTo>
                      <a:pt x="366" y="606"/>
                      <a:pt x="419" y="579"/>
                      <a:pt x="456" y="527"/>
                    </a:cubicBezTo>
                    <a:cubicBezTo>
                      <a:pt x="498" y="477"/>
                      <a:pt x="508" y="416"/>
                      <a:pt x="508" y="360"/>
                    </a:cubicBezTo>
                    <a:cubicBezTo>
                      <a:pt x="508" y="203"/>
                      <a:pt x="433" y="77"/>
                      <a:pt x="317" y="21"/>
                    </a:cubicBezTo>
                    <a:cubicBezTo>
                      <a:pt x="289" y="7"/>
                      <a:pt x="260" y="1"/>
                      <a:pt x="2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1"/>
              <p:cNvSpPr/>
              <p:nvPr/>
            </p:nvSpPr>
            <p:spPr>
              <a:xfrm rot="3722702">
                <a:off x="10748863" y="2645336"/>
                <a:ext cx="837110" cy="1011930"/>
              </a:xfrm>
              <a:custGeom>
                <a:avLst/>
                <a:gdLst/>
                <a:ahLst/>
                <a:cxnLst/>
                <a:rect l="l" t="t" r="r" b="b"/>
                <a:pathLst>
                  <a:path w="4018" h="5017" extrusionOk="0">
                    <a:moveTo>
                      <a:pt x="3951" y="1"/>
                    </a:moveTo>
                    <a:cubicBezTo>
                      <a:pt x="3948" y="1"/>
                      <a:pt x="3946" y="1"/>
                      <a:pt x="3944" y="1"/>
                    </a:cubicBezTo>
                    <a:cubicBezTo>
                      <a:pt x="3929" y="6"/>
                      <a:pt x="3911" y="10"/>
                      <a:pt x="3897" y="14"/>
                    </a:cubicBezTo>
                    <a:cubicBezTo>
                      <a:pt x="3869" y="29"/>
                      <a:pt x="3846" y="47"/>
                      <a:pt x="3822" y="61"/>
                    </a:cubicBezTo>
                    <a:cubicBezTo>
                      <a:pt x="3744" y="117"/>
                      <a:pt x="3669" y="173"/>
                      <a:pt x="3590" y="224"/>
                    </a:cubicBezTo>
                    <a:cubicBezTo>
                      <a:pt x="3483" y="303"/>
                      <a:pt x="3371" y="382"/>
                      <a:pt x="3264" y="461"/>
                    </a:cubicBezTo>
                    <a:cubicBezTo>
                      <a:pt x="3075" y="600"/>
                      <a:pt x="2884" y="740"/>
                      <a:pt x="2693" y="879"/>
                    </a:cubicBezTo>
                    <a:cubicBezTo>
                      <a:pt x="2539" y="991"/>
                      <a:pt x="2391" y="1107"/>
                      <a:pt x="2242" y="1228"/>
                    </a:cubicBezTo>
                    <a:cubicBezTo>
                      <a:pt x="2116" y="1330"/>
                      <a:pt x="1996" y="1433"/>
                      <a:pt x="1880" y="1544"/>
                    </a:cubicBezTo>
                    <a:cubicBezTo>
                      <a:pt x="1782" y="1632"/>
                      <a:pt x="1689" y="1720"/>
                      <a:pt x="1596" y="1814"/>
                    </a:cubicBezTo>
                    <a:cubicBezTo>
                      <a:pt x="1429" y="1995"/>
                      <a:pt x="1271" y="2181"/>
                      <a:pt x="1117" y="2376"/>
                    </a:cubicBezTo>
                    <a:cubicBezTo>
                      <a:pt x="983" y="2553"/>
                      <a:pt x="852" y="2739"/>
                      <a:pt x="736" y="2934"/>
                    </a:cubicBezTo>
                    <a:cubicBezTo>
                      <a:pt x="666" y="3055"/>
                      <a:pt x="597" y="3181"/>
                      <a:pt x="536" y="3306"/>
                    </a:cubicBezTo>
                    <a:cubicBezTo>
                      <a:pt x="503" y="3372"/>
                      <a:pt x="471" y="3436"/>
                      <a:pt x="443" y="3505"/>
                    </a:cubicBezTo>
                    <a:cubicBezTo>
                      <a:pt x="415" y="3571"/>
                      <a:pt x="387" y="3632"/>
                      <a:pt x="364" y="3692"/>
                    </a:cubicBezTo>
                    <a:cubicBezTo>
                      <a:pt x="290" y="3896"/>
                      <a:pt x="230" y="4101"/>
                      <a:pt x="159" y="4273"/>
                    </a:cubicBezTo>
                    <a:cubicBezTo>
                      <a:pt x="131" y="4366"/>
                      <a:pt x="113" y="4426"/>
                      <a:pt x="95" y="4487"/>
                    </a:cubicBezTo>
                    <a:cubicBezTo>
                      <a:pt x="80" y="4552"/>
                      <a:pt x="57" y="4612"/>
                      <a:pt x="43" y="4673"/>
                    </a:cubicBezTo>
                    <a:cubicBezTo>
                      <a:pt x="29" y="4733"/>
                      <a:pt x="15" y="4799"/>
                      <a:pt x="7" y="4859"/>
                    </a:cubicBezTo>
                    <a:cubicBezTo>
                      <a:pt x="1" y="4891"/>
                      <a:pt x="1" y="4928"/>
                      <a:pt x="1" y="4961"/>
                    </a:cubicBezTo>
                    <a:cubicBezTo>
                      <a:pt x="8" y="4995"/>
                      <a:pt x="32" y="5016"/>
                      <a:pt x="61" y="5016"/>
                    </a:cubicBezTo>
                    <a:cubicBezTo>
                      <a:pt x="72" y="5016"/>
                      <a:pt x="83" y="5014"/>
                      <a:pt x="95" y="5007"/>
                    </a:cubicBezTo>
                    <a:cubicBezTo>
                      <a:pt x="118" y="4994"/>
                      <a:pt x="140" y="4984"/>
                      <a:pt x="164" y="4975"/>
                    </a:cubicBezTo>
                    <a:cubicBezTo>
                      <a:pt x="224" y="4947"/>
                      <a:pt x="285" y="4919"/>
                      <a:pt x="336" y="4882"/>
                    </a:cubicBezTo>
                    <a:cubicBezTo>
                      <a:pt x="434" y="4803"/>
                      <a:pt x="531" y="4728"/>
                      <a:pt x="629" y="4649"/>
                    </a:cubicBezTo>
                    <a:cubicBezTo>
                      <a:pt x="777" y="4529"/>
                      <a:pt x="927" y="4408"/>
                      <a:pt x="1075" y="4282"/>
                    </a:cubicBezTo>
                    <a:cubicBezTo>
                      <a:pt x="1294" y="4101"/>
                      <a:pt x="1522" y="3915"/>
                      <a:pt x="1730" y="3720"/>
                    </a:cubicBezTo>
                    <a:cubicBezTo>
                      <a:pt x="1820" y="3640"/>
                      <a:pt x="1903" y="3557"/>
                      <a:pt x="1977" y="3469"/>
                    </a:cubicBezTo>
                    <a:cubicBezTo>
                      <a:pt x="2098" y="3334"/>
                      <a:pt x="2200" y="3190"/>
                      <a:pt x="2298" y="3041"/>
                    </a:cubicBezTo>
                    <a:cubicBezTo>
                      <a:pt x="2382" y="2911"/>
                      <a:pt x="2466" y="2776"/>
                      <a:pt x="2545" y="2641"/>
                    </a:cubicBezTo>
                    <a:cubicBezTo>
                      <a:pt x="2637" y="2484"/>
                      <a:pt x="2730" y="2330"/>
                      <a:pt x="2818" y="2167"/>
                    </a:cubicBezTo>
                    <a:cubicBezTo>
                      <a:pt x="2893" y="2033"/>
                      <a:pt x="2963" y="1902"/>
                      <a:pt x="3037" y="1767"/>
                    </a:cubicBezTo>
                    <a:cubicBezTo>
                      <a:pt x="3120" y="1619"/>
                      <a:pt x="3191" y="1469"/>
                      <a:pt x="3264" y="1316"/>
                    </a:cubicBezTo>
                    <a:cubicBezTo>
                      <a:pt x="3330" y="1186"/>
                      <a:pt x="3395" y="1057"/>
                      <a:pt x="3460" y="926"/>
                    </a:cubicBezTo>
                    <a:cubicBezTo>
                      <a:pt x="3525" y="791"/>
                      <a:pt x="3599" y="660"/>
                      <a:pt x="3693" y="544"/>
                    </a:cubicBezTo>
                    <a:cubicBezTo>
                      <a:pt x="3753" y="465"/>
                      <a:pt x="3813" y="387"/>
                      <a:pt x="3869" y="303"/>
                    </a:cubicBezTo>
                    <a:cubicBezTo>
                      <a:pt x="3916" y="248"/>
                      <a:pt x="3953" y="186"/>
                      <a:pt x="3990" y="126"/>
                    </a:cubicBezTo>
                    <a:cubicBezTo>
                      <a:pt x="4000" y="108"/>
                      <a:pt x="4009" y="89"/>
                      <a:pt x="4013" y="70"/>
                    </a:cubicBezTo>
                    <a:cubicBezTo>
                      <a:pt x="4017" y="35"/>
                      <a:pt x="3989" y="1"/>
                      <a:pt x="39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5" name="Google Shape;395;p11"/>
            <p:cNvGrpSpPr/>
            <p:nvPr/>
          </p:nvGrpSpPr>
          <p:grpSpPr>
            <a:xfrm rot="342101">
              <a:off x="7297611" y="3266399"/>
              <a:ext cx="2570676" cy="2523526"/>
              <a:chOff x="9133465" y="1735247"/>
              <a:chExt cx="2677088" cy="2627987"/>
            </a:xfrm>
          </p:grpSpPr>
          <p:sp>
            <p:nvSpPr>
              <p:cNvPr id="396" name="Google Shape;396;p11"/>
              <p:cNvSpPr/>
              <p:nvPr/>
            </p:nvSpPr>
            <p:spPr>
              <a:xfrm>
                <a:off x="10462475" y="1974825"/>
                <a:ext cx="1036825" cy="947097"/>
              </a:xfrm>
              <a:custGeom>
                <a:avLst/>
                <a:gdLst/>
                <a:ahLst/>
                <a:cxnLst/>
                <a:rect l="l" t="t" r="r" b="b"/>
                <a:pathLst>
                  <a:path w="4018" h="5017" extrusionOk="0">
                    <a:moveTo>
                      <a:pt x="3951" y="1"/>
                    </a:moveTo>
                    <a:cubicBezTo>
                      <a:pt x="3948" y="1"/>
                      <a:pt x="3946" y="1"/>
                      <a:pt x="3944" y="1"/>
                    </a:cubicBezTo>
                    <a:cubicBezTo>
                      <a:pt x="3929" y="6"/>
                      <a:pt x="3911" y="10"/>
                      <a:pt x="3897" y="14"/>
                    </a:cubicBezTo>
                    <a:cubicBezTo>
                      <a:pt x="3869" y="29"/>
                      <a:pt x="3846" y="47"/>
                      <a:pt x="3822" y="61"/>
                    </a:cubicBezTo>
                    <a:cubicBezTo>
                      <a:pt x="3744" y="117"/>
                      <a:pt x="3669" y="173"/>
                      <a:pt x="3590" y="224"/>
                    </a:cubicBezTo>
                    <a:cubicBezTo>
                      <a:pt x="3483" y="303"/>
                      <a:pt x="3371" y="382"/>
                      <a:pt x="3264" y="461"/>
                    </a:cubicBezTo>
                    <a:cubicBezTo>
                      <a:pt x="3075" y="600"/>
                      <a:pt x="2884" y="740"/>
                      <a:pt x="2693" y="879"/>
                    </a:cubicBezTo>
                    <a:cubicBezTo>
                      <a:pt x="2539" y="991"/>
                      <a:pt x="2391" y="1107"/>
                      <a:pt x="2242" y="1228"/>
                    </a:cubicBezTo>
                    <a:cubicBezTo>
                      <a:pt x="2116" y="1330"/>
                      <a:pt x="1996" y="1433"/>
                      <a:pt x="1880" y="1544"/>
                    </a:cubicBezTo>
                    <a:cubicBezTo>
                      <a:pt x="1782" y="1632"/>
                      <a:pt x="1689" y="1720"/>
                      <a:pt x="1596" y="1814"/>
                    </a:cubicBezTo>
                    <a:cubicBezTo>
                      <a:pt x="1429" y="1995"/>
                      <a:pt x="1271" y="2181"/>
                      <a:pt x="1117" y="2376"/>
                    </a:cubicBezTo>
                    <a:cubicBezTo>
                      <a:pt x="983" y="2553"/>
                      <a:pt x="852" y="2739"/>
                      <a:pt x="736" y="2934"/>
                    </a:cubicBezTo>
                    <a:cubicBezTo>
                      <a:pt x="666" y="3055"/>
                      <a:pt x="597" y="3181"/>
                      <a:pt x="536" y="3306"/>
                    </a:cubicBezTo>
                    <a:cubicBezTo>
                      <a:pt x="503" y="3372"/>
                      <a:pt x="471" y="3436"/>
                      <a:pt x="443" y="3505"/>
                    </a:cubicBezTo>
                    <a:cubicBezTo>
                      <a:pt x="415" y="3571"/>
                      <a:pt x="387" y="3632"/>
                      <a:pt x="364" y="3692"/>
                    </a:cubicBezTo>
                    <a:cubicBezTo>
                      <a:pt x="290" y="3896"/>
                      <a:pt x="230" y="4101"/>
                      <a:pt x="159" y="4273"/>
                    </a:cubicBezTo>
                    <a:cubicBezTo>
                      <a:pt x="131" y="4366"/>
                      <a:pt x="113" y="4426"/>
                      <a:pt x="95" y="4487"/>
                    </a:cubicBezTo>
                    <a:cubicBezTo>
                      <a:pt x="80" y="4552"/>
                      <a:pt x="57" y="4612"/>
                      <a:pt x="43" y="4673"/>
                    </a:cubicBezTo>
                    <a:cubicBezTo>
                      <a:pt x="29" y="4733"/>
                      <a:pt x="15" y="4799"/>
                      <a:pt x="7" y="4859"/>
                    </a:cubicBezTo>
                    <a:cubicBezTo>
                      <a:pt x="1" y="4891"/>
                      <a:pt x="1" y="4928"/>
                      <a:pt x="1" y="4961"/>
                    </a:cubicBezTo>
                    <a:cubicBezTo>
                      <a:pt x="8" y="4995"/>
                      <a:pt x="32" y="5016"/>
                      <a:pt x="61" y="5016"/>
                    </a:cubicBezTo>
                    <a:cubicBezTo>
                      <a:pt x="72" y="5016"/>
                      <a:pt x="83" y="5014"/>
                      <a:pt x="95" y="5007"/>
                    </a:cubicBezTo>
                    <a:cubicBezTo>
                      <a:pt x="118" y="4994"/>
                      <a:pt x="140" y="4984"/>
                      <a:pt x="164" y="4975"/>
                    </a:cubicBezTo>
                    <a:cubicBezTo>
                      <a:pt x="224" y="4947"/>
                      <a:pt x="285" y="4919"/>
                      <a:pt x="336" y="4882"/>
                    </a:cubicBezTo>
                    <a:cubicBezTo>
                      <a:pt x="434" y="4803"/>
                      <a:pt x="531" y="4728"/>
                      <a:pt x="629" y="4649"/>
                    </a:cubicBezTo>
                    <a:cubicBezTo>
                      <a:pt x="777" y="4529"/>
                      <a:pt x="927" y="4408"/>
                      <a:pt x="1075" y="4282"/>
                    </a:cubicBezTo>
                    <a:cubicBezTo>
                      <a:pt x="1294" y="4101"/>
                      <a:pt x="1522" y="3915"/>
                      <a:pt x="1730" y="3720"/>
                    </a:cubicBezTo>
                    <a:cubicBezTo>
                      <a:pt x="1820" y="3640"/>
                      <a:pt x="1903" y="3557"/>
                      <a:pt x="1977" y="3469"/>
                    </a:cubicBezTo>
                    <a:cubicBezTo>
                      <a:pt x="2098" y="3334"/>
                      <a:pt x="2200" y="3190"/>
                      <a:pt x="2298" y="3041"/>
                    </a:cubicBezTo>
                    <a:cubicBezTo>
                      <a:pt x="2382" y="2911"/>
                      <a:pt x="2466" y="2776"/>
                      <a:pt x="2545" y="2641"/>
                    </a:cubicBezTo>
                    <a:cubicBezTo>
                      <a:pt x="2637" y="2484"/>
                      <a:pt x="2730" y="2330"/>
                      <a:pt x="2818" y="2167"/>
                    </a:cubicBezTo>
                    <a:cubicBezTo>
                      <a:pt x="2893" y="2033"/>
                      <a:pt x="2963" y="1902"/>
                      <a:pt x="3037" y="1767"/>
                    </a:cubicBezTo>
                    <a:cubicBezTo>
                      <a:pt x="3120" y="1619"/>
                      <a:pt x="3191" y="1469"/>
                      <a:pt x="3264" y="1316"/>
                    </a:cubicBezTo>
                    <a:cubicBezTo>
                      <a:pt x="3330" y="1186"/>
                      <a:pt x="3395" y="1057"/>
                      <a:pt x="3460" y="926"/>
                    </a:cubicBezTo>
                    <a:cubicBezTo>
                      <a:pt x="3525" y="791"/>
                      <a:pt x="3599" y="660"/>
                      <a:pt x="3693" y="544"/>
                    </a:cubicBezTo>
                    <a:cubicBezTo>
                      <a:pt x="3753" y="465"/>
                      <a:pt x="3813" y="387"/>
                      <a:pt x="3869" y="303"/>
                    </a:cubicBezTo>
                    <a:cubicBezTo>
                      <a:pt x="3916" y="248"/>
                      <a:pt x="3953" y="186"/>
                      <a:pt x="3990" y="126"/>
                    </a:cubicBezTo>
                    <a:cubicBezTo>
                      <a:pt x="4000" y="108"/>
                      <a:pt x="4009" y="89"/>
                      <a:pt x="4013" y="70"/>
                    </a:cubicBezTo>
                    <a:cubicBezTo>
                      <a:pt x="4017" y="35"/>
                      <a:pt x="3989" y="1"/>
                      <a:pt x="39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11"/>
              <p:cNvSpPr/>
              <p:nvPr/>
            </p:nvSpPr>
            <p:spPr>
              <a:xfrm rot="-558459">
                <a:off x="10091951" y="1751430"/>
                <a:ext cx="293388" cy="1145694"/>
              </a:xfrm>
              <a:custGeom>
                <a:avLst/>
                <a:gdLst/>
                <a:ahLst/>
                <a:cxnLst/>
                <a:rect l="l" t="t" r="r" b="b"/>
                <a:pathLst>
                  <a:path w="1554" h="6069" extrusionOk="0">
                    <a:moveTo>
                      <a:pt x="842" y="1"/>
                    </a:moveTo>
                    <a:cubicBezTo>
                      <a:pt x="818" y="6"/>
                      <a:pt x="795" y="20"/>
                      <a:pt x="781" y="39"/>
                    </a:cubicBezTo>
                    <a:cubicBezTo>
                      <a:pt x="763" y="67"/>
                      <a:pt x="749" y="95"/>
                      <a:pt x="739" y="122"/>
                    </a:cubicBezTo>
                    <a:cubicBezTo>
                      <a:pt x="711" y="202"/>
                      <a:pt x="689" y="275"/>
                      <a:pt x="661" y="350"/>
                    </a:cubicBezTo>
                    <a:cubicBezTo>
                      <a:pt x="614" y="498"/>
                      <a:pt x="563" y="652"/>
                      <a:pt x="522" y="805"/>
                    </a:cubicBezTo>
                    <a:cubicBezTo>
                      <a:pt x="484" y="936"/>
                      <a:pt x="451" y="1071"/>
                      <a:pt x="423" y="1206"/>
                    </a:cubicBezTo>
                    <a:cubicBezTo>
                      <a:pt x="400" y="1326"/>
                      <a:pt x="372" y="1447"/>
                      <a:pt x="344" y="1563"/>
                    </a:cubicBezTo>
                    <a:cubicBezTo>
                      <a:pt x="321" y="1674"/>
                      <a:pt x="298" y="1781"/>
                      <a:pt x="275" y="1893"/>
                    </a:cubicBezTo>
                    <a:cubicBezTo>
                      <a:pt x="224" y="2088"/>
                      <a:pt x="177" y="2284"/>
                      <a:pt x="135" y="2483"/>
                    </a:cubicBezTo>
                    <a:cubicBezTo>
                      <a:pt x="108" y="2605"/>
                      <a:pt x="84" y="2721"/>
                      <a:pt x="65" y="2846"/>
                    </a:cubicBezTo>
                    <a:cubicBezTo>
                      <a:pt x="33" y="3102"/>
                      <a:pt x="0" y="3362"/>
                      <a:pt x="9" y="3622"/>
                    </a:cubicBezTo>
                    <a:cubicBezTo>
                      <a:pt x="14" y="3753"/>
                      <a:pt x="24" y="3883"/>
                      <a:pt x="42" y="4008"/>
                    </a:cubicBezTo>
                    <a:cubicBezTo>
                      <a:pt x="75" y="4236"/>
                      <a:pt x="131" y="4450"/>
                      <a:pt x="200" y="4664"/>
                    </a:cubicBezTo>
                    <a:cubicBezTo>
                      <a:pt x="284" y="4915"/>
                      <a:pt x="387" y="5156"/>
                      <a:pt x="498" y="5394"/>
                    </a:cubicBezTo>
                    <a:cubicBezTo>
                      <a:pt x="591" y="5589"/>
                      <a:pt x="689" y="5780"/>
                      <a:pt x="763" y="5984"/>
                    </a:cubicBezTo>
                    <a:cubicBezTo>
                      <a:pt x="767" y="6003"/>
                      <a:pt x="777" y="6017"/>
                      <a:pt x="790" y="6036"/>
                    </a:cubicBezTo>
                    <a:cubicBezTo>
                      <a:pt x="809" y="6057"/>
                      <a:pt x="832" y="6068"/>
                      <a:pt x="855" y="6068"/>
                    </a:cubicBezTo>
                    <a:cubicBezTo>
                      <a:pt x="868" y="6068"/>
                      <a:pt x="881" y="6065"/>
                      <a:pt x="893" y="6059"/>
                    </a:cubicBezTo>
                    <a:cubicBezTo>
                      <a:pt x="916" y="6049"/>
                      <a:pt x="934" y="6031"/>
                      <a:pt x="949" y="6012"/>
                    </a:cubicBezTo>
                    <a:cubicBezTo>
                      <a:pt x="986" y="5961"/>
                      <a:pt x="1024" y="5910"/>
                      <a:pt x="1051" y="5854"/>
                    </a:cubicBezTo>
                    <a:cubicBezTo>
                      <a:pt x="1116" y="5742"/>
                      <a:pt x="1176" y="5626"/>
                      <a:pt x="1219" y="5501"/>
                    </a:cubicBezTo>
                    <a:cubicBezTo>
                      <a:pt x="1256" y="5399"/>
                      <a:pt x="1288" y="5296"/>
                      <a:pt x="1316" y="5194"/>
                    </a:cubicBezTo>
                    <a:cubicBezTo>
                      <a:pt x="1372" y="5004"/>
                      <a:pt x="1427" y="4808"/>
                      <a:pt x="1464" y="4613"/>
                    </a:cubicBezTo>
                    <a:cubicBezTo>
                      <a:pt x="1488" y="4487"/>
                      <a:pt x="1511" y="4358"/>
                      <a:pt x="1526" y="4227"/>
                    </a:cubicBezTo>
                    <a:cubicBezTo>
                      <a:pt x="1539" y="4097"/>
                      <a:pt x="1544" y="3967"/>
                      <a:pt x="1548" y="3837"/>
                    </a:cubicBezTo>
                    <a:cubicBezTo>
                      <a:pt x="1554" y="3683"/>
                      <a:pt x="1548" y="3534"/>
                      <a:pt x="1535" y="3386"/>
                    </a:cubicBezTo>
                    <a:cubicBezTo>
                      <a:pt x="1516" y="3107"/>
                      <a:pt x="1464" y="2832"/>
                      <a:pt x="1404" y="2558"/>
                    </a:cubicBezTo>
                    <a:cubicBezTo>
                      <a:pt x="1330" y="2256"/>
                      <a:pt x="1256" y="1953"/>
                      <a:pt x="1176" y="1652"/>
                    </a:cubicBezTo>
                    <a:cubicBezTo>
                      <a:pt x="1084" y="1275"/>
                      <a:pt x="1028" y="899"/>
                      <a:pt x="1009" y="513"/>
                    </a:cubicBezTo>
                    <a:cubicBezTo>
                      <a:pt x="1005" y="425"/>
                      <a:pt x="1000" y="336"/>
                      <a:pt x="986" y="247"/>
                    </a:cubicBezTo>
                    <a:cubicBezTo>
                      <a:pt x="977" y="196"/>
                      <a:pt x="968" y="146"/>
                      <a:pt x="953" y="95"/>
                    </a:cubicBezTo>
                    <a:cubicBezTo>
                      <a:pt x="944" y="71"/>
                      <a:pt x="934" y="52"/>
                      <a:pt x="921" y="34"/>
                    </a:cubicBezTo>
                    <a:cubicBezTo>
                      <a:pt x="898" y="11"/>
                      <a:pt x="874" y="1"/>
                      <a:pt x="8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1"/>
              <p:cNvSpPr/>
              <p:nvPr/>
            </p:nvSpPr>
            <p:spPr>
              <a:xfrm rot="8350329">
                <a:off x="10009682" y="3283377"/>
                <a:ext cx="758581" cy="947108"/>
              </a:xfrm>
              <a:custGeom>
                <a:avLst/>
                <a:gdLst/>
                <a:ahLst/>
                <a:cxnLst/>
                <a:rect l="l" t="t" r="r" b="b"/>
                <a:pathLst>
                  <a:path w="4018" h="5017" extrusionOk="0">
                    <a:moveTo>
                      <a:pt x="3951" y="1"/>
                    </a:moveTo>
                    <a:cubicBezTo>
                      <a:pt x="3948" y="1"/>
                      <a:pt x="3946" y="1"/>
                      <a:pt x="3944" y="1"/>
                    </a:cubicBezTo>
                    <a:cubicBezTo>
                      <a:pt x="3929" y="6"/>
                      <a:pt x="3911" y="10"/>
                      <a:pt x="3897" y="14"/>
                    </a:cubicBezTo>
                    <a:cubicBezTo>
                      <a:pt x="3869" y="29"/>
                      <a:pt x="3846" y="47"/>
                      <a:pt x="3822" y="61"/>
                    </a:cubicBezTo>
                    <a:cubicBezTo>
                      <a:pt x="3744" y="117"/>
                      <a:pt x="3669" y="173"/>
                      <a:pt x="3590" y="224"/>
                    </a:cubicBezTo>
                    <a:cubicBezTo>
                      <a:pt x="3483" y="303"/>
                      <a:pt x="3371" y="382"/>
                      <a:pt x="3264" y="461"/>
                    </a:cubicBezTo>
                    <a:cubicBezTo>
                      <a:pt x="3075" y="600"/>
                      <a:pt x="2884" y="740"/>
                      <a:pt x="2693" y="879"/>
                    </a:cubicBezTo>
                    <a:cubicBezTo>
                      <a:pt x="2539" y="991"/>
                      <a:pt x="2391" y="1107"/>
                      <a:pt x="2242" y="1228"/>
                    </a:cubicBezTo>
                    <a:cubicBezTo>
                      <a:pt x="2116" y="1330"/>
                      <a:pt x="1996" y="1433"/>
                      <a:pt x="1880" y="1544"/>
                    </a:cubicBezTo>
                    <a:cubicBezTo>
                      <a:pt x="1782" y="1632"/>
                      <a:pt x="1689" y="1720"/>
                      <a:pt x="1596" y="1814"/>
                    </a:cubicBezTo>
                    <a:cubicBezTo>
                      <a:pt x="1429" y="1995"/>
                      <a:pt x="1271" y="2181"/>
                      <a:pt x="1117" y="2376"/>
                    </a:cubicBezTo>
                    <a:cubicBezTo>
                      <a:pt x="983" y="2553"/>
                      <a:pt x="852" y="2739"/>
                      <a:pt x="736" y="2934"/>
                    </a:cubicBezTo>
                    <a:cubicBezTo>
                      <a:pt x="666" y="3055"/>
                      <a:pt x="597" y="3181"/>
                      <a:pt x="536" y="3306"/>
                    </a:cubicBezTo>
                    <a:cubicBezTo>
                      <a:pt x="503" y="3372"/>
                      <a:pt x="471" y="3436"/>
                      <a:pt x="443" y="3505"/>
                    </a:cubicBezTo>
                    <a:cubicBezTo>
                      <a:pt x="415" y="3571"/>
                      <a:pt x="387" y="3632"/>
                      <a:pt x="364" y="3692"/>
                    </a:cubicBezTo>
                    <a:cubicBezTo>
                      <a:pt x="290" y="3896"/>
                      <a:pt x="230" y="4101"/>
                      <a:pt x="159" y="4273"/>
                    </a:cubicBezTo>
                    <a:cubicBezTo>
                      <a:pt x="131" y="4366"/>
                      <a:pt x="113" y="4426"/>
                      <a:pt x="95" y="4487"/>
                    </a:cubicBezTo>
                    <a:cubicBezTo>
                      <a:pt x="80" y="4552"/>
                      <a:pt x="57" y="4612"/>
                      <a:pt x="43" y="4673"/>
                    </a:cubicBezTo>
                    <a:cubicBezTo>
                      <a:pt x="29" y="4733"/>
                      <a:pt x="15" y="4799"/>
                      <a:pt x="7" y="4859"/>
                    </a:cubicBezTo>
                    <a:cubicBezTo>
                      <a:pt x="1" y="4891"/>
                      <a:pt x="1" y="4928"/>
                      <a:pt x="1" y="4961"/>
                    </a:cubicBezTo>
                    <a:cubicBezTo>
                      <a:pt x="8" y="4995"/>
                      <a:pt x="32" y="5016"/>
                      <a:pt x="61" y="5016"/>
                    </a:cubicBezTo>
                    <a:cubicBezTo>
                      <a:pt x="72" y="5016"/>
                      <a:pt x="83" y="5014"/>
                      <a:pt x="95" y="5007"/>
                    </a:cubicBezTo>
                    <a:cubicBezTo>
                      <a:pt x="118" y="4994"/>
                      <a:pt x="140" y="4984"/>
                      <a:pt x="164" y="4975"/>
                    </a:cubicBezTo>
                    <a:cubicBezTo>
                      <a:pt x="224" y="4947"/>
                      <a:pt x="285" y="4919"/>
                      <a:pt x="336" y="4882"/>
                    </a:cubicBezTo>
                    <a:cubicBezTo>
                      <a:pt x="434" y="4803"/>
                      <a:pt x="531" y="4728"/>
                      <a:pt x="629" y="4649"/>
                    </a:cubicBezTo>
                    <a:cubicBezTo>
                      <a:pt x="777" y="4529"/>
                      <a:pt x="927" y="4408"/>
                      <a:pt x="1075" y="4282"/>
                    </a:cubicBezTo>
                    <a:cubicBezTo>
                      <a:pt x="1294" y="4101"/>
                      <a:pt x="1522" y="3915"/>
                      <a:pt x="1730" y="3720"/>
                    </a:cubicBezTo>
                    <a:cubicBezTo>
                      <a:pt x="1820" y="3640"/>
                      <a:pt x="1903" y="3557"/>
                      <a:pt x="1977" y="3469"/>
                    </a:cubicBezTo>
                    <a:cubicBezTo>
                      <a:pt x="2098" y="3334"/>
                      <a:pt x="2200" y="3190"/>
                      <a:pt x="2298" y="3041"/>
                    </a:cubicBezTo>
                    <a:cubicBezTo>
                      <a:pt x="2382" y="2911"/>
                      <a:pt x="2466" y="2776"/>
                      <a:pt x="2545" y="2641"/>
                    </a:cubicBezTo>
                    <a:cubicBezTo>
                      <a:pt x="2637" y="2484"/>
                      <a:pt x="2730" y="2330"/>
                      <a:pt x="2818" y="2167"/>
                    </a:cubicBezTo>
                    <a:cubicBezTo>
                      <a:pt x="2893" y="2033"/>
                      <a:pt x="2963" y="1902"/>
                      <a:pt x="3037" y="1767"/>
                    </a:cubicBezTo>
                    <a:cubicBezTo>
                      <a:pt x="3120" y="1619"/>
                      <a:pt x="3191" y="1469"/>
                      <a:pt x="3264" y="1316"/>
                    </a:cubicBezTo>
                    <a:cubicBezTo>
                      <a:pt x="3330" y="1186"/>
                      <a:pt x="3395" y="1057"/>
                      <a:pt x="3460" y="926"/>
                    </a:cubicBezTo>
                    <a:cubicBezTo>
                      <a:pt x="3525" y="791"/>
                      <a:pt x="3599" y="660"/>
                      <a:pt x="3693" y="544"/>
                    </a:cubicBezTo>
                    <a:cubicBezTo>
                      <a:pt x="3753" y="465"/>
                      <a:pt x="3813" y="387"/>
                      <a:pt x="3869" y="303"/>
                    </a:cubicBezTo>
                    <a:cubicBezTo>
                      <a:pt x="3916" y="248"/>
                      <a:pt x="3953" y="186"/>
                      <a:pt x="3990" y="126"/>
                    </a:cubicBezTo>
                    <a:cubicBezTo>
                      <a:pt x="4000" y="108"/>
                      <a:pt x="4009" y="89"/>
                      <a:pt x="4013" y="70"/>
                    </a:cubicBezTo>
                    <a:cubicBezTo>
                      <a:pt x="4017" y="35"/>
                      <a:pt x="3989" y="1"/>
                      <a:pt x="39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11"/>
              <p:cNvSpPr/>
              <p:nvPr/>
            </p:nvSpPr>
            <p:spPr>
              <a:xfrm rot="8099968">
                <a:off x="10743156" y="2946441"/>
                <a:ext cx="293389" cy="1145683"/>
              </a:xfrm>
              <a:custGeom>
                <a:avLst/>
                <a:gdLst/>
                <a:ahLst/>
                <a:cxnLst/>
                <a:rect l="l" t="t" r="r" b="b"/>
                <a:pathLst>
                  <a:path w="1554" h="6069" extrusionOk="0">
                    <a:moveTo>
                      <a:pt x="842" y="1"/>
                    </a:moveTo>
                    <a:cubicBezTo>
                      <a:pt x="818" y="6"/>
                      <a:pt x="795" y="20"/>
                      <a:pt x="781" y="39"/>
                    </a:cubicBezTo>
                    <a:cubicBezTo>
                      <a:pt x="763" y="67"/>
                      <a:pt x="749" y="95"/>
                      <a:pt x="739" y="122"/>
                    </a:cubicBezTo>
                    <a:cubicBezTo>
                      <a:pt x="711" y="202"/>
                      <a:pt x="689" y="275"/>
                      <a:pt x="661" y="350"/>
                    </a:cubicBezTo>
                    <a:cubicBezTo>
                      <a:pt x="614" y="498"/>
                      <a:pt x="563" y="652"/>
                      <a:pt x="522" y="805"/>
                    </a:cubicBezTo>
                    <a:cubicBezTo>
                      <a:pt x="484" y="936"/>
                      <a:pt x="451" y="1071"/>
                      <a:pt x="423" y="1206"/>
                    </a:cubicBezTo>
                    <a:cubicBezTo>
                      <a:pt x="400" y="1326"/>
                      <a:pt x="372" y="1447"/>
                      <a:pt x="344" y="1563"/>
                    </a:cubicBezTo>
                    <a:cubicBezTo>
                      <a:pt x="321" y="1674"/>
                      <a:pt x="298" y="1781"/>
                      <a:pt x="275" y="1893"/>
                    </a:cubicBezTo>
                    <a:cubicBezTo>
                      <a:pt x="224" y="2088"/>
                      <a:pt x="177" y="2284"/>
                      <a:pt x="135" y="2483"/>
                    </a:cubicBezTo>
                    <a:cubicBezTo>
                      <a:pt x="108" y="2605"/>
                      <a:pt x="84" y="2721"/>
                      <a:pt x="65" y="2846"/>
                    </a:cubicBezTo>
                    <a:cubicBezTo>
                      <a:pt x="33" y="3102"/>
                      <a:pt x="0" y="3362"/>
                      <a:pt x="9" y="3622"/>
                    </a:cubicBezTo>
                    <a:cubicBezTo>
                      <a:pt x="14" y="3753"/>
                      <a:pt x="24" y="3883"/>
                      <a:pt x="42" y="4008"/>
                    </a:cubicBezTo>
                    <a:cubicBezTo>
                      <a:pt x="75" y="4236"/>
                      <a:pt x="131" y="4450"/>
                      <a:pt x="200" y="4664"/>
                    </a:cubicBezTo>
                    <a:cubicBezTo>
                      <a:pt x="284" y="4915"/>
                      <a:pt x="387" y="5156"/>
                      <a:pt x="498" y="5394"/>
                    </a:cubicBezTo>
                    <a:cubicBezTo>
                      <a:pt x="591" y="5589"/>
                      <a:pt x="689" y="5780"/>
                      <a:pt x="763" y="5984"/>
                    </a:cubicBezTo>
                    <a:cubicBezTo>
                      <a:pt x="767" y="6003"/>
                      <a:pt x="777" y="6017"/>
                      <a:pt x="790" y="6036"/>
                    </a:cubicBezTo>
                    <a:cubicBezTo>
                      <a:pt x="809" y="6057"/>
                      <a:pt x="832" y="6068"/>
                      <a:pt x="855" y="6068"/>
                    </a:cubicBezTo>
                    <a:cubicBezTo>
                      <a:pt x="868" y="6068"/>
                      <a:pt x="881" y="6065"/>
                      <a:pt x="893" y="6059"/>
                    </a:cubicBezTo>
                    <a:cubicBezTo>
                      <a:pt x="916" y="6049"/>
                      <a:pt x="934" y="6031"/>
                      <a:pt x="949" y="6012"/>
                    </a:cubicBezTo>
                    <a:cubicBezTo>
                      <a:pt x="986" y="5961"/>
                      <a:pt x="1024" y="5910"/>
                      <a:pt x="1051" y="5854"/>
                    </a:cubicBezTo>
                    <a:cubicBezTo>
                      <a:pt x="1116" y="5742"/>
                      <a:pt x="1176" y="5626"/>
                      <a:pt x="1219" y="5501"/>
                    </a:cubicBezTo>
                    <a:cubicBezTo>
                      <a:pt x="1256" y="5399"/>
                      <a:pt x="1288" y="5296"/>
                      <a:pt x="1316" y="5194"/>
                    </a:cubicBezTo>
                    <a:cubicBezTo>
                      <a:pt x="1372" y="5004"/>
                      <a:pt x="1427" y="4808"/>
                      <a:pt x="1464" y="4613"/>
                    </a:cubicBezTo>
                    <a:cubicBezTo>
                      <a:pt x="1488" y="4487"/>
                      <a:pt x="1511" y="4358"/>
                      <a:pt x="1526" y="4227"/>
                    </a:cubicBezTo>
                    <a:cubicBezTo>
                      <a:pt x="1539" y="4097"/>
                      <a:pt x="1544" y="3967"/>
                      <a:pt x="1548" y="3837"/>
                    </a:cubicBezTo>
                    <a:cubicBezTo>
                      <a:pt x="1554" y="3683"/>
                      <a:pt x="1548" y="3534"/>
                      <a:pt x="1535" y="3386"/>
                    </a:cubicBezTo>
                    <a:cubicBezTo>
                      <a:pt x="1516" y="3107"/>
                      <a:pt x="1464" y="2832"/>
                      <a:pt x="1404" y="2558"/>
                    </a:cubicBezTo>
                    <a:cubicBezTo>
                      <a:pt x="1330" y="2256"/>
                      <a:pt x="1256" y="1953"/>
                      <a:pt x="1176" y="1652"/>
                    </a:cubicBezTo>
                    <a:cubicBezTo>
                      <a:pt x="1084" y="1275"/>
                      <a:pt x="1028" y="899"/>
                      <a:pt x="1009" y="513"/>
                    </a:cubicBezTo>
                    <a:cubicBezTo>
                      <a:pt x="1005" y="425"/>
                      <a:pt x="1000" y="336"/>
                      <a:pt x="986" y="247"/>
                    </a:cubicBezTo>
                    <a:cubicBezTo>
                      <a:pt x="977" y="196"/>
                      <a:pt x="968" y="146"/>
                      <a:pt x="953" y="95"/>
                    </a:cubicBezTo>
                    <a:cubicBezTo>
                      <a:pt x="944" y="71"/>
                      <a:pt x="934" y="52"/>
                      <a:pt x="921" y="34"/>
                    </a:cubicBezTo>
                    <a:cubicBezTo>
                      <a:pt x="898" y="11"/>
                      <a:pt x="874" y="1"/>
                      <a:pt x="8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11"/>
              <p:cNvSpPr/>
              <p:nvPr/>
            </p:nvSpPr>
            <p:spPr>
              <a:xfrm rot="10622368">
                <a:off x="9252275" y="3081048"/>
                <a:ext cx="1036822" cy="947094"/>
              </a:xfrm>
              <a:custGeom>
                <a:avLst/>
                <a:gdLst/>
                <a:ahLst/>
                <a:cxnLst/>
                <a:rect l="l" t="t" r="r" b="b"/>
                <a:pathLst>
                  <a:path w="4018" h="5017" extrusionOk="0">
                    <a:moveTo>
                      <a:pt x="3951" y="1"/>
                    </a:moveTo>
                    <a:cubicBezTo>
                      <a:pt x="3948" y="1"/>
                      <a:pt x="3946" y="1"/>
                      <a:pt x="3944" y="1"/>
                    </a:cubicBezTo>
                    <a:cubicBezTo>
                      <a:pt x="3929" y="6"/>
                      <a:pt x="3911" y="10"/>
                      <a:pt x="3897" y="14"/>
                    </a:cubicBezTo>
                    <a:cubicBezTo>
                      <a:pt x="3869" y="29"/>
                      <a:pt x="3846" y="47"/>
                      <a:pt x="3822" y="61"/>
                    </a:cubicBezTo>
                    <a:cubicBezTo>
                      <a:pt x="3744" y="117"/>
                      <a:pt x="3669" y="173"/>
                      <a:pt x="3590" y="224"/>
                    </a:cubicBezTo>
                    <a:cubicBezTo>
                      <a:pt x="3483" y="303"/>
                      <a:pt x="3371" y="382"/>
                      <a:pt x="3264" y="461"/>
                    </a:cubicBezTo>
                    <a:cubicBezTo>
                      <a:pt x="3075" y="600"/>
                      <a:pt x="2884" y="740"/>
                      <a:pt x="2693" y="879"/>
                    </a:cubicBezTo>
                    <a:cubicBezTo>
                      <a:pt x="2539" y="991"/>
                      <a:pt x="2391" y="1107"/>
                      <a:pt x="2242" y="1228"/>
                    </a:cubicBezTo>
                    <a:cubicBezTo>
                      <a:pt x="2116" y="1330"/>
                      <a:pt x="1996" y="1433"/>
                      <a:pt x="1880" y="1544"/>
                    </a:cubicBezTo>
                    <a:cubicBezTo>
                      <a:pt x="1782" y="1632"/>
                      <a:pt x="1689" y="1720"/>
                      <a:pt x="1596" y="1814"/>
                    </a:cubicBezTo>
                    <a:cubicBezTo>
                      <a:pt x="1429" y="1995"/>
                      <a:pt x="1271" y="2181"/>
                      <a:pt x="1117" y="2376"/>
                    </a:cubicBezTo>
                    <a:cubicBezTo>
                      <a:pt x="983" y="2553"/>
                      <a:pt x="852" y="2739"/>
                      <a:pt x="736" y="2934"/>
                    </a:cubicBezTo>
                    <a:cubicBezTo>
                      <a:pt x="666" y="3055"/>
                      <a:pt x="597" y="3181"/>
                      <a:pt x="536" y="3306"/>
                    </a:cubicBezTo>
                    <a:cubicBezTo>
                      <a:pt x="503" y="3372"/>
                      <a:pt x="471" y="3436"/>
                      <a:pt x="443" y="3505"/>
                    </a:cubicBezTo>
                    <a:cubicBezTo>
                      <a:pt x="415" y="3571"/>
                      <a:pt x="387" y="3632"/>
                      <a:pt x="364" y="3692"/>
                    </a:cubicBezTo>
                    <a:cubicBezTo>
                      <a:pt x="290" y="3896"/>
                      <a:pt x="230" y="4101"/>
                      <a:pt x="159" y="4273"/>
                    </a:cubicBezTo>
                    <a:cubicBezTo>
                      <a:pt x="131" y="4366"/>
                      <a:pt x="113" y="4426"/>
                      <a:pt x="95" y="4487"/>
                    </a:cubicBezTo>
                    <a:cubicBezTo>
                      <a:pt x="80" y="4552"/>
                      <a:pt x="57" y="4612"/>
                      <a:pt x="43" y="4673"/>
                    </a:cubicBezTo>
                    <a:cubicBezTo>
                      <a:pt x="29" y="4733"/>
                      <a:pt x="15" y="4799"/>
                      <a:pt x="7" y="4859"/>
                    </a:cubicBezTo>
                    <a:cubicBezTo>
                      <a:pt x="1" y="4891"/>
                      <a:pt x="1" y="4928"/>
                      <a:pt x="1" y="4961"/>
                    </a:cubicBezTo>
                    <a:cubicBezTo>
                      <a:pt x="8" y="4995"/>
                      <a:pt x="32" y="5016"/>
                      <a:pt x="61" y="5016"/>
                    </a:cubicBezTo>
                    <a:cubicBezTo>
                      <a:pt x="72" y="5016"/>
                      <a:pt x="83" y="5014"/>
                      <a:pt x="95" y="5007"/>
                    </a:cubicBezTo>
                    <a:cubicBezTo>
                      <a:pt x="118" y="4994"/>
                      <a:pt x="140" y="4984"/>
                      <a:pt x="164" y="4975"/>
                    </a:cubicBezTo>
                    <a:cubicBezTo>
                      <a:pt x="224" y="4947"/>
                      <a:pt x="285" y="4919"/>
                      <a:pt x="336" y="4882"/>
                    </a:cubicBezTo>
                    <a:cubicBezTo>
                      <a:pt x="434" y="4803"/>
                      <a:pt x="531" y="4728"/>
                      <a:pt x="629" y="4649"/>
                    </a:cubicBezTo>
                    <a:cubicBezTo>
                      <a:pt x="777" y="4529"/>
                      <a:pt x="927" y="4408"/>
                      <a:pt x="1075" y="4282"/>
                    </a:cubicBezTo>
                    <a:cubicBezTo>
                      <a:pt x="1294" y="4101"/>
                      <a:pt x="1522" y="3915"/>
                      <a:pt x="1730" y="3720"/>
                    </a:cubicBezTo>
                    <a:cubicBezTo>
                      <a:pt x="1820" y="3640"/>
                      <a:pt x="1903" y="3557"/>
                      <a:pt x="1977" y="3469"/>
                    </a:cubicBezTo>
                    <a:cubicBezTo>
                      <a:pt x="2098" y="3334"/>
                      <a:pt x="2200" y="3190"/>
                      <a:pt x="2298" y="3041"/>
                    </a:cubicBezTo>
                    <a:cubicBezTo>
                      <a:pt x="2382" y="2911"/>
                      <a:pt x="2466" y="2776"/>
                      <a:pt x="2545" y="2641"/>
                    </a:cubicBezTo>
                    <a:cubicBezTo>
                      <a:pt x="2637" y="2484"/>
                      <a:pt x="2730" y="2330"/>
                      <a:pt x="2818" y="2167"/>
                    </a:cubicBezTo>
                    <a:cubicBezTo>
                      <a:pt x="2893" y="2033"/>
                      <a:pt x="2963" y="1902"/>
                      <a:pt x="3037" y="1767"/>
                    </a:cubicBezTo>
                    <a:cubicBezTo>
                      <a:pt x="3120" y="1619"/>
                      <a:pt x="3191" y="1469"/>
                      <a:pt x="3264" y="1316"/>
                    </a:cubicBezTo>
                    <a:cubicBezTo>
                      <a:pt x="3330" y="1186"/>
                      <a:pt x="3395" y="1057"/>
                      <a:pt x="3460" y="926"/>
                    </a:cubicBezTo>
                    <a:cubicBezTo>
                      <a:pt x="3525" y="791"/>
                      <a:pt x="3599" y="660"/>
                      <a:pt x="3693" y="544"/>
                    </a:cubicBezTo>
                    <a:cubicBezTo>
                      <a:pt x="3753" y="465"/>
                      <a:pt x="3813" y="387"/>
                      <a:pt x="3869" y="303"/>
                    </a:cubicBezTo>
                    <a:cubicBezTo>
                      <a:pt x="3916" y="248"/>
                      <a:pt x="3953" y="186"/>
                      <a:pt x="3990" y="126"/>
                    </a:cubicBezTo>
                    <a:cubicBezTo>
                      <a:pt x="4000" y="108"/>
                      <a:pt x="4009" y="89"/>
                      <a:pt x="4013" y="70"/>
                    </a:cubicBezTo>
                    <a:cubicBezTo>
                      <a:pt x="4017" y="35"/>
                      <a:pt x="3989" y="1"/>
                      <a:pt x="39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11"/>
              <p:cNvSpPr/>
              <p:nvPr/>
            </p:nvSpPr>
            <p:spPr>
              <a:xfrm rot="-4012346">
                <a:off x="9571201" y="2187175"/>
                <a:ext cx="293388" cy="1145698"/>
              </a:xfrm>
              <a:custGeom>
                <a:avLst/>
                <a:gdLst/>
                <a:ahLst/>
                <a:cxnLst/>
                <a:rect l="l" t="t" r="r" b="b"/>
                <a:pathLst>
                  <a:path w="1554" h="6069" extrusionOk="0">
                    <a:moveTo>
                      <a:pt x="842" y="1"/>
                    </a:moveTo>
                    <a:cubicBezTo>
                      <a:pt x="818" y="6"/>
                      <a:pt x="795" y="20"/>
                      <a:pt x="781" y="39"/>
                    </a:cubicBezTo>
                    <a:cubicBezTo>
                      <a:pt x="763" y="67"/>
                      <a:pt x="749" y="95"/>
                      <a:pt x="739" y="122"/>
                    </a:cubicBezTo>
                    <a:cubicBezTo>
                      <a:pt x="711" y="202"/>
                      <a:pt x="689" y="275"/>
                      <a:pt x="661" y="350"/>
                    </a:cubicBezTo>
                    <a:cubicBezTo>
                      <a:pt x="614" y="498"/>
                      <a:pt x="563" y="652"/>
                      <a:pt x="522" y="805"/>
                    </a:cubicBezTo>
                    <a:cubicBezTo>
                      <a:pt x="484" y="936"/>
                      <a:pt x="451" y="1071"/>
                      <a:pt x="423" y="1206"/>
                    </a:cubicBezTo>
                    <a:cubicBezTo>
                      <a:pt x="400" y="1326"/>
                      <a:pt x="372" y="1447"/>
                      <a:pt x="344" y="1563"/>
                    </a:cubicBezTo>
                    <a:cubicBezTo>
                      <a:pt x="321" y="1674"/>
                      <a:pt x="298" y="1781"/>
                      <a:pt x="275" y="1893"/>
                    </a:cubicBezTo>
                    <a:cubicBezTo>
                      <a:pt x="224" y="2088"/>
                      <a:pt x="177" y="2284"/>
                      <a:pt x="135" y="2483"/>
                    </a:cubicBezTo>
                    <a:cubicBezTo>
                      <a:pt x="108" y="2605"/>
                      <a:pt x="84" y="2721"/>
                      <a:pt x="65" y="2846"/>
                    </a:cubicBezTo>
                    <a:cubicBezTo>
                      <a:pt x="33" y="3102"/>
                      <a:pt x="0" y="3362"/>
                      <a:pt x="9" y="3622"/>
                    </a:cubicBezTo>
                    <a:cubicBezTo>
                      <a:pt x="14" y="3753"/>
                      <a:pt x="24" y="3883"/>
                      <a:pt x="42" y="4008"/>
                    </a:cubicBezTo>
                    <a:cubicBezTo>
                      <a:pt x="75" y="4236"/>
                      <a:pt x="131" y="4450"/>
                      <a:pt x="200" y="4664"/>
                    </a:cubicBezTo>
                    <a:cubicBezTo>
                      <a:pt x="284" y="4915"/>
                      <a:pt x="387" y="5156"/>
                      <a:pt x="498" y="5394"/>
                    </a:cubicBezTo>
                    <a:cubicBezTo>
                      <a:pt x="591" y="5589"/>
                      <a:pt x="689" y="5780"/>
                      <a:pt x="763" y="5984"/>
                    </a:cubicBezTo>
                    <a:cubicBezTo>
                      <a:pt x="767" y="6003"/>
                      <a:pt x="777" y="6017"/>
                      <a:pt x="790" y="6036"/>
                    </a:cubicBezTo>
                    <a:cubicBezTo>
                      <a:pt x="809" y="6057"/>
                      <a:pt x="832" y="6068"/>
                      <a:pt x="855" y="6068"/>
                    </a:cubicBezTo>
                    <a:cubicBezTo>
                      <a:pt x="868" y="6068"/>
                      <a:pt x="881" y="6065"/>
                      <a:pt x="893" y="6059"/>
                    </a:cubicBezTo>
                    <a:cubicBezTo>
                      <a:pt x="916" y="6049"/>
                      <a:pt x="934" y="6031"/>
                      <a:pt x="949" y="6012"/>
                    </a:cubicBezTo>
                    <a:cubicBezTo>
                      <a:pt x="986" y="5961"/>
                      <a:pt x="1024" y="5910"/>
                      <a:pt x="1051" y="5854"/>
                    </a:cubicBezTo>
                    <a:cubicBezTo>
                      <a:pt x="1116" y="5742"/>
                      <a:pt x="1176" y="5626"/>
                      <a:pt x="1219" y="5501"/>
                    </a:cubicBezTo>
                    <a:cubicBezTo>
                      <a:pt x="1256" y="5399"/>
                      <a:pt x="1288" y="5296"/>
                      <a:pt x="1316" y="5194"/>
                    </a:cubicBezTo>
                    <a:cubicBezTo>
                      <a:pt x="1372" y="5004"/>
                      <a:pt x="1427" y="4808"/>
                      <a:pt x="1464" y="4613"/>
                    </a:cubicBezTo>
                    <a:cubicBezTo>
                      <a:pt x="1488" y="4487"/>
                      <a:pt x="1511" y="4358"/>
                      <a:pt x="1526" y="4227"/>
                    </a:cubicBezTo>
                    <a:cubicBezTo>
                      <a:pt x="1539" y="4097"/>
                      <a:pt x="1544" y="3967"/>
                      <a:pt x="1548" y="3837"/>
                    </a:cubicBezTo>
                    <a:cubicBezTo>
                      <a:pt x="1554" y="3683"/>
                      <a:pt x="1548" y="3534"/>
                      <a:pt x="1535" y="3386"/>
                    </a:cubicBezTo>
                    <a:cubicBezTo>
                      <a:pt x="1516" y="3107"/>
                      <a:pt x="1464" y="2832"/>
                      <a:pt x="1404" y="2558"/>
                    </a:cubicBezTo>
                    <a:cubicBezTo>
                      <a:pt x="1330" y="2256"/>
                      <a:pt x="1256" y="1953"/>
                      <a:pt x="1176" y="1652"/>
                    </a:cubicBezTo>
                    <a:cubicBezTo>
                      <a:pt x="1084" y="1275"/>
                      <a:pt x="1028" y="899"/>
                      <a:pt x="1009" y="513"/>
                    </a:cubicBezTo>
                    <a:cubicBezTo>
                      <a:pt x="1005" y="425"/>
                      <a:pt x="1000" y="336"/>
                      <a:pt x="986" y="247"/>
                    </a:cubicBezTo>
                    <a:cubicBezTo>
                      <a:pt x="977" y="196"/>
                      <a:pt x="968" y="146"/>
                      <a:pt x="953" y="95"/>
                    </a:cubicBezTo>
                    <a:cubicBezTo>
                      <a:pt x="944" y="71"/>
                      <a:pt x="934" y="52"/>
                      <a:pt x="921" y="34"/>
                    </a:cubicBezTo>
                    <a:cubicBezTo>
                      <a:pt x="898" y="11"/>
                      <a:pt x="874" y="1"/>
                      <a:pt x="8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1"/>
              <p:cNvSpPr/>
              <p:nvPr/>
            </p:nvSpPr>
            <p:spPr>
              <a:xfrm rot="-326561">
                <a:off x="10264700" y="2910399"/>
                <a:ext cx="221450" cy="201049"/>
              </a:xfrm>
              <a:custGeom>
                <a:avLst/>
                <a:gdLst/>
                <a:ahLst/>
                <a:cxnLst/>
                <a:rect l="l" t="t" r="r" b="b"/>
                <a:pathLst>
                  <a:path w="508" h="606" extrusionOk="0">
                    <a:moveTo>
                      <a:pt x="233" y="1"/>
                    </a:moveTo>
                    <a:cubicBezTo>
                      <a:pt x="142" y="1"/>
                      <a:pt x="64" y="68"/>
                      <a:pt x="43" y="147"/>
                    </a:cubicBezTo>
                    <a:cubicBezTo>
                      <a:pt x="0" y="295"/>
                      <a:pt x="79" y="491"/>
                      <a:pt x="205" y="574"/>
                    </a:cubicBezTo>
                    <a:cubicBezTo>
                      <a:pt x="239" y="596"/>
                      <a:pt x="275" y="606"/>
                      <a:pt x="310" y="606"/>
                    </a:cubicBezTo>
                    <a:cubicBezTo>
                      <a:pt x="366" y="606"/>
                      <a:pt x="419" y="579"/>
                      <a:pt x="456" y="527"/>
                    </a:cubicBezTo>
                    <a:cubicBezTo>
                      <a:pt x="498" y="477"/>
                      <a:pt x="508" y="416"/>
                      <a:pt x="508" y="360"/>
                    </a:cubicBezTo>
                    <a:cubicBezTo>
                      <a:pt x="508" y="203"/>
                      <a:pt x="433" y="77"/>
                      <a:pt x="317" y="21"/>
                    </a:cubicBezTo>
                    <a:cubicBezTo>
                      <a:pt x="289" y="7"/>
                      <a:pt x="260" y="1"/>
                      <a:pt x="2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1"/>
              <p:cNvSpPr/>
              <p:nvPr/>
            </p:nvSpPr>
            <p:spPr>
              <a:xfrm rot="3722702">
                <a:off x="10748863" y="2645336"/>
                <a:ext cx="837110" cy="1011930"/>
              </a:xfrm>
              <a:custGeom>
                <a:avLst/>
                <a:gdLst/>
                <a:ahLst/>
                <a:cxnLst/>
                <a:rect l="l" t="t" r="r" b="b"/>
                <a:pathLst>
                  <a:path w="4018" h="5017" extrusionOk="0">
                    <a:moveTo>
                      <a:pt x="3951" y="1"/>
                    </a:moveTo>
                    <a:cubicBezTo>
                      <a:pt x="3948" y="1"/>
                      <a:pt x="3946" y="1"/>
                      <a:pt x="3944" y="1"/>
                    </a:cubicBezTo>
                    <a:cubicBezTo>
                      <a:pt x="3929" y="6"/>
                      <a:pt x="3911" y="10"/>
                      <a:pt x="3897" y="14"/>
                    </a:cubicBezTo>
                    <a:cubicBezTo>
                      <a:pt x="3869" y="29"/>
                      <a:pt x="3846" y="47"/>
                      <a:pt x="3822" y="61"/>
                    </a:cubicBezTo>
                    <a:cubicBezTo>
                      <a:pt x="3744" y="117"/>
                      <a:pt x="3669" y="173"/>
                      <a:pt x="3590" y="224"/>
                    </a:cubicBezTo>
                    <a:cubicBezTo>
                      <a:pt x="3483" y="303"/>
                      <a:pt x="3371" y="382"/>
                      <a:pt x="3264" y="461"/>
                    </a:cubicBezTo>
                    <a:cubicBezTo>
                      <a:pt x="3075" y="600"/>
                      <a:pt x="2884" y="740"/>
                      <a:pt x="2693" y="879"/>
                    </a:cubicBezTo>
                    <a:cubicBezTo>
                      <a:pt x="2539" y="991"/>
                      <a:pt x="2391" y="1107"/>
                      <a:pt x="2242" y="1228"/>
                    </a:cubicBezTo>
                    <a:cubicBezTo>
                      <a:pt x="2116" y="1330"/>
                      <a:pt x="1996" y="1433"/>
                      <a:pt x="1880" y="1544"/>
                    </a:cubicBezTo>
                    <a:cubicBezTo>
                      <a:pt x="1782" y="1632"/>
                      <a:pt x="1689" y="1720"/>
                      <a:pt x="1596" y="1814"/>
                    </a:cubicBezTo>
                    <a:cubicBezTo>
                      <a:pt x="1429" y="1995"/>
                      <a:pt x="1271" y="2181"/>
                      <a:pt x="1117" y="2376"/>
                    </a:cubicBezTo>
                    <a:cubicBezTo>
                      <a:pt x="983" y="2553"/>
                      <a:pt x="852" y="2739"/>
                      <a:pt x="736" y="2934"/>
                    </a:cubicBezTo>
                    <a:cubicBezTo>
                      <a:pt x="666" y="3055"/>
                      <a:pt x="597" y="3181"/>
                      <a:pt x="536" y="3306"/>
                    </a:cubicBezTo>
                    <a:cubicBezTo>
                      <a:pt x="503" y="3372"/>
                      <a:pt x="471" y="3436"/>
                      <a:pt x="443" y="3505"/>
                    </a:cubicBezTo>
                    <a:cubicBezTo>
                      <a:pt x="415" y="3571"/>
                      <a:pt x="387" y="3632"/>
                      <a:pt x="364" y="3692"/>
                    </a:cubicBezTo>
                    <a:cubicBezTo>
                      <a:pt x="290" y="3896"/>
                      <a:pt x="230" y="4101"/>
                      <a:pt x="159" y="4273"/>
                    </a:cubicBezTo>
                    <a:cubicBezTo>
                      <a:pt x="131" y="4366"/>
                      <a:pt x="113" y="4426"/>
                      <a:pt x="95" y="4487"/>
                    </a:cubicBezTo>
                    <a:cubicBezTo>
                      <a:pt x="80" y="4552"/>
                      <a:pt x="57" y="4612"/>
                      <a:pt x="43" y="4673"/>
                    </a:cubicBezTo>
                    <a:cubicBezTo>
                      <a:pt x="29" y="4733"/>
                      <a:pt x="15" y="4799"/>
                      <a:pt x="7" y="4859"/>
                    </a:cubicBezTo>
                    <a:cubicBezTo>
                      <a:pt x="1" y="4891"/>
                      <a:pt x="1" y="4928"/>
                      <a:pt x="1" y="4961"/>
                    </a:cubicBezTo>
                    <a:cubicBezTo>
                      <a:pt x="8" y="4995"/>
                      <a:pt x="32" y="5016"/>
                      <a:pt x="61" y="5016"/>
                    </a:cubicBezTo>
                    <a:cubicBezTo>
                      <a:pt x="72" y="5016"/>
                      <a:pt x="83" y="5014"/>
                      <a:pt x="95" y="5007"/>
                    </a:cubicBezTo>
                    <a:cubicBezTo>
                      <a:pt x="118" y="4994"/>
                      <a:pt x="140" y="4984"/>
                      <a:pt x="164" y="4975"/>
                    </a:cubicBezTo>
                    <a:cubicBezTo>
                      <a:pt x="224" y="4947"/>
                      <a:pt x="285" y="4919"/>
                      <a:pt x="336" y="4882"/>
                    </a:cubicBezTo>
                    <a:cubicBezTo>
                      <a:pt x="434" y="4803"/>
                      <a:pt x="531" y="4728"/>
                      <a:pt x="629" y="4649"/>
                    </a:cubicBezTo>
                    <a:cubicBezTo>
                      <a:pt x="777" y="4529"/>
                      <a:pt x="927" y="4408"/>
                      <a:pt x="1075" y="4282"/>
                    </a:cubicBezTo>
                    <a:cubicBezTo>
                      <a:pt x="1294" y="4101"/>
                      <a:pt x="1522" y="3915"/>
                      <a:pt x="1730" y="3720"/>
                    </a:cubicBezTo>
                    <a:cubicBezTo>
                      <a:pt x="1820" y="3640"/>
                      <a:pt x="1903" y="3557"/>
                      <a:pt x="1977" y="3469"/>
                    </a:cubicBezTo>
                    <a:cubicBezTo>
                      <a:pt x="2098" y="3334"/>
                      <a:pt x="2200" y="3190"/>
                      <a:pt x="2298" y="3041"/>
                    </a:cubicBezTo>
                    <a:cubicBezTo>
                      <a:pt x="2382" y="2911"/>
                      <a:pt x="2466" y="2776"/>
                      <a:pt x="2545" y="2641"/>
                    </a:cubicBezTo>
                    <a:cubicBezTo>
                      <a:pt x="2637" y="2484"/>
                      <a:pt x="2730" y="2330"/>
                      <a:pt x="2818" y="2167"/>
                    </a:cubicBezTo>
                    <a:cubicBezTo>
                      <a:pt x="2893" y="2033"/>
                      <a:pt x="2963" y="1902"/>
                      <a:pt x="3037" y="1767"/>
                    </a:cubicBezTo>
                    <a:cubicBezTo>
                      <a:pt x="3120" y="1619"/>
                      <a:pt x="3191" y="1469"/>
                      <a:pt x="3264" y="1316"/>
                    </a:cubicBezTo>
                    <a:cubicBezTo>
                      <a:pt x="3330" y="1186"/>
                      <a:pt x="3395" y="1057"/>
                      <a:pt x="3460" y="926"/>
                    </a:cubicBezTo>
                    <a:cubicBezTo>
                      <a:pt x="3525" y="791"/>
                      <a:pt x="3599" y="660"/>
                      <a:pt x="3693" y="544"/>
                    </a:cubicBezTo>
                    <a:cubicBezTo>
                      <a:pt x="3753" y="465"/>
                      <a:pt x="3813" y="387"/>
                      <a:pt x="3869" y="303"/>
                    </a:cubicBezTo>
                    <a:cubicBezTo>
                      <a:pt x="3916" y="248"/>
                      <a:pt x="3953" y="186"/>
                      <a:pt x="3990" y="126"/>
                    </a:cubicBezTo>
                    <a:cubicBezTo>
                      <a:pt x="4000" y="108"/>
                      <a:pt x="4009" y="89"/>
                      <a:pt x="4013" y="70"/>
                    </a:cubicBezTo>
                    <a:cubicBezTo>
                      <a:pt x="4017" y="35"/>
                      <a:pt x="3989" y="1"/>
                      <a:pt x="39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4" name="Google Shape;404;p11"/>
            <p:cNvGrpSpPr/>
            <p:nvPr/>
          </p:nvGrpSpPr>
          <p:grpSpPr>
            <a:xfrm rot="-3376918">
              <a:off x="5778253" y="4699859"/>
              <a:ext cx="1977773" cy="1941497"/>
              <a:chOff x="9133465" y="1735247"/>
              <a:chExt cx="2677088" cy="2627987"/>
            </a:xfrm>
          </p:grpSpPr>
          <p:sp>
            <p:nvSpPr>
              <p:cNvPr id="405" name="Google Shape;405;p11"/>
              <p:cNvSpPr/>
              <p:nvPr/>
            </p:nvSpPr>
            <p:spPr>
              <a:xfrm>
                <a:off x="10462475" y="1974825"/>
                <a:ext cx="1036825" cy="947097"/>
              </a:xfrm>
              <a:custGeom>
                <a:avLst/>
                <a:gdLst/>
                <a:ahLst/>
                <a:cxnLst/>
                <a:rect l="l" t="t" r="r" b="b"/>
                <a:pathLst>
                  <a:path w="4018" h="5017" extrusionOk="0">
                    <a:moveTo>
                      <a:pt x="3951" y="1"/>
                    </a:moveTo>
                    <a:cubicBezTo>
                      <a:pt x="3948" y="1"/>
                      <a:pt x="3946" y="1"/>
                      <a:pt x="3944" y="1"/>
                    </a:cubicBezTo>
                    <a:cubicBezTo>
                      <a:pt x="3929" y="6"/>
                      <a:pt x="3911" y="10"/>
                      <a:pt x="3897" y="14"/>
                    </a:cubicBezTo>
                    <a:cubicBezTo>
                      <a:pt x="3869" y="29"/>
                      <a:pt x="3846" y="47"/>
                      <a:pt x="3822" y="61"/>
                    </a:cubicBezTo>
                    <a:cubicBezTo>
                      <a:pt x="3744" y="117"/>
                      <a:pt x="3669" y="173"/>
                      <a:pt x="3590" y="224"/>
                    </a:cubicBezTo>
                    <a:cubicBezTo>
                      <a:pt x="3483" y="303"/>
                      <a:pt x="3371" y="382"/>
                      <a:pt x="3264" y="461"/>
                    </a:cubicBezTo>
                    <a:cubicBezTo>
                      <a:pt x="3075" y="600"/>
                      <a:pt x="2884" y="740"/>
                      <a:pt x="2693" y="879"/>
                    </a:cubicBezTo>
                    <a:cubicBezTo>
                      <a:pt x="2539" y="991"/>
                      <a:pt x="2391" y="1107"/>
                      <a:pt x="2242" y="1228"/>
                    </a:cubicBezTo>
                    <a:cubicBezTo>
                      <a:pt x="2116" y="1330"/>
                      <a:pt x="1996" y="1433"/>
                      <a:pt x="1880" y="1544"/>
                    </a:cubicBezTo>
                    <a:cubicBezTo>
                      <a:pt x="1782" y="1632"/>
                      <a:pt x="1689" y="1720"/>
                      <a:pt x="1596" y="1814"/>
                    </a:cubicBezTo>
                    <a:cubicBezTo>
                      <a:pt x="1429" y="1995"/>
                      <a:pt x="1271" y="2181"/>
                      <a:pt x="1117" y="2376"/>
                    </a:cubicBezTo>
                    <a:cubicBezTo>
                      <a:pt x="983" y="2553"/>
                      <a:pt x="852" y="2739"/>
                      <a:pt x="736" y="2934"/>
                    </a:cubicBezTo>
                    <a:cubicBezTo>
                      <a:pt x="666" y="3055"/>
                      <a:pt x="597" y="3181"/>
                      <a:pt x="536" y="3306"/>
                    </a:cubicBezTo>
                    <a:cubicBezTo>
                      <a:pt x="503" y="3372"/>
                      <a:pt x="471" y="3436"/>
                      <a:pt x="443" y="3505"/>
                    </a:cubicBezTo>
                    <a:cubicBezTo>
                      <a:pt x="415" y="3571"/>
                      <a:pt x="387" y="3632"/>
                      <a:pt x="364" y="3692"/>
                    </a:cubicBezTo>
                    <a:cubicBezTo>
                      <a:pt x="290" y="3896"/>
                      <a:pt x="230" y="4101"/>
                      <a:pt x="159" y="4273"/>
                    </a:cubicBezTo>
                    <a:cubicBezTo>
                      <a:pt x="131" y="4366"/>
                      <a:pt x="113" y="4426"/>
                      <a:pt x="95" y="4487"/>
                    </a:cubicBezTo>
                    <a:cubicBezTo>
                      <a:pt x="80" y="4552"/>
                      <a:pt x="57" y="4612"/>
                      <a:pt x="43" y="4673"/>
                    </a:cubicBezTo>
                    <a:cubicBezTo>
                      <a:pt x="29" y="4733"/>
                      <a:pt x="15" y="4799"/>
                      <a:pt x="7" y="4859"/>
                    </a:cubicBezTo>
                    <a:cubicBezTo>
                      <a:pt x="1" y="4891"/>
                      <a:pt x="1" y="4928"/>
                      <a:pt x="1" y="4961"/>
                    </a:cubicBezTo>
                    <a:cubicBezTo>
                      <a:pt x="8" y="4995"/>
                      <a:pt x="32" y="5016"/>
                      <a:pt x="61" y="5016"/>
                    </a:cubicBezTo>
                    <a:cubicBezTo>
                      <a:pt x="72" y="5016"/>
                      <a:pt x="83" y="5014"/>
                      <a:pt x="95" y="5007"/>
                    </a:cubicBezTo>
                    <a:cubicBezTo>
                      <a:pt x="118" y="4994"/>
                      <a:pt x="140" y="4984"/>
                      <a:pt x="164" y="4975"/>
                    </a:cubicBezTo>
                    <a:cubicBezTo>
                      <a:pt x="224" y="4947"/>
                      <a:pt x="285" y="4919"/>
                      <a:pt x="336" y="4882"/>
                    </a:cubicBezTo>
                    <a:cubicBezTo>
                      <a:pt x="434" y="4803"/>
                      <a:pt x="531" y="4728"/>
                      <a:pt x="629" y="4649"/>
                    </a:cubicBezTo>
                    <a:cubicBezTo>
                      <a:pt x="777" y="4529"/>
                      <a:pt x="927" y="4408"/>
                      <a:pt x="1075" y="4282"/>
                    </a:cubicBezTo>
                    <a:cubicBezTo>
                      <a:pt x="1294" y="4101"/>
                      <a:pt x="1522" y="3915"/>
                      <a:pt x="1730" y="3720"/>
                    </a:cubicBezTo>
                    <a:cubicBezTo>
                      <a:pt x="1820" y="3640"/>
                      <a:pt x="1903" y="3557"/>
                      <a:pt x="1977" y="3469"/>
                    </a:cubicBezTo>
                    <a:cubicBezTo>
                      <a:pt x="2098" y="3334"/>
                      <a:pt x="2200" y="3190"/>
                      <a:pt x="2298" y="3041"/>
                    </a:cubicBezTo>
                    <a:cubicBezTo>
                      <a:pt x="2382" y="2911"/>
                      <a:pt x="2466" y="2776"/>
                      <a:pt x="2545" y="2641"/>
                    </a:cubicBezTo>
                    <a:cubicBezTo>
                      <a:pt x="2637" y="2484"/>
                      <a:pt x="2730" y="2330"/>
                      <a:pt x="2818" y="2167"/>
                    </a:cubicBezTo>
                    <a:cubicBezTo>
                      <a:pt x="2893" y="2033"/>
                      <a:pt x="2963" y="1902"/>
                      <a:pt x="3037" y="1767"/>
                    </a:cubicBezTo>
                    <a:cubicBezTo>
                      <a:pt x="3120" y="1619"/>
                      <a:pt x="3191" y="1469"/>
                      <a:pt x="3264" y="1316"/>
                    </a:cubicBezTo>
                    <a:cubicBezTo>
                      <a:pt x="3330" y="1186"/>
                      <a:pt x="3395" y="1057"/>
                      <a:pt x="3460" y="926"/>
                    </a:cubicBezTo>
                    <a:cubicBezTo>
                      <a:pt x="3525" y="791"/>
                      <a:pt x="3599" y="660"/>
                      <a:pt x="3693" y="544"/>
                    </a:cubicBezTo>
                    <a:cubicBezTo>
                      <a:pt x="3753" y="465"/>
                      <a:pt x="3813" y="387"/>
                      <a:pt x="3869" y="303"/>
                    </a:cubicBezTo>
                    <a:cubicBezTo>
                      <a:pt x="3916" y="248"/>
                      <a:pt x="3953" y="186"/>
                      <a:pt x="3990" y="126"/>
                    </a:cubicBezTo>
                    <a:cubicBezTo>
                      <a:pt x="4000" y="108"/>
                      <a:pt x="4009" y="89"/>
                      <a:pt x="4013" y="70"/>
                    </a:cubicBezTo>
                    <a:cubicBezTo>
                      <a:pt x="4017" y="35"/>
                      <a:pt x="3989" y="1"/>
                      <a:pt x="39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1"/>
              <p:cNvSpPr/>
              <p:nvPr/>
            </p:nvSpPr>
            <p:spPr>
              <a:xfrm rot="-558459">
                <a:off x="10091951" y="1751430"/>
                <a:ext cx="293388" cy="1145694"/>
              </a:xfrm>
              <a:custGeom>
                <a:avLst/>
                <a:gdLst/>
                <a:ahLst/>
                <a:cxnLst/>
                <a:rect l="l" t="t" r="r" b="b"/>
                <a:pathLst>
                  <a:path w="1554" h="6069" extrusionOk="0">
                    <a:moveTo>
                      <a:pt x="842" y="1"/>
                    </a:moveTo>
                    <a:cubicBezTo>
                      <a:pt x="818" y="6"/>
                      <a:pt x="795" y="20"/>
                      <a:pt x="781" y="39"/>
                    </a:cubicBezTo>
                    <a:cubicBezTo>
                      <a:pt x="763" y="67"/>
                      <a:pt x="749" y="95"/>
                      <a:pt x="739" y="122"/>
                    </a:cubicBezTo>
                    <a:cubicBezTo>
                      <a:pt x="711" y="202"/>
                      <a:pt x="689" y="275"/>
                      <a:pt x="661" y="350"/>
                    </a:cubicBezTo>
                    <a:cubicBezTo>
                      <a:pt x="614" y="498"/>
                      <a:pt x="563" y="652"/>
                      <a:pt x="522" y="805"/>
                    </a:cubicBezTo>
                    <a:cubicBezTo>
                      <a:pt x="484" y="936"/>
                      <a:pt x="451" y="1071"/>
                      <a:pt x="423" y="1206"/>
                    </a:cubicBezTo>
                    <a:cubicBezTo>
                      <a:pt x="400" y="1326"/>
                      <a:pt x="372" y="1447"/>
                      <a:pt x="344" y="1563"/>
                    </a:cubicBezTo>
                    <a:cubicBezTo>
                      <a:pt x="321" y="1674"/>
                      <a:pt x="298" y="1781"/>
                      <a:pt x="275" y="1893"/>
                    </a:cubicBezTo>
                    <a:cubicBezTo>
                      <a:pt x="224" y="2088"/>
                      <a:pt x="177" y="2284"/>
                      <a:pt x="135" y="2483"/>
                    </a:cubicBezTo>
                    <a:cubicBezTo>
                      <a:pt x="108" y="2605"/>
                      <a:pt x="84" y="2721"/>
                      <a:pt x="65" y="2846"/>
                    </a:cubicBezTo>
                    <a:cubicBezTo>
                      <a:pt x="33" y="3102"/>
                      <a:pt x="0" y="3362"/>
                      <a:pt x="9" y="3622"/>
                    </a:cubicBezTo>
                    <a:cubicBezTo>
                      <a:pt x="14" y="3753"/>
                      <a:pt x="24" y="3883"/>
                      <a:pt x="42" y="4008"/>
                    </a:cubicBezTo>
                    <a:cubicBezTo>
                      <a:pt x="75" y="4236"/>
                      <a:pt x="131" y="4450"/>
                      <a:pt x="200" y="4664"/>
                    </a:cubicBezTo>
                    <a:cubicBezTo>
                      <a:pt x="284" y="4915"/>
                      <a:pt x="387" y="5156"/>
                      <a:pt x="498" y="5394"/>
                    </a:cubicBezTo>
                    <a:cubicBezTo>
                      <a:pt x="591" y="5589"/>
                      <a:pt x="689" y="5780"/>
                      <a:pt x="763" y="5984"/>
                    </a:cubicBezTo>
                    <a:cubicBezTo>
                      <a:pt x="767" y="6003"/>
                      <a:pt x="777" y="6017"/>
                      <a:pt x="790" y="6036"/>
                    </a:cubicBezTo>
                    <a:cubicBezTo>
                      <a:pt x="809" y="6057"/>
                      <a:pt x="832" y="6068"/>
                      <a:pt x="855" y="6068"/>
                    </a:cubicBezTo>
                    <a:cubicBezTo>
                      <a:pt x="868" y="6068"/>
                      <a:pt x="881" y="6065"/>
                      <a:pt x="893" y="6059"/>
                    </a:cubicBezTo>
                    <a:cubicBezTo>
                      <a:pt x="916" y="6049"/>
                      <a:pt x="934" y="6031"/>
                      <a:pt x="949" y="6012"/>
                    </a:cubicBezTo>
                    <a:cubicBezTo>
                      <a:pt x="986" y="5961"/>
                      <a:pt x="1024" y="5910"/>
                      <a:pt x="1051" y="5854"/>
                    </a:cubicBezTo>
                    <a:cubicBezTo>
                      <a:pt x="1116" y="5742"/>
                      <a:pt x="1176" y="5626"/>
                      <a:pt x="1219" y="5501"/>
                    </a:cubicBezTo>
                    <a:cubicBezTo>
                      <a:pt x="1256" y="5399"/>
                      <a:pt x="1288" y="5296"/>
                      <a:pt x="1316" y="5194"/>
                    </a:cubicBezTo>
                    <a:cubicBezTo>
                      <a:pt x="1372" y="5004"/>
                      <a:pt x="1427" y="4808"/>
                      <a:pt x="1464" y="4613"/>
                    </a:cubicBezTo>
                    <a:cubicBezTo>
                      <a:pt x="1488" y="4487"/>
                      <a:pt x="1511" y="4358"/>
                      <a:pt x="1526" y="4227"/>
                    </a:cubicBezTo>
                    <a:cubicBezTo>
                      <a:pt x="1539" y="4097"/>
                      <a:pt x="1544" y="3967"/>
                      <a:pt x="1548" y="3837"/>
                    </a:cubicBezTo>
                    <a:cubicBezTo>
                      <a:pt x="1554" y="3683"/>
                      <a:pt x="1548" y="3534"/>
                      <a:pt x="1535" y="3386"/>
                    </a:cubicBezTo>
                    <a:cubicBezTo>
                      <a:pt x="1516" y="3107"/>
                      <a:pt x="1464" y="2832"/>
                      <a:pt x="1404" y="2558"/>
                    </a:cubicBezTo>
                    <a:cubicBezTo>
                      <a:pt x="1330" y="2256"/>
                      <a:pt x="1256" y="1953"/>
                      <a:pt x="1176" y="1652"/>
                    </a:cubicBezTo>
                    <a:cubicBezTo>
                      <a:pt x="1084" y="1275"/>
                      <a:pt x="1028" y="899"/>
                      <a:pt x="1009" y="513"/>
                    </a:cubicBezTo>
                    <a:cubicBezTo>
                      <a:pt x="1005" y="425"/>
                      <a:pt x="1000" y="336"/>
                      <a:pt x="986" y="247"/>
                    </a:cubicBezTo>
                    <a:cubicBezTo>
                      <a:pt x="977" y="196"/>
                      <a:pt x="968" y="146"/>
                      <a:pt x="953" y="95"/>
                    </a:cubicBezTo>
                    <a:cubicBezTo>
                      <a:pt x="944" y="71"/>
                      <a:pt x="934" y="52"/>
                      <a:pt x="921" y="34"/>
                    </a:cubicBezTo>
                    <a:cubicBezTo>
                      <a:pt x="898" y="11"/>
                      <a:pt x="874" y="1"/>
                      <a:pt x="8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1"/>
              <p:cNvSpPr/>
              <p:nvPr/>
            </p:nvSpPr>
            <p:spPr>
              <a:xfrm rot="8350329">
                <a:off x="10009682" y="3283377"/>
                <a:ext cx="758581" cy="947108"/>
              </a:xfrm>
              <a:custGeom>
                <a:avLst/>
                <a:gdLst/>
                <a:ahLst/>
                <a:cxnLst/>
                <a:rect l="l" t="t" r="r" b="b"/>
                <a:pathLst>
                  <a:path w="4018" h="5017" extrusionOk="0">
                    <a:moveTo>
                      <a:pt x="3951" y="1"/>
                    </a:moveTo>
                    <a:cubicBezTo>
                      <a:pt x="3948" y="1"/>
                      <a:pt x="3946" y="1"/>
                      <a:pt x="3944" y="1"/>
                    </a:cubicBezTo>
                    <a:cubicBezTo>
                      <a:pt x="3929" y="6"/>
                      <a:pt x="3911" y="10"/>
                      <a:pt x="3897" y="14"/>
                    </a:cubicBezTo>
                    <a:cubicBezTo>
                      <a:pt x="3869" y="29"/>
                      <a:pt x="3846" y="47"/>
                      <a:pt x="3822" y="61"/>
                    </a:cubicBezTo>
                    <a:cubicBezTo>
                      <a:pt x="3744" y="117"/>
                      <a:pt x="3669" y="173"/>
                      <a:pt x="3590" y="224"/>
                    </a:cubicBezTo>
                    <a:cubicBezTo>
                      <a:pt x="3483" y="303"/>
                      <a:pt x="3371" y="382"/>
                      <a:pt x="3264" y="461"/>
                    </a:cubicBezTo>
                    <a:cubicBezTo>
                      <a:pt x="3075" y="600"/>
                      <a:pt x="2884" y="740"/>
                      <a:pt x="2693" y="879"/>
                    </a:cubicBezTo>
                    <a:cubicBezTo>
                      <a:pt x="2539" y="991"/>
                      <a:pt x="2391" y="1107"/>
                      <a:pt x="2242" y="1228"/>
                    </a:cubicBezTo>
                    <a:cubicBezTo>
                      <a:pt x="2116" y="1330"/>
                      <a:pt x="1996" y="1433"/>
                      <a:pt x="1880" y="1544"/>
                    </a:cubicBezTo>
                    <a:cubicBezTo>
                      <a:pt x="1782" y="1632"/>
                      <a:pt x="1689" y="1720"/>
                      <a:pt x="1596" y="1814"/>
                    </a:cubicBezTo>
                    <a:cubicBezTo>
                      <a:pt x="1429" y="1995"/>
                      <a:pt x="1271" y="2181"/>
                      <a:pt x="1117" y="2376"/>
                    </a:cubicBezTo>
                    <a:cubicBezTo>
                      <a:pt x="983" y="2553"/>
                      <a:pt x="852" y="2739"/>
                      <a:pt x="736" y="2934"/>
                    </a:cubicBezTo>
                    <a:cubicBezTo>
                      <a:pt x="666" y="3055"/>
                      <a:pt x="597" y="3181"/>
                      <a:pt x="536" y="3306"/>
                    </a:cubicBezTo>
                    <a:cubicBezTo>
                      <a:pt x="503" y="3372"/>
                      <a:pt x="471" y="3436"/>
                      <a:pt x="443" y="3505"/>
                    </a:cubicBezTo>
                    <a:cubicBezTo>
                      <a:pt x="415" y="3571"/>
                      <a:pt x="387" y="3632"/>
                      <a:pt x="364" y="3692"/>
                    </a:cubicBezTo>
                    <a:cubicBezTo>
                      <a:pt x="290" y="3896"/>
                      <a:pt x="230" y="4101"/>
                      <a:pt x="159" y="4273"/>
                    </a:cubicBezTo>
                    <a:cubicBezTo>
                      <a:pt x="131" y="4366"/>
                      <a:pt x="113" y="4426"/>
                      <a:pt x="95" y="4487"/>
                    </a:cubicBezTo>
                    <a:cubicBezTo>
                      <a:pt x="80" y="4552"/>
                      <a:pt x="57" y="4612"/>
                      <a:pt x="43" y="4673"/>
                    </a:cubicBezTo>
                    <a:cubicBezTo>
                      <a:pt x="29" y="4733"/>
                      <a:pt x="15" y="4799"/>
                      <a:pt x="7" y="4859"/>
                    </a:cubicBezTo>
                    <a:cubicBezTo>
                      <a:pt x="1" y="4891"/>
                      <a:pt x="1" y="4928"/>
                      <a:pt x="1" y="4961"/>
                    </a:cubicBezTo>
                    <a:cubicBezTo>
                      <a:pt x="8" y="4995"/>
                      <a:pt x="32" y="5016"/>
                      <a:pt x="61" y="5016"/>
                    </a:cubicBezTo>
                    <a:cubicBezTo>
                      <a:pt x="72" y="5016"/>
                      <a:pt x="83" y="5014"/>
                      <a:pt x="95" y="5007"/>
                    </a:cubicBezTo>
                    <a:cubicBezTo>
                      <a:pt x="118" y="4994"/>
                      <a:pt x="140" y="4984"/>
                      <a:pt x="164" y="4975"/>
                    </a:cubicBezTo>
                    <a:cubicBezTo>
                      <a:pt x="224" y="4947"/>
                      <a:pt x="285" y="4919"/>
                      <a:pt x="336" y="4882"/>
                    </a:cubicBezTo>
                    <a:cubicBezTo>
                      <a:pt x="434" y="4803"/>
                      <a:pt x="531" y="4728"/>
                      <a:pt x="629" y="4649"/>
                    </a:cubicBezTo>
                    <a:cubicBezTo>
                      <a:pt x="777" y="4529"/>
                      <a:pt x="927" y="4408"/>
                      <a:pt x="1075" y="4282"/>
                    </a:cubicBezTo>
                    <a:cubicBezTo>
                      <a:pt x="1294" y="4101"/>
                      <a:pt x="1522" y="3915"/>
                      <a:pt x="1730" y="3720"/>
                    </a:cubicBezTo>
                    <a:cubicBezTo>
                      <a:pt x="1820" y="3640"/>
                      <a:pt x="1903" y="3557"/>
                      <a:pt x="1977" y="3469"/>
                    </a:cubicBezTo>
                    <a:cubicBezTo>
                      <a:pt x="2098" y="3334"/>
                      <a:pt x="2200" y="3190"/>
                      <a:pt x="2298" y="3041"/>
                    </a:cubicBezTo>
                    <a:cubicBezTo>
                      <a:pt x="2382" y="2911"/>
                      <a:pt x="2466" y="2776"/>
                      <a:pt x="2545" y="2641"/>
                    </a:cubicBezTo>
                    <a:cubicBezTo>
                      <a:pt x="2637" y="2484"/>
                      <a:pt x="2730" y="2330"/>
                      <a:pt x="2818" y="2167"/>
                    </a:cubicBezTo>
                    <a:cubicBezTo>
                      <a:pt x="2893" y="2033"/>
                      <a:pt x="2963" y="1902"/>
                      <a:pt x="3037" y="1767"/>
                    </a:cubicBezTo>
                    <a:cubicBezTo>
                      <a:pt x="3120" y="1619"/>
                      <a:pt x="3191" y="1469"/>
                      <a:pt x="3264" y="1316"/>
                    </a:cubicBezTo>
                    <a:cubicBezTo>
                      <a:pt x="3330" y="1186"/>
                      <a:pt x="3395" y="1057"/>
                      <a:pt x="3460" y="926"/>
                    </a:cubicBezTo>
                    <a:cubicBezTo>
                      <a:pt x="3525" y="791"/>
                      <a:pt x="3599" y="660"/>
                      <a:pt x="3693" y="544"/>
                    </a:cubicBezTo>
                    <a:cubicBezTo>
                      <a:pt x="3753" y="465"/>
                      <a:pt x="3813" y="387"/>
                      <a:pt x="3869" y="303"/>
                    </a:cubicBezTo>
                    <a:cubicBezTo>
                      <a:pt x="3916" y="248"/>
                      <a:pt x="3953" y="186"/>
                      <a:pt x="3990" y="126"/>
                    </a:cubicBezTo>
                    <a:cubicBezTo>
                      <a:pt x="4000" y="108"/>
                      <a:pt x="4009" y="89"/>
                      <a:pt x="4013" y="70"/>
                    </a:cubicBezTo>
                    <a:cubicBezTo>
                      <a:pt x="4017" y="35"/>
                      <a:pt x="3989" y="1"/>
                      <a:pt x="39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1"/>
              <p:cNvSpPr/>
              <p:nvPr/>
            </p:nvSpPr>
            <p:spPr>
              <a:xfrm rot="8099968">
                <a:off x="10743156" y="2946441"/>
                <a:ext cx="293389" cy="1145683"/>
              </a:xfrm>
              <a:custGeom>
                <a:avLst/>
                <a:gdLst/>
                <a:ahLst/>
                <a:cxnLst/>
                <a:rect l="l" t="t" r="r" b="b"/>
                <a:pathLst>
                  <a:path w="1554" h="6069" extrusionOk="0">
                    <a:moveTo>
                      <a:pt x="842" y="1"/>
                    </a:moveTo>
                    <a:cubicBezTo>
                      <a:pt x="818" y="6"/>
                      <a:pt x="795" y="20"/>
                      <a:pt x="781" y="39"/>
                    </a:cubicBezTo>
                    <a:cubicBezTo>
                      <a:pt x="763" y="67"/>
                      <a:pt x="749" y="95"/>
                      <a:pt x="739" y="122"/>
                    </a:cubicBezTo>
                    <a:cubicBezTo>
                      <a:pt x="711" y="202"/>
                      <a:pt x="689" y="275"/>
                      <a:pt x="661" y="350"/>
                    </a:cubicBezTo>
                    <a:cubicBezTo>
                      <a:pt x="614" y="498"/>
                      <a:pt x="563" y="652"/>
                      <a:pt x="522" y="805"/>
                    </a:cubicBezTo>
                    <a:cubicBezTo>
                      <a:pt x="484" y="936"/>
                      <a:pt x="451" y="1071"/>
                      <a:pt x="423" y="1206"/>
                    </a:cubicBezTo>
                    <a:cubicBezTo>
                      <a:pt x="400" y="1326"/>
                      <a:pt x="372" y="1447"/>
                      <a:pt x="344" y="1563"/>
                    </a:cubicBezTo>
                    <a:cubicBezTo>
                      <a:pt x="321" y="1674"/>
                      <a:pt x="298" y="1781"/>
                      <a:pt x="275" y="1893"/>
                    </a:cubicBezTo>
                    <a:cubicBezTo>
                      <a:pt x="224" y="2088"/>
                      <a:pt x="177" y="2284"/>
                      <a:pt x="135" y="2483"/>
                    </a:cubicBezTo>
                    <a:cubicBezTo>
                      <a:pt x="108" y="2605"/>
                      <a:pt x="84" y="2721"/>
                      <a:pt x="65" y="2846"/>
                    </a:cubicBezTo>
                    <a:cubicBezTo>
                      <a:pt x="33" y="3102"/>
                      <a:pt x="0" y="3362"/>
                      <a:pt x="9" y="3622"/>
                    </a:cubicBezTo>
                    <a:cubicBezTo>
                      <a:pt x="14" y="3753"/>
                      <a:pt x="24" y="3883"/>
                      <a:pt x="42" y="4008"/>
                    </a:cubicBezTo>
                    <a:cubicBezTo>
                      <a:pt x="75" y="4236"/>
                      <a:pt x="131" y="4450"/>
                      <a:pt x="200" y="4664"/>
                    </a:cubicBezTo>
                    <a:cubicBezTo>
                      <a:pt x="284" y="4915"/>
                      <a:pt x="387" y="5156"/>
                      <a:pt x="498" y="5394"/>
                    </a:cubicBezTo>
                    <a:cubicBezTo>
                      <a:pt x="591" y="5589"/>
                      <a:pt x="689" y="5780"/>
                      <a:pt x="763" y="5984"/>
                    </a:cubicBezTo>
                    <a:cubicBezTo>
                      <a:pt x="767" y="6003"/>
                      <a:pt x="777" y="6017"/>
                      <a:pt x="790" y="6036"/>
                    </a:cubicBezTo>
                    <a:cubicBezTo>
                      <a:pt x="809" y="6057"/>
                      <a:pt x="832" y="6068"/>
                      <a:pt x="855" y="6068"/>
                    </a:cubicBezTo>
                    <a:cubicBezTo>
                      <a:pt x="868" y="6068"/>
                      <a:pt x="881" y="6065"/>
                      <a:pt x="893" y="6059"/>
                    </a:cubicBezTo>
                    <a:cubicBezTo>
                      <a:pt x="916" y="6049"/>
                      <a:pt x="934" y="6031"/>
                      <a:pt x="949" y="6012"/>
                    </a:cubicBezTo>
                    <a:cubicBezTo>
                      <a:pt x="986" y="5961"/>
                      <a:pt x="1024" y="5910"/>
                      <a:pt x="1051" y="5854"/>
                    </a:cubicBezTo>
                    <a:cubicBezTo>
                      <a:pt x="1116" y="5742"/>
                      <a:pt x="1176" y="5626"/>
                      <a:pt x="1219" y="5501"/>
                    </a:cubicBezTo>
                    <a:cubicBezTo>
                      <a:pt x="1256" y="5399"/>
                      <a:pt x="1288" y="5296"/>
                      <a:pt x="1316" y="5194"/>
                    </a:cubicBezTo>
                    <a:cubicBezTo>
                      <a:pt x="1372" y="5004"/>
                      <a:pt x="1427" y="4808"/>
                      <a:pt x="1464" y="4613"/>
                    </a:cubicBezTo>
                    <a:cubicBezTo>
                      <a:pt x="1488" y="4487"/>
                      <a:pt x="1511" y="4358"/>
                      <a:pt x="1526" y="4227"/>
                    </a:cubicBezTo>
                    <a:cubicBezTo>
                      <a:pt x="1539" y="4097"/>
                      <a:pt x="1544" y="3967"/>
                      <a:pt x="1548" y="3837"/>
                    </a:cubicBezTo>
                    <a:cubicBezTo>
                      <a:pt x="1554" y="3683"/>
                      <a:pt x="1548" y="3534"/>
                      <a:pt x="1535" y="3386"/>
                    </a:cubicBezTo>
                    <a:cubicBezTo>
                      <a:pt x="1516" y="3107"/>
                      <a:pt x="1464" y="2832"/>
                      <a:pt x="1404" y="2558"/>
                    </a:cubicBezTo>
                    <a:cubicBezTo>
                      <a:pt x="1330" y="2256"/>
                      <a:pt x="1256" y="1953"/>
                      <a:pt x="1176" y="1652"/>
                    </a:cubicBezTo>
                    <a:cubicBezTo>
                      <a:pt x="1084" y="1275"/>
                      <a:pt x="1028" y="899"/>
                      <a:pt x="1009" y="513"/>
                    </a:cubicBezTo>
                    <a:cubicBezTo>
                      <a:pt x="1005" y="425"/>
                      <a:pt x="1000" y="336"/>
                      <a:pt x="986" y="247"/>
                    </a:cubicBezTo>
                    <a:cubicBezTo>
                      <a:pt x="977" y="196"/>
                      <a:pt x="968" y="146"/>
                      <a:pt x="953" y="95"/>
                    </a:cubicBezTo>
                    <a:cubicBezTo>
                      <a:pt x="944" y="71"/>
                      <a:pt x="934" y="52"/>
                      <a:pt x="921" y="34"/>
                    </a:cubicBezTo>
                    <a:cubicBezTo>
                      <a:pt x="898" y="11"/>
                      <a:pt x="874" y="1"/>
                      <a:pt x="8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1"/>
              <p:cNvSpPr/>
              <p:nvPr/>
            </p:nvSpPr>
            <p:spPr>
              <a:xfrm rot="10622368">
                <a:off x="9252275" y="3081048"/>
                <a:ext cx="1036822" cy="947094"/>
              </a:xfrm>
              <a:custGeom>
                <a:avLst/>
                <a:gdLst/>
                <a:ahLst/>
                <a:cxnLst/>
                <a:rect l="l" t="t" r="r" b="b"/>
                <a:pathLst>
                  <a:path w="4018" h="5017" extrusionOk="0">
                    <a:moveTo>
                      <a:pt x="3951" y="1"/>
                    </a:moveTo>
                    <a:cubicBezTo>
                      <a:pt x="3948" y="1"/>
                      <a:pt x="3946" y="1"/>
                      <a:pt x="3944" y="1"/>
                    </a:cubicBezTo>
                    <a:cubicBezTo>
                      <a:pt x="3929" y="6"/>
                      <a:pt x="3911" y="10"/>
                      <a:pt x="3897" y="14"/>
                    </a:cubicBezTo>
                    <a:cubicBezTo>
                      <a:pt x="3869" y="29"/>
                      <a:pt x="3846" y="47"/>
                      <a:pt x="3822" y="61"/>
                    </a:cubicBezTo>
                    <a:cubicBezTo>
                      <a:pt x="3744" y="117"/>
                      <a:pt x="3669" y="173"/>
                      <a:pt x="3590" y="224"/>
                    </a:cubicBezTo>
                    <a:cubicBezTo>
                      <a:pt x="3483" y="303"/>
                      <a:pt x="3371" y="382"/>
                      <a:pt x="3264" y="461"/>
                    </a:cubicBezTo>
                    <a:cubicBezTo>
                      <a:pt x="3075" y="600"/>
                      <a:pt x="2884" y="740"/>
                      <a:pt x="2693" y="879"/>
                    </a:cubicBezTo>
                    <a:cubicBezTo>
                      <a:pt x="2539" y="991"/>
                      <a:pt x="2391" y="1107"/>
                      <a:pt x="2242" y="1228"/>
                    </a:cubicBezTo>
                    <a:cubicBezTo>
                      <a:pt x="2116" y="1330"/>
                      <a:pt x="1996" y="1433"/>
                      <a:pt x="1880" y="1544"/>
                    </a:cubicBezTo>
                    <a:cubicBezTo>
                      <a:pt x="1782" y="1632"/>
                      <a:pt x="1689" y="1720"/>
                      <a:pt x="1596" y="1814"/>
                    </a:cubicBezTo>
                    <a:cubicBezTo>
                      <a:pt x="1429" y="1995"/>
                      <a:pt x="1271" y="2181"/>
                      <a:pt x="1117" y="2376"/>
                    </a:cubicBezTo>
                    <a:cubicBezTo>
                      <a:pt x="983" y="2553"/>
                      <a:pt x="852" y="2739"/>
                      <a:pt x="736" y="2934"/>
                    </a:cubicBezTo>
                    <a:cubicBezTo>
                      <a:pt x="666" y="3055"/>
                      <a:pt x="597" y="3181"/>
                      <a:pt x="536" y="3306"/>
                    </a:cubicBezTo>
                    <a:cubicBezTo>
                      <a:pt x="503" y="3372"/>
                      <a:pt x="471" y="3436"/>
                      <a:pt x="443" y="3505"/>
                    </a:cubicBezTo>
                    <a:cubicBezTo>
                      <a:pt x="415" y="3571"/>
                      <a:pt x="387" y="3632"/>
                      <a:pt x="364" y="3692"/>
                    </a:cubicBezTo>
                    <a:cubicBezTo>
                      <a:pt x="290" y="3896"/>
                      <a:pt x="230" y="4101"/>
                      <a:pt x="159" y="4273"/>
                    </a:cubicBezTo>
                    <a:cubicBezTo>
                      <a:pt x="131" y="4366"/>
                      <a:pt x="113" y="4426"/>
                      <a:pt x="95" y="4487"/>
                    </a:cubicBezTo>
                    <a:cubicBezTo>
                      <a:pt x="80" y="4552"/>
                      <a:pt x="57" y="4612"/>
                      <a:pt x="43" y="4673"/>
                    </a:cubicBezTo>
                    <a:cubicBezTo>
                      <a:pt x="29" y="4733"/>
                      <a:pt x="15" y="4799"/>
                      <a:pt x="7" y="4859"/>
                    </a:cubicBezTo>
                    <a:cubicBezTo>
                      <a:pt x="1" y="4891"/>
                      <a:pt x="1" y="4928"/>
                      <a:pt x="1" y="4961"/>
                    </a:cubicBezTo>
                    <a:cubicBezTo>
                      <a:pt x="8" y="4995"/>
                      <a:pt x="32" y="5016"/>
                      <a:pt x="61" y="5016"/>
                    </a:cubicBezTo>
                    <a:cubicBezTo>
                      <a:pt x="72" y="5016"/>
                      <a:pt x="83" y="5014"/>
                      <a:pt x="95" y="5007"/>
                    </a:cubicBezTo>
                    <a:cubicBezTo>
                      <a:pt x="118" y="4994"/>
                      <a:pt x="140" y="4984"/>
                      <a:pt x="164" y="4975"/>
                    </a:cubicBezTo>
                    <a:cubicBezTo>
                      <a:pt x="224" y="4947"/>
                      <a:pt x="285" y="4919"/>
                      <a:pt x="336" y="4882"/>
                    </a:cubicBezTo>
                    <a:cubicBezTo>
                      <a:pt x="434" y="4803"/>
                      <a:pt x="531" y="4728"/>
                      <a:pt x="629" y="4649"/>
                    </a:cubicBezTo>
                    <a:cubicBezTo>
                      <a:pt x="777" y="4529"/>
                      <a:pt x="927" y="4408"/>
                      <a:pt x="1075" y="4282"/>
                    </a:cubicBezTo>
                    <a:cubicBezTo>
                      <a:pt x="1294" y="4101"/>
                      <a:pt x="1522" y="3915"/>
                      <a:pt x="1730" y="3720"/>
                    </a:cubicBezTo>
                    <a:cubicBezTo>
                      <a:pt x="1820" y="3640"/>
                      <a:pt x="1903" y="3557"/>
                      <a:pt x="1977" y="3469"/>
                    </a:cubicBezTo>
                    <a:cubicBezTo>
                      <a:pt x="2098" y="3334"/>
                      <a:pt x="2200" y="3190"/>
                      <a:pt x="2298" y="3041"/>
                    </a:cubicBezTo>
                    <a:cubicBezTo>
                      <a:pt x="2382" y="2911"/>
                      <a:pt x="2466" y="2776"/>
                      <a:pt x="2545" y="2641"/>
                    </a:cubicBezTo>
                    <a:cubicBezTo>
                      <a:pt x="2637" y="2484"/>
                      <a:pt x="2730" y="2330"/>
                      <a:pt x="2818" y="2167"/>
                    </a:cubicBezTo>
                    <a:cubicBezTo>
                      <a:pt x="2893" y="2033"/>
                      <a:pt x="2963" y="1902"/>
                      <a:pt x="3037" y="1767"/>
                    </a:cubicBezTo>
                    <a:cubicBezTo>
                      <a:pt x="3120" y="1619"/>
                      <a:pt x="3191" y="1469"/>
                      <a:pt x="3264" y="1316"/>
                    </a:cubicBezTo>
                    <a:cubicBezTo>
                      <a:pt x="3330" y="1186"/>
                      <a:pt x="3395" y="1057"/>
                      <a:pt x="3460" y="926"/>
                    </a:cubicBezTo>
                    <a:cubicBezTo>
                      <a:pt x="3525" y="791"/>
                      <a:pt x="3599" y="660"/>
                      <a:pt x="3693" y="544"/>
                    </a:cubicBezTo>
                    <a:cubicBezTo>
                      <a:pt x="3753" y="465"/>
                      <a:pt x="3813" y="387"/>
                      <a:pt x="3869" y="303"/>
                    </a:cubicBezTo>
                    <a:cubicBezTo>
                      <a:pt x="3916" y="248"/>
                      <a:pt x="3953" y="186"/>
                      <a:pt x="3990" y="126"/>
                    </a:cubicBezTo>
                    <a:cubicBezTo>
                      <a:pt x="4000" y="108"/>
                      <a:pt x="4009" y="89"/>
                      <a:pt x="4013" y="70"/>
                    </a:cubicBezTo>
                    <a:cubicBezTo>
                      <a:pt x="4017" y="35"/>
                      <a:pt x="3989" y="1"/>
                      <a:pt x="39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1"/>
              <p:cNvSpPr/>
              <p:nvPr/>
            </p:nvSpPr>
            <p:spPr>
              <a:xfrm rot="-4012346">
                <a:off x="9571201" y="2187175"/>
                <a:ext cx="293388" cy="1145698"/>
              </a:xfrm>
              <a:custGeom>
                <a:avLst/>
                <a:gdLst/>
                <a:ahLst/>
                <a:cxnLst/>
                <a:rect l="l" t="t" r="r" b="b"/>
                <a:pathLst>
                  <a:path w="1554" h="6069" extrusionOk="0">
                    <a:moveTo>
                      <a:pt x="842" y="1"/>
                    </a:moveTo>
                    <a:cubicBezTo>
                      <a:pt x="818" y="6"/>
                      <a:pt x="795" y="20"/>
                      <a:pt x="781" y="39"/>
                    </a:cubicBezTo>
                    <a:cubicBezTo>
                      <a:pt x="763" y="67"/>
                      <a:pt x="749" y="95"/>
                      <a:pt x="739" y="122"/>
                    </a:cubicBezTo>
                    <a:cubicBezTo>
                      <a:pt x="711" y="202"/>
                      <a:pt x="689" y="275"/>
                      <a:pt x="661" y="350"/>
                    </a:cubicBezTo>
                    <a:cubicBezTo>
                      <a:pt x="614" y="498"/>
                      <a:pt x="563" y="652"/>
                      <a:pt x="522" y="805"/>
                    </a:cubicBezTo>
                    <a:cubicBezTo>
                      <a:pt x="484" y="936"/>
                      <a:pt x="451" y="1071"/>
                      <a:pt x="423" y="1206"/>
                    </a:cubicBezTo>
                    <a:cubicBezTo>
                      <a:pt x="400" y="1326"/>
                      <a:pt x="372" y="1447"/>
                      <a:pt x="344" y="1563"/>
                    </a:cubicBezTo>
                    <a:cubicBezTo>
                      <a:pt x="321" y="1674"/>
                      <a:pt x="298" y="1781"/>
                      <a:pt x="275" y="1893"/>
                    </a:cubicBezTo>
                    <a:cubicBezTo>
                      <a:pt x="224" y="2088"/>
                      <a:pt x="177" y="2284"/>
                      <a:pt x="135" y="2483"/>
                    </a:cubicBezTo>
                    <a:cubicBezTo>
                      <a:pt x="108" y="2605"/>
                      <a:pt x="84" y="2721"/>
                      <a:pt x="65" y="2846"/>
                    </a:cubicBezTo>
                    <a:cubicBezTo>
                      <a:pt x="33" y="3102"/>
                      <a:pt x="0" y="3362"/>
                      <a:pt x="9" y="3622"/>
                    </a:cubicBezTo>
                    <a:cubicBezTo>
                      <a:pt x="14" y="3753"/>
                      <a:pt x="24" y="3883"/>
                      <a:pt x="42" y="4008"/>
                    </a:cubicBezTo>
                    <a:cubicBezTo>
                      <a:pt x="75" y="4236"/>
                      <a:pt x="131" y="4450"/>
                      <a:pt x="200" y="4664"/>
                    </a:cubicBezTo>
                    <a:cubicBezTo>
                      <a:pt x="284" y="4915"/>
                      <a:pt x="387" y="5156"/>
                      <a:pt x="498" y="5394"/>
                    </a:cubicBezTo>
                    <a:cubicBezTo>
                      <a:pt x="591" y="5589"/>
                      <a:pt x="689" y="5780"/>
                      <a:pt x="763" y="5984"/>
                    </a:cubicBezTo>
                    <a:cubicBezTo>
                      <a:pt x="767" y="6003"/>
                      <a:pt x="777" y="6017"/>
                      <a:pt x="790" y="6036"/>
                    </a:cubicBezTo>
                    <a:cubicBezTo>
                      <a:pt x="809" y="6057"/>
                      <a:pt x="832" y="6068"/>
                      <a:pt x="855" y="6068"/>
                    </a:cubicBezTo>
                    <a:cubicBezTo>
                      <a:pt x="868" y="6068"/>
                      <a:pt x="881" y="6065"/>
                      <a:pt x="893" y="6059"/>
                    </a:cubicBezTo>
                    <a:cubicBezTo>
                      <a:pt x="916" y="6049"/>
                      <a:pt x="934" y="6031"/>
                      <a:pt x="949" y="6012"/>
                    </a:cubicBezTo>
                    <a:cubicBezTo>
                      <a:pt x="986" y="5961"/>
                      <a:pt x="1024" y="5910"/>
                      <a:pt x="1051" y="5854"/>
                    </a:cubicBezTo>
                    <a:cubicBezTo>
                      <a:pt x="1116" y="5742"/>
                      <a:pt x="1176" y="5626"/>
                      <a:pt x="1219" y="5501"/>
                    </a:cubicBezTo>
                    <a:cubicBezTo>
                      <a:pt x="1256" y="5399"/>
                      <a:pt x="1288" y="5296"/>
                      <a:pt x="1316" y="5194"/>
                    </a:cubicBezTo>
                    <a:cubicBezTo>
                      <a:pt x="1372" y="5004"/>
                      <a:pt x="1427" y="4808"/>
                      <a:pt x="1464" y="4613"/>
                    </a:cubicBezTo>
                    <a:cubicBezTo>
                      <a:pt x="1488" y="4487"/>
                      <a:pt x="1511" y="4358"/>
                      <a:pt x="1526" y="4227"/>
                    </a:cubicBezTo>
                    <a:cubicBezTo>
                      <a:pt x="1539" y="4097"/>
                      <a:pt x="1544" y="3967"/>
                      <a:pt x="1548" y="3837"/>
                    </a:cubicBezTo>
                    <a:cubicBezTo>
                      <a:pt x="1554" y="3683"/>
                      <a:pt x="1548" y="3534"/>
                      <a:pt x="1535" y="3386"/>
                    </a:cubicBezTo>
                    <a:cubicBezTo>
                      <a:pt x="1516" y="3107"/>
                      <a:pt x="1464" y="2832"/>
                      <a:pt x="1404" y="2558"/>
                    </a:cubicBezTo>
                    <a:cubicBezTo>
                      <a:pt x="1330" y="2256"/>
                      <a:pt x="1256" y="1953"/>
                      <a:pt x="1176" y="1652"/>
                    </a:cubicBezTo>
                    <a:cubicBezTo>
                      <a:pt x="1084" y="1275"/>
                      <a:pt x="1028" y="899"/>
                      <a:pt x="1009" y="513"/>
                    </a:cubicBezTo>
                    <a:cubicBezTo>
                      <a:pt x="1005" y="425"/>
                      <a:pt x="1000" y="336"/>
                      <a:pt x="986" y="247"/>
                    </a:cubicBezTo>
                    <a:cubicBezTo>
                      <a:pt x="977" y="196"/>
                      <a:pt x="968" y="146"/>
                      <a:pt x="953" y="95"/>
                    </a:cubicBezTo>
                    <a:cubicBezTo>
                      <a:pt x="944" y="71"/>
                      <a:pt x="934" y="52"/>
                      <a:pt x="921" y="34"/>
                    </a:cubicBezTo>
                    <a:cubicBezTo>
                      <a:pt x="898" y="11"/>
                      <a:pt x="874" y="1"/>
                      <a:pt x="8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1"/>
              <p:cNvSpPr/>
              <p:nvPr/>
            </p:nvSpPr>
            <p:spPr>
              <a:xfrm rot="-326561">
                <a:off x="10264700" y="2910399"/>
                <a:ext cx="221450" cy="201049"/>
              </a:xfrm>
              <a:custGeom>
                <a:avLst/>
                <a:gdLst/>
                <a:ahLst/>
                <a:cxnLst/>
                <a:rect l="l" t="t" r="r" b="b"/>
                <a:pathLst>
                  <a:path w="508" h="606" extrusionOk="0">
                    <a:moveTo>
                      <a:pt x="233" y="1"/>
                    </a:moveTo>
                    <a:cubicBezTo>
                      <a:pt x="142" y="1"/>
                      <a:pt x="64" y="68"/>
                      <a:pt x="43" y="147"/>
                    </a:cubicBezTo>
                    <a:cubicBezTo>
                      <a:pt x="0" y="295"/>
                      <a:pt x="79" y="491"/>
                      <a:pt x="205" y="574"/>
                    </a:cubicBezTo>
                    <a:cubicBezTo>
                      <a:pt x="239" y="596"/>
                      <a:pt x="275" y="606"/>
                      <a:pt x="310" y="606"/>
                    </a:cubicBezTo>
                    <a:cubicBezTo>
                      <a:pt x="366" y="606"/>
                      <a:pt x="419" y="579"/>
                      <a:pt x="456" y="527"/>
                    </a:cubicBezTo>
                    <a:cubicBezTo>
                      <a:pt x="498" y="477"/>
                      <a:pt x="508" y="416"/>
                      <a:pt x="508" y="360"/>
                    </a:cubicBezTo>
                    <a:cubicBezTo>
                      <a:pt x="508" y="203"/>
                      <a:pt x="433" y="77"/>
                      <a:pt x="317" y="21"/>
                    </a:cubicBezTo>
                    <a:cubicBezTo>
                      <a:pt x="289" y="7"/>
                      <a:pt x="260" y="1"/>
                      <a:pt x="2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11"/>
              <p:cNvSpPr/>
              <p:nvPr/>
            </p:nvSpPr>
            <p:spPr>
              <a:xfrm rot="3722702">
                <a:off x="10748863" y="2645336"/>
                <a:ext cx="837110" cy="1011930"/>
              </a:xfrm>
              <a:custGeom>
                <a:avLst/>
                <a:gdLst/>
                <a:ahLst/>
                <a:cxnLst/>
                <a:rect l="l" t="t" r="r" b="b"/>
                <a:pathLst>
                  <a:path w="4018" h="5017" extrusionOk="0">
                    <a:moveTo>
                      <a:pt x="3951" y="1"/>
                    </a:moveTo>
                    <a:cubicBezTo>
                      <a:pt x="3948" y="1"/>
                      <a:pt x="3946" y="1"/>
                      <a:pt x="3944" y="1"/>
                    </a:cubicBezTo>
                    <a:cubicBezTo>
                      <a:pt x="3929" y="6"/>
                      <a:pt x="3911" y="10"/>
                      <a:pt x="3897" y="14"/>
                    </a:cubicBezTo>
                    <a:cubicBezTo>
                      <a:pt x="3869" y="29"/>
                      <a:pt x="3846" y="47"/>
                      <a:pt x="3822" y="61"/>
                    </a:cubicBezTo>
                    <a:cubicBezTo>
                      <a:pt x="3744" y="117"/>
                      <a:pt x="3669" y="173"/>
                      <a:pt x="3590" y="224"/>
                    </a:cubicBezTo>
                    <a:cubicBezTo>
                      <a:pt x="3483" y="303"/>
                      <a:pt x="3371" y="382"/>
                      <a:pt x="3264" y="461"/>
                    </a:cubicBezTo>
                    <a:cubicBezTo>
                      <a:pt x="3075" y="600"/>
                      <a:pt x="2884" y="740"/>
                      <a:pt x="2693" y="879"/>
                    </a:cubicBezTo>
                    <a:cubicBezTo>
                      <a:pt x="2539" y="991"/>
                      <a:pt x="2391" y="1107"/>
                      <a:pt x="2242" y="1228"/>
                    </a:cubicBezTo>
                    <a:cubicBezTo>
                      <a:pt x="2116" y="1330"/>
                      <a:pt x="1996" y="1433"/>
                      <a:pt x="1880" y="1544"/>
                    </a:cubicBezTo>
                    <a:cubicBezTo>
                      <a:pt x="1782" y="1632"/>
                      <a:pt x="1689" y="1720"/>
                      <a:pt x="1596" y="1814"/>
                    </a:cubicBezTo>
                    <a:cubicBezTo>
                      <a:pt x="1429" y="1995"/>
                      <a:pt x="1271" y="2181"/>
                      <a:pt x="1117" y="2376"/>
                    </a:cubicBezTo>
                    <a:cubicBezTo>
                      <a:pt x="983" y="2553"/>
                      <a:pt x="852" y="2739"/>
                      <a:pt x="736" y="2934"/>
                    </a:cubicBezTo>
                    <a:cubicBezTo>
                      <a:pt x="666" y="3055"/>
                      <a:pt x="597" y="3181"/>
                      <a:pt x="536" y="3306"/>
                    </a:cubicBezTo>
                    <a:cubicBezTo>
                      <a:pt x="503" y="3372"/>
                      <a:pt x="471" y="3436"/>
                      <a:pt x="443" y="3505"/>
                    </a:cubicBezTo>
                    <a:cubicBezTo>
                      <a:pt x="415" y="3571"/>
                      <a:pt x="387" y="3632"/>
                      <a:pt x="364" y="3692"/>
                    </a:cubicBezTo>
                    <a:cubicBezTo>
                      <a:pt x="290" y="3896"/>
                      <a:pt x="230" y="4101"/>
                      <a:pt x="159" y="4273"/>
                    </a:cubicBezTo>
                    <a:cubicBezTo>
                      <a:pt x="131" y="4366"/>
                      <a:pt x="113" y="4426"/>
                      <a:pt x="95" y="4487"/>
                    </a:cubicBezTo>
                    <a:cubicBezTo>
                      <a:pt x="80" y="4552"/>
                      <a:pt x="57" y="4612"/>
                      <a:pt x="43" y="4673"/>
                    </a:cubicBezTo>
                    <a:cubicBezTo>
                      <a:pt x="29" y="4733"/>
                      <a:pt x="15" y="4799"/>
                      <a:pt x="7" y="4859"/>
                    </a:cubicBezTo>
                    <a:cubicBezTo>
                      <a:pt x="1" y="4891"/>
                      <a:pt x="1" y="4928"/>
                      <a:pt x="1" y="4961"/>
                    </a:cubicBezTo>
                    <a:cubicBezTo>
                      <a:pt x="8" y="4995"/>
                      <a:pt x="32" y="5016"/>
                      <a:pt x="61" y="5016"/>
                    </a:cubicBezTo>
                    <a:cubicBezTo>
                      <a:pt x="72" y="5016"/>
                      <a:pt x="83" y="5014"/>
                      <a:pt x="95" y="5007"/>
                    </a:cubicBezTo>
                    <a:cubicBezTo>
                      <a:pt x="118" y="4994"/>
                      <a:pt x="140" y="4984"/>
                      <a:pt x="164" y="4975"/>
                    </a:cubicBezTo>
                    <a:cubicBezTo>
                      <a:pt x="224" y="4947"/>
                      <a:pt x="285" y="4919"/>
                      <a:pt x="336" y="4882"/>
                    </a:cubicBezTo>
                    <a:cubicBezTo>
                      <a:pt x="434" y="4803"/>
                      <a:pt x="531" y="4728"/>
                      <a:pt x="629" y="4649"/>
                    </a:cubicBezTo>
                    <a:cubicBezTo>
                      <a:pt x="777" y="4529"/>
                      <a:pt x="927" y="4408"/>
                      <a:pt x="1075" y="4282"/>
                    </a:cubicBezTo>
                    <a:cubicBezTo>
                      <a:pt x="1294" y="4101"/>
                      <a:pt x="1522" y="3915"/>
                      <a:pt x="1730" y="3720"/>
                    </a:cubicBezTo>
                    <a:cubicBezTo>
                      <a:pt x="1820" y="3640"/>
                      <a:pt x="1903" y="3557"/>
                      <a:pt x="1977" y="3469"/>
                    </a:cubicBezTo>
                    <a:cubicBezTo>
                      <a:pt x="2098" y="3334"/>
                      <a:pt x="2200" y="3190"/>
                      <a:pt x="2298" y="3041"/>
                    </a:cubicBezTo>
                    <a:cubicBezTo>
                      <a:pt x="2382" y="2911"/>
                      <a:pt x="2466" y="2776"/>
                      <a:pt x="2545" y="2641"/>
                    </a:cubicBezTo>
                    <a:cubicBezTo>
                      <a:pt x="2637" y="2484"/>
                      <a:pt x="2730" y="2330"/>
                      <a:pt x="2818" y="2167"/>
                    </a:cubicBezTo>
                    <a:cubicBezTo>
                      <a:pt x="2893" y="2033"/>
                      <a:pt x="2963" y="1902"/>
                      <a:pt x="3037" y="1767"/>
                    </a:cubicBezTo>
                    <a:cubicBezTo>
                      <a:pt x="3120" y="1619"/>
                      <a:pt x="3191" y="1469"/>
                      <a:pt x="3264" y="1316"/>
                    </a:cubicBezTo>
                    <a:cubicBezTo>
                      <a:pt x="3330" y="1186"/>
                      <a:pt x="3395" y="1057"/>
                      <a:pt x="3460" y="926"/>
                    </a:cubicBezTo>
                    <a:cubicBezTo>
                      <a:pt x="3525" y="791"/>
                      <a:pt x="3599" y="660"/>
                      <a:pt x="3693" y="544"/>
                    </a:cubicBezTo>
                    <a:cubicBezTo>
                      <a:pt x="3753" y="465"/>
                      <a:pt x="3813" y="387"/>
                      <a:pt x="3869" y="303"/>
                    </a:cubicBezTo>
                    <a:cubicBezTo>
                      <a:pt x="3916" y="248"/>
                      <a:pt x="3953" y="186"/>
                      <a:pt x="3990" y="126"/>
                    </a:cubicBezTo>
                    <a:cubicBezTo>
                      <a:pt x="4000" y="108"/>
                      <a:pt x="4009" y="89"/>
                      <a:pt x="4013" y="70"/>
                    </a:cubicBezTo>
                    <a:cubicBezTo>
                      <a:pt x="4017" y="35"/>
                      <a:pt x="3989" y="1"/>
                      <a:pt x="39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413" name="Google Shape;413;p11"/>
          <p:cNvGrpSpPr/>
          <p:nvPr/>
        </p:nvGrpSpPr>
        <p:grpSpPr>
          <a:xfrm>
            <a:off x="-179934" y="3962632"/>
            <a:ext cx="9323942" cy="2895357"/>
            <a:chOff x="-179934" y="2971974"/>
            <a:chExt cx="9323942" cy="2171518"/>
          </a:xfrm>
        </p:grpSpPr>
        <p:grpSp>
          <p:nvGrpSpPr>
            <p:cNvPr id="414" name="Google Shape;414;p11"/>
            <p:cNvGrpSpPr/>
            <p:nvPr/>
          </p:nvGrpSpPr>
          <p:grpSpPr>
            <a:xfrm>
              <a:off x="5294321" y="4604011"/>
              <a:ext cx="631658" cy="493785"/>
              <a:chOff x="2580357" y="4028074"/>
              <a:chExt cx="286479" cy="223959"/>
            </a:xfrm>
          </p:grpSpPr>
          <p:sp>
            <p:nvSpPr>
              <p:cNvPr id="415" name="Google Shape;415;p11"/>
              <p:cNvSpPr/>
              <p:nvPr/>
            </p:nvSpPr>
            <p:spPr>
              <a:xfrm>
                <a:off x="2580357" y="4028074"/>
                <a:ext cx="286479" cy="223959"/>
              </a:xfrm>
              <a:custGeom>
                <a:avLst/>
                <a:gdLst/>
                <a:ahLst/>
                <a:cxnLst/>
                <a:rect l="l" t="t" r="r" b="b"/>
                <a:pathLst>
                  <a:path w="6021" h="4707" extrusionOk="0">
                    <a:moveTo>
                      <a:pt x="3408" y="0"/>
                    </a:moveTo>
                    <a:cubicBezTo>
                      <a:pt x="3324" y="5"/>
                      <a:pt x="3240" y="18"/>
                      <a:pt x="3157" y="33"/>
                    </a:cubicBezTo>
                    <a:cubicBezTo>
                      <a:pt x="3017" y="65"/>
                      <a:pt x="2882" y="93"/>
                      <a:pt x="2743" y="125"/>
                    </a:cubicBezTo>
                    <a:cubicBezTo>
                      <a:pt x="2697" y="140"/>
                      <a:pt x="2650" y="153"/>
                      <a:pt x="2603" y="168"/>
                    </a:cubicBezTo>
                    <a:cubicBezTo>
                      <a:pt x="2506" y="204"/>
                      <a:pt x="2427" y="265"/>
                      <a:pt x="2371" y="348"/>
                    </a:cubicBezTo>
                    <a:cubicBezTo>
                      <a:pt x="2324" y="419"/>
                      <a:pt x="2302" y="498"/>
                      <a:pt x="2302" y="576"/>
                    </a:cubicBezTo>
                    <a:cubicBezTo>
                      <a:pt x="2292" y="702"/>
                      <a:pt x="2296" y="823"/>
                      <a:pt x="2315" y="944"/>
                    </a:cubicBezTo>
                    <a:cubicBezTo>
                      <a:pt x="2330" y="1093"/>
                      <a:pt x="2343" y="1236"/>
                      <a:pt x="2352" y="1385"/>
                    </a:cubicBezTo>
                    <a:lnTo>
                      <a:pt x="2352" y="1460"/>
                    </a:lnTo>
                    <a:cubicBezTo>
                      <a:pt x="2349" y="1486"/>
                      <a:pt x="2344" y="1498"/>
                      <a:pt x="2328" y="1498"/>
                    </a:cubicBezTo>
                    <a:cubicBezTo>
                      <a:pt x="2321" y="1498"/>
                      <a:pt x="2313" y="1496"/>
                      <a:pt x="2302" y="1492"/>
                    </a:cubicBezTo>
                    <a:cubicBezTo>
                      <a:pt x="2259" y="1474"/>
                      <a:pt x="2223" y="1455"/>
                      <a:pt x="2180" y="1432"/>
                    </a:cubicBezTo>
                    <a:cubicBezTo>
                      <a:pt x="2036" y="1357"/>
                      <a:pt x="1892" y="1283"/>
                      <a:pt x="1749" y="1209"/>
                    </a:cubicBezTo>
                    <a:cubicBezTo>
                      <a:pt x="1646" y="1157"/>
                      <a:pt x="1543" y="1112"/>
                      <a:pt x="1432" y="1078"/>
                    </a:cubicBezTo>
                    <a:cubicBezTo>
                      <a:pt x="1367" y="1060"/>
                      <a:pt x="1302" y="1050"/>
                      <a:pt x="1236" y="1046"/>
                    </a:cubicBezTo>
                    <a:cubicBezTo>
                      <a:pt x="1222" y="1045"/>
                      <a:pt x="1207" y="1044"/>
                      <a:pt x="1193" y="1044"/>
                    </a:cubicBezTo>
                    <a:cubicBezTo>
                      <a:pt x="1093" y="1044"/>
                      <a:pt x="1000" y="1070"/>
                      <a:pt x="912" y="1106"/>
                    </a:cubicBezTo>
                    <a:cubicBezTo>
                      <a:pt x="762" y="1167"/>
                      <a:pt x="633" y="1251"/>
                      <a:pt x="511" y="1348"/>
                    </a:cubicBezTo>
                    <a:cubicBezTo>
                      <a:pt x="455" y="1395"/>
                      <a:pt x="405" y="1441"/>
                      <a:pt x="349" y="1487"/>
                    </a:cubicBezTo>
                    <a:cubicBezTo>
                      <a:pt x="270" y="1548"/>
                      <a:pt x="195" y="1622"/>
                      <a:pt x="140" y="1702"/>
                    </a:cubicBezTo>
                    <a:cubicBezTo>
                      <a:pt x="24" y="1859"/>
                      <a:pt x="0" y="2026"/>
                      <a:pt x="84" y="2208"/>
                    </a:cubicBezTo>
                    <a:cubicBezTo>
                      <a:pt x="149" y="2348"/>
                      <a:pt x="256" y="2459"/>
                      <a:pt x="382" y="2547"/>
                    </a:cubicBezTo>
                    <a:cubicBezTo>
                      <a:pt x="535" y="2655"/>
                      <a:pt x="698" y="2715"/>
                      <a:pt x="879" y="2743"/>
                    </a:cubicBezTo>
                    <a:cubicBezTo>
                      <a:pt x="981" y="2759"/>
                      <a:pt x="1085" y="2766"/>
                      <a:pt x="1188" y="2766"/>
                    </a:cubicBezTo>
                    <a:cubicBezTo>
                      <a:pt x="1291" y="2766"/>
                      <a:pt x="1395" y="2759"/>
                      <a:pt x="1497" y="2747"/>
                    </a:cubicBezTo>
                    <a:cubicBezTo>
                      <a:pt x="1641" y="2734"/>
                      <a:pt x="1785" y="2715"/>
                      <a:pt x="1929" y="2701"/>
                    </a:cubicBezTo>
                    <a:cubicBezTo>
                      <a:pt x="2008" y="2691"/>
                      <a:pt x="2088" y="2687"/>
                      <a:pt x="2167" y="2687"/>
                    </a:cubicBezTo>
                    <a:cubicBezTo>
                      <a:pt x="2185" y="2691"/>
                      <a:pt x="2208" y="2687"/>
                      <a:pt x="2232" y="2701"/>
                    </a:cubicBezTo>
                    <a:cubicBezTo>
                      <a:pt x="2171" y="2757"/>
                      <a:pt x="2116" y="2813"/>
                      <a:pt x="2055" y="2863"/>
                    </a:cubicBezTo>
                    <a:cubicBezTo>
                      <a:pt x="1957" y="2952"/>
                      <a:pt x="1856" y="3036"/>
                      <a:pt x="1762" y="3129"/>
                    </a:cubicBezTo>
                    <a:cubicBezTo>
                      <a:pt x="1622" y="3264"/>
                      <a:pt x="1483" y="3403"/>
                      <a:pt x="1344" y="3543"/>
                    </a:cubicBezTo>
                    <a:cubicBezTo>
                      <a:pt x="1251" y="3635"/>
                      <a:pt x="1167" y="3733"/>
                      <a:pt x="1088" y="3839"/>
                    </a:cubicBezTo>
                    <a:cubicBezTo>
                      <a:pt x="1013" y="3938"/>
                      <a:pt x="953" y="4045"/>
                      <a:pt x="912" y="4165"/>
                    </a:cubicBezTo>
                    <a:cubicBezTo>
                      <a:pt x="897" y="4212"/>
                      <a:pt x="888" y="4263"/>
                      <a:pt x="888" y="4314"/>
                    </a:cubicBezTo>
                    <a:cubicBezTo>
                      <a:pt x="893" y="4403"/>
                      <a:pt x="930" y="4472"/>
                      <a:pt x="995" y="4528"/>
                    </a:cubicBezTo>
                    <a:cubicBezTo>
                      <a:pt x="1079" y="4598"/>
                      <a:pt x="1172" y="4639"/>
                      <a:pt x="1274" y="4667"/>
                    </a:cubicBezTo>
                    <a:cubicBezTo>
                      <a:pt x="1367" y="4694"/>
                      <a:pt x="1459" y="4707"/>
                      <a:pt x="1552" y="4707"/>
                    </a:cubicBezTo>
                    <a:cubicBezTo>
                      <a:pt x="1636" y="4707"/>
                      <a:pt x="1720" y="4696"/>
                      <a:pt x="1804" y="4676"/>
                    </a:cubicBezTo>
                    <a:cubicBezTo>
                      <a:pt x="1901" y="4654"/>
                      <a:pt x="2000" y="4630"/>
                      <a:pt x="2097" y="4607"/>
                    </a:cubicBezTo>
                    <a:cubicBezTo>
                      <a:pt x="2246" y="4570"/>
                      <a:pt x="2390" y="4509"/>
                      <a:pt x="2515" y="4416"/>
                    </a:cubicBezTo>
                    <a:cubicBezTo>
                      <a:pt x="2622" y="4341"/>
                      <a:pt x="2715" y="4258"/>
                      <a:pt x="2785" y="4152"/>
                    </a:cubicBezTo>
                    <a:cubicBezTo>
                      <a:pt x="2836" y="4081"/>
                      <a:pt x="2869" y="3998"/>
                      <a:pt x="2901" y="3919"/>
                    </a:cubicBezTo>
                    <a:cubicBezTo>
                      <a:pt x="2926" y="3857"/>
                      <a:pt x="2932" y="3827"/>
                      <a:pt x="2947" y="3827"/>
                    </a:cubicBezTo>
                    <a:cubicBezTo>
                      <a:pt x="2959" y="3827"/>
                      <a:pt x="2978" y="3850"/>
                      <a:pt x="3022" y="3895"/>
                    </a:cubicBezTo>
                    <a:cubicBezTo>
                      <a:pt x="3032" y="3901"/>
                      <a:pt x="3036" y="3910"/>
                      <a:pt x="3045" y="3919"/>
                    </a:cubicBezTo>
                    <a:cubicBezTo>
                      <a:pt x="3115" y="4002"/>
                      <a:pt x="3184" y="4086"/>
                      <a:pt x="3259" y="4165"/>
                    </a:cubicBezTo>
                    <a:cubicBezTo>
                      <a:pt x="3328" y="4240"/>
                      <a:pt x="3403" y="4309"/>
                      <a:pt x="3482" y="4375"/>
                    </a:cubicBezTo>
                    <a:cubicBezTo>
                      <a:pt x="3598" y="4472"/>
                      <a:pt x="3724" y="4556"/>
                      <a:pt x="3858" y="4616"/>
                    </a:cubicBezTo>
                    <a:cubicBezTo>
                      <a:pt x="3959" y="4659"/>
                      <a:pt x="4060" y="4681"/>
                      <a:pt x="4164" y="4681"/>
                    </a:cubicBezTo>
                    <a:cubicBezTo>
                      <a:pt x="4205" y="4681"/>
                      <a:pt x="4245" y="4678"/>
                      <a:pt x="4287" y="4672"/>
                    </a:cubicBezTo>
                    <a:cubicBezTo>
                      <a:pt x="4398" y="4654"/>
                      <a:pt x="4486" y="4598"/>
                      <a:pt x="4556" y="4514"/>
                    </a:cubicBezTo>
                    <a:cubicBezTo>
                      <a:pt x="4594" y="4472"/>
                      <a:pt x="4630" y="4425"/>
                      <a:pt x="4663" y="4375"/>
                    </a:cubicBezTo>
                    <a:cubicBezTo>
                      <a:pt x="4737" y="4277"/>
                      <a:pt x="4802" y="4170"/>
                      <a:pt x="4854" y="4054"/>
                    </a:cubicBezTo>
                    <a:cubicBezTo>
                      <a:pt x="4896" y="3951"/>
                      <a:pt x="4918" y="3839"/>
                      <a:pt x="4914" y="3728"/>
                    </a:cubicBezTo>
                    <a:cubicBezTo>
                      <a:pt x="4914" y="3622"/>
                      <a:pt x="4886" y="3519"/>
                      <a:pt x="4845" y="3427"/>
                    </a:cubicBezTo>
                    <a:cubicBezTo>
                      <a:pt x="4807" y="3343"/>
                      <a:pt x="4770" y="3268"/>
                      <a:pt x="4733" y="3189"/>
                    </a:cubicBezTo>
                    <a:cubicBezTo>
                      <a:pt x="4663" y="3054"/>
                      <a:pt x="4602" y="2914"/>
                      <a:pt x="4551" y="2771"/>
                    </a:cubicBezTo>
                    <a:cubicBezTo>
                      <a:pt x="4538" y="2738"/>
                      <a:pt x="4528" y="2706"/>
                      <a:pt x="4519" y="2668"/>
                    </a:cubicBezTo>
                    <a:cubicBezTo>
                      <a:pt x="4505" y="2612"/>
                      <a:pt x="4528" y="2566"/>
                      <a:pt x="4575" y="2538"/>
                    </a:cubicBezTo>
                    <a:cubicBezTo>
                      <a:pt x="4594" y="2524"/>
                      <a:pt x="4611" y="2511"/>
                      <a:pt x="4630" y="2501"/>
                    </a:cubicBezTo>
                    <a:cubicBezTo>
                      <a:pt x="4756" y="2436"/>
                      <a:pt x="4877" y="2376"/>
                      <a:pt x="4997" y="2311"/>
                    </a:cubicBezTo>
                    <a:cubicBezTo>
                      <a:pt x="5091" y="2264"/>
                      <a:pt x="5179" y="2217"/>
                      <a:pt x="5263" y="2166"/>
                    </a:cubicBezTo>
                    <a:cubicBezTo>
                      <a:pt x="5439" y="2069"/>
                      <a:pt x="5602" y="1953"/>
                      <a:pt x="5755" y="1822"/>
                    </a:cubicBezTo>
                    <a:cubicBezTo>
                      <a:pt x="5834" y="1753"/>
                      <a:pt x="5905" y="1683"/>
                      <a:pt x="5956" y="1590"/>
                    </a:cubicBezTo>
                    <a:cubicBezTo>
                      <a:pt x="6002" y="1506"/>
                      <a:pt x="6021" y="1418"/>
                      <a:pt x="6002" y="1325"/>
                    </a:cubicBezTo>
                    <a:cubicBezTo>
                      <a:pt x="5988" y="1236"/>
                      <a:pt x="5946" y="1162"/>
                      <a:pt x="5905" y="1088"/>
                    </a:cubicBezTo>
                    <a:cubicBezTo>
                      <a:pt x="5825" y="953"/>
                      <a:pt x="5737" y="827"/>
                      <a:pt x="5649" y="702"/>
                    </a:cubicBezTo>
                    <a:cubicBezTo>
                      <a:pt x="5588" y="623"/>
                      <a:pt x="5523" y="548"/>
                      <a:pt x="5444" y="492"/>
                    </a:cubicBezTo>
                    <a:cubicBezTo>
                      <a:pt x="5345" y="426"/>
                      <a:pt x="5243" y="387"/>
                      <a:pt x="5131" y="387"/>
                    </a:cubicBezTo>
                    <a:cubicBezTo>
                      <a:pt x="5101" y="387"/>
                      <a:pt x="5071" y="389"/>
                      <a:pt x="5040" y="395"/>
                    </a:cubicBezTo>
                    <a:cubicBezTo>
                      <a:pt x="4961" y="404"/>
                      <a:pt x="4881" y="428"/>
                      <a:pt x="4807" y="460"/>
                    </a:cubicBezTo>
                    <a:cubicBezTo>
                      <a:pt x="4500" y="590"/>
                      <a:pt x="4212" y="753"/>
                      <a:pt x="3948" y="958"/>
                    </a:cubicBezTo>
                    <a:cubicBezTo>
                      <a:pt x="3935" y="968"/>
                      <a:pt x="3927" y="974"/>
                      <a:pt x="3921" y="974"/>
                    </a:cubicBezTo>
                    <a:cubicBezTo>
                      <a:pt x="3914" y="974"/>
                      <a:pt x="3910" y="965"/>
                      <a:pt x="3905" y="944"/>
                    </a:cubicBezTo>
                    <a:cubicBezTo>
                      <a:pt x="3892" y="842"/>
                      <a:pt x="3873" y="739"/>
                      <a:pt x="3854" y="637"/>
                    </a:cubicBezTo>
                    <a:cubicBezTo>
                      <a:pt x="3836" y="539"/>
                      <a:pt x="3826" y="442"/>
                      <a:pt x="3798" y="344"/>
                    </a:cubicBezTo>
                    <a:cubicBezTo>
                      <a:pt x="3785" y="293"/>
                      <a:pt x="3766" y="247"/>
                      <a:pt x="3738" y="200"/>
                    </a:cubicBezTo>
                    <a:cubicBezTo>
                      <a:pt x="3710" y="158"/>
                      <a:pt x="3682" y="116"/>
                      <a:pt x="3645" y="84"/>
                    </a:cubicBezTo>
                    <a:cubicBezTo>
                      <a:pt x="3575" y="28"/>
                      <a:pt x="3496" y="0"/>
                      <a:pt x="34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11"/>
              <p:cNvSpPr/>
              <p:nvPr/>
            </p:nvSpPr>
            <p:spPr>
              <a:xfrm>
                <a:off x="2693833" y="4101250"/>
                <a:ext cx="83170" cy="77651"/>
              </a:xfrm>
              <a:custGeom>
                <a:avLst/>
                <a:gdLst/>
                <a:ahLst/>
                <a:cxnLst/>
                <a:rect l="l" t="t" r="r" b="b"/>
                <a:pathLst>
                  <a:path w="1748" h="1632" extrusionOk="0">
                    <a:moveTo>
                      <a:pt x="674" y="1"/>
                    </a:moveTo>
                    <a:cubicBezTo>
                      <a:pt x="595" y="1"/>
                      <a:pt x="516" y="1"/>
                      <a:pt x="437" y="20"/>
                    </a:cubicBezTo>
                    <a:cubicBezTo>
                      <a:pt x="335" y="42"/>
                      <a:pt x="242" y="89"/>
                      <a:pt x="177" y="173"/>
                    </a:cubicBezTo>
                    <a:cubicBezTo>
                      <a:pt x="112" y="252"/>
                      <a:pt x="65" y="340"/>
                      <a:pt x="42" y="443"/>
                    </a:cubicBezTo>
                    <a:cubicBezTo>
                      <a:pt x="28" y="494"/>
                      <a:pt x="18" y="550"/>
                      <a:pt x="9" y="606"/>
                    </a:cubicBezTo>
                    <a:cubicBezTo>
                      <a:pt x="5" y="679"/>
                      <a:pt x="1" y="749"/>
                      <a:pt x="23" y="819"/>
                    </a:cubicBezTo>
                    <a:cubicBezTo>
                      <a:pt x="33" y="851"/>
                      <a:pt x="37" y="884"/>
                      <a:pt x="42" y="917"/>
                    </a:cubicBezTo>
                    <a:cubicBezTo>
                      <a:pt x="56" y="996"/>
                      <a:pt x="70" y="1074"/>
                      <a:pt x="89" y="1153"/>
                    </a:cubicBezTo>
                    <a:cubicBezTo>
                      <a:pt x="121" y="1260"/>
                      <a:pt x="172" y="1349"/>
                      <a:pt x="256" y="1423"/>
                    </a:cubicBezTo>
                    <a:cubicBezTo>
                      <a:pt x="307" y="1465"/>
                      <a:pt x="358" y="1498"/>
                      <a:pt x="419" y="1526"/>
                    </a:cubicBezTo>
                    <a:cubicBezTo>
                      <a:pt x="576" y="1604"/>
                      <a:pt x="748" y="1632"/>
                      <a:pt x="925" y="1632"/>
                    </a:cubicBezTo>
                    <a:cubicBezTo>
                      <a:pt x="953" y="1632"/>
                      <a:pt x="977" y="1628"/>
                      <a:pt x="999" y="1628"/>
                    </a:cubicBezTo>
                    <a:cubicBezTo>
                      <a:pt x="1042" y="1628"/>
                      <a:pt x="1088" y="1623"/>
                      <a:pt x="1130" y="1619"/>
                    </a:cubicBezTo>
                    <a:cubicBezTo>
                      <a:pt x="1232" y="1604"/>
                      <a:pt x="1320" y="1563"/>
                      <a:pt x="1390" y="1488"/>
                    </a:cubicBezTo>
                    <a:cubicBezTo>
                      <a:pt x="1445" y="1423"/>
                      <a:pt x="1497" y="1363"/>
                      <a:pt x="1539" y="1293"/>
                    </a:cubicBezTo>
                    <a:cubicBezTo>
                      <a:pt x="1571" y="1237"/>
                      <a:pt x="1604" y="1181"/>
                      <a:pt x="1627" y="1125"/>
                    </a:cubicBezTo>
                    <a:cubicBezTo>
                      <a:pt x="1669" y="1014"/>
                      <a:pt x="1702" y="902"/>
                      <a:pt x="1730" y="791"/>
                    </a:cubicBezTo>
                    <a:cubicBezTo>
                      <a:pt x="1748" y="698"/>
                      <a:pt x="1748" y="610"/>
                      <a:pt x="1734" y="516"/>
                    </a:cubicBezTo>
                    <a:cubicBezTo>
                      <a:pt x="1720" y="460"/>
                      <a:pt x="1706" y="405"/>
                      <a:pt x="1679" y="354"/>
                    </a:cubicBezTo>
                    <a:cubicBezTo>
                      <a:pt x="1632" y="271"/>
                      <a:pt x="1567" y="209"/>
                      <a:pt x="1483" y="164"/>
                    </a:cubicBezTo>
                    <a:cubicBezTo>
                      <a:pt x="1376" y="103"/>
                      <a:pt x="1265" y="70"/>
                      <a:pt x="1144" y="48"/>
                    </a:cubicBezTo>
                    <a:cubicBezTo>
                      <a:pt x="990" y="14"/>
                      <a:pt x="832" y="5"/>
                      <a:pt x="6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7" name="Google Shape;417;p11"/>
            <p:cNvGrpSpPr/>
            <p:nvPr/>
          </p:nvGrpSpPr>
          <p:grpSpPr>
            <a:xfrm>
              <a:off x="-179934" y="2971974"/>
              <a:ext cx="544663" cy="516347"/>
              <a:chOff x="5212426" y="1489091"/>
              <a:chExt cx="247024" cy="234192"/>
            </a:xfrm>
          </p:grpSpPr>
          <p:sp>
            <p:nvSpPr>
              <p:cNvPr id="418" name="Google Shape;418;p11"/>
              <p:cNvSpPr/>
              <p:nvPr/>
            </p:nvSpPr>
            <p:spPr>
              <a:xfrm>
                <a:off x="5212426" y="1489091"/>
                <a:ext cx="247024" cy="234192"/>
              </a:xfrm>
              <a:custGeom>
                <a:avLst/>
                <a:gdLst/>
                <a:ahLst/>
                <a:cxnLst/>
                <a:rect l="l" t="t" r="r" b="b"/>
                <a:pathLst>
                  <a:path w="1256" h="1191" extrusionOk="0">
                    <a:moveTo>
                      <a:pt x="636" y="1"/>
                    </a:moveTo>
                    <a:cubicBezTo>
                      <a:pt x="608" y="1"/>
                      <a:pt x="580" y="5"/>
                      <a:pt x="552" y="5"/>
                    </a:cubicBezTo>
                    <a:cubicBezTo>
                      <a:pt x="474" y="18"/>
                      <a:pt x="395" y="33"/>
                      <a:pt x="329" y="84"/>
                    </a:cubicBezTo>
                    <a:cubicBezTo>
                      <a:pt x="297" y="106"/>
                      <a:pt x="284" y="144"/>
                      <a:pt x="297" y="186"/>
                    </a:cubicBezTo>
                    <a:cubicBezTo>
                      <a:pt x="307" y="228"/>
                      <a:pt x="329" y="269"/>
                      <a:pt x="348" y="307"/>
                    </a:cubicBezTo>
                    <a:cubicBezTo>
                      <a:pt x="363" y="335"/>
                      <a:pt x="381" y="358"/>
                      <a:pt x="400" y="391"/>
                    </a:cubicBezTo>
                    <a:cubicBezTo>
                      <a:pt x="385" y="385"/>
                      <a:pt x="381" y="385"/>
                      <a:pt x="376" y="381"/>
                    </a:cubicBezTo>
                    <a:cubicBezTo>
                      <a:pt x="307" y="355"/>
                      <a:pt x="238" y="329"/>
                      <a:pt x="162" y="329"/>
                    </a:cubicBezTo>
                    <a:cubicBezTo>
                      <a:pt x="156" y="329"/>
                      <a:pt x="150" y="329"/>
                      <a:pt x="144" y="330"/>
                    </a:cubicBezTo>
                    <a:cubicBezTo>
                      <a:pt x="84" y="330"/>
                      <a:pt x="50" y="353"/>
                      <a:pt x="32" y="413"/>
                    </a:cubicBezTo>
                    <a:cubicBezTo>
                      <a:pt x="9" y="516"/>
                      <a:pt x="0" y="619"/>
                      <a:pt x="32" y="726"/>
                    </a:cubicBezTo>
                    <a:cubicBezTo>
                      <a:pt x="45" y="772"/>
                      <a:pt x="82" y="804"/>
                      <a:pt x="132" y="804"/>
                    </a:cubicBezTo>
                    <a:cubicBezTo>
                      <a:pt x="136" y="804"/>
                      <a:pt x="140" y="804"/>
                      <a:pt x="144" y="804"/>
                    </a:cubicBezTo>
                    <a:cubicBezTo>
                      <a:pt x="195" y="795"/>
                      <a:pt x="251" y="781"/>
                      <a:pt x="307" y="767"/>
                    </a:cubicBezTo>
                    <a:cubicBezTo>
                      <a:pt x="335" y="758"/>
                      <a:pt x="367" y="744"/>
                      <a:pt x="395" y="730"/>
                    </a:cubicBezTo>
                    <a:lnTo>
                      <a:pt x="395" y="730"/>
                    </a:lnTo>
                    <a:cubicBezTo>
                      <a:pt x="395" y="739"/>
                      <a:pt x="385" y="748"/>
                      <a:pt x="381" y="754"/>
                    </a:cubicBezTo>
                    <a:cubicBezTo>
                      <a:pt x="339" y="809"/>
                      <a:pt x="288" y="860"/>
                      <a:pt x="251" y="915"/>
                    </a:cubicBezTo>
                    <a:cubicBezTo>
                      <a:pt x="209" y="967"/>
                      <a:pt x="209" y="1027"/>
                      <a:pt x="269" y="1074"/>
                    </a:cubicBezTo>
                    <a:cubicBezTo>
                      <a:pt x="357" y="1144"/>
                      <a:pt x="460" y="1181"/>
                      <a:pt x="571" y="1190"/>
                    </a:cubicBezTo>
                    <a:cubicBezTo>
                      <a:pt x="576" y="1190"/>
                      <a:pt x="580" y="1191"/>
                      <a:pt x="584" y="1191"/>
                    </a:cubicBezTo>
                    <a:cubicBezTo>
                      <a:pt x="621" y="1191"/>
                      <a:pt x="652" y="1172"/>
                      <a:pt x="664" y="1134"/>
                    </a:cubicBezTo>
                    <a:cubicBezTo>
                      <a:pt x="683" y="1093"/>
                      <a:pt x="692" y="1050"/>
                      <a:pt x="702" y="1009"/>
                    </a:cubicBezTo>
                    <a:cubicBezTo>
                      <a:pt x="711" y="977"/>
                      <a:pt x="711" y="949"/>
                      <a:pt x="715" y="915"/>
                    </a:cubicBezTo>
                    <a:lnTo>
                      <a:pt x="720" y="915"/>
                    </a:lnTo>
                    <a:cubicBezTo>
                      <a:pt x="725" y="925"/>
                      <a:pt x="730" y="930"/>
                      <a:pt x="734" y="939"/>
                    </a:cubicBezTo>
                    <a:cubicBezTo>
                      <a:pt x="762" y="995"/>
                      <a:pt x="790" y="1055"/>
                      <a:pt x="841" y="1102"/>
                    </a:cubicBezTo>
                    <a:cubicBezTo>
                      <a:pt x="861" y="1119"/>
                      <a:pt x="882" y="1127"/>
                      <a:pt x="904" y="1127"/>
                    </a:cubicBezTo>
                    <a:cubicBezTo>
                      <a:pt x="919" y="1127"/>
                      <a:pt x="933" y="1123"/>
                      <a:pt x="948" y="1116"/>
                    </a:cubicBezTo>
                    <a:cubicBezTo>
                      <a:pt x="1060" y="1060"/>
                      <a:pt x="1134" y="971"/>
                      <a:pt x="1185" y="865"/>
                    </a:cubicBezTo>
                    <a:cubicBezTo>
                      <a:pt x="1204" y="823"/>
                      <a:pt x="1194" y="786"/>
                      <a:pt x="1162" y="758"/>
                    </a:cubicBezTo>
                    <a:cubicBezTo>
                      <a:pt x="1134" y="726"/>
                      <a:pt x="1097" y="702"/>
                      <a:pt x="1060" y="679"/>
                    </a:cubicBezTo>
                    <a:cubicBezTo>
                      <a:pt x="1032" y="660"/>
                      <a:pt x="999" y="646"/>
                      <a:pt x="966" y="628"/>
                    </a:cubicBezTo>
                    <a:cubicBezTo>
                      <a:pt x="990" y="623"/>
                      <a:pt x="1009" y="619"/>
                      <a:pt x="1032" y="614"/>
                    </a:cubicBezTo>
                    <a:cubicBezTo>
                      <a:pt x="1088" y="600"/>
                      <a:pt x="1144" y="591"/>
                      <a:pt x="1194" y="572"/>
                    </a:cubicBezTo>
                    <a:cubicBezTo>
                      <a:pt x="1236" y="558"/>
                      <a:pt x="1255" y="516"/>
                      <a:pt x="1250" y="475"/>
                    </a:cubicBezTo>
                    <a:cubicBezTo>
                      <a:pt x="1241" y="372"/>
                      <a:pt x="1189" y="288"/>
                      <a:pt x="1129" y="205"/>
                    </a:cubicBezTo>
                    <a:cubicBezTo>
                      <a:pt x="1125" y="200"/>
                      <a:pt x="1101" y="177"/>
                      <a:pt x="1092" y="172"/>
                    </a:cubicBezTo>
                    <a:cubicBezTo>
                      <a:pt x="1072" y="152"/>
                      <a:pt x="1049" y="139"/>
                      <a:pt x="1022" y="139"/>
                    </a:cubicBezTo>
                    <a:cubicBezTo>
                      <a:pt x="1012" y="139"/>
                      <a:pt x="1001" y="141"/>
                      <a:pt x="990" y="144"/>
                    </a:cubicBezTo>
                    <a:cubicBezTo>
                      <a:pt x="938" y="162"/>
                      <a:pt x="897" y="200"/>
                      <a:pt x="855" y="237"/>
                    </a:cubicBezTo>
                    <a:cubicBezTo>
                      <a:pt x="822" y="269"/>
                      <a:pt x="795" y="302"/>
                      <a:pt x="758" y="344"/>
                    </a:cubicBezTo>
                    <a:cubicBezTo>
                      <a:pt x="758" y="325"/>
                      <a:pt x="758" y="316"/>
                      <a:pt x="762" y="302"/>
                    </a:cubicBezTo>
                    <a:cubicBezTo>
                      <a:pt x="762" y="246"/>
                      <a:pt x="771" y="186"/>
                      <a:pt x="767" y="130"/>
                    </a:cubicBezTo>
                    <a:cubicBezTo>
                      <a:pt x="762" y="42"/>
                      <a:pt x="720" y="1"/>
                      <a:pt x="6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1"/>
              <p:cNvSpPr/>
              <p:nvPr/>
            </p:nvSpPr>
            <p:spPr>
              <a:xfrm>
                <a:off x="5344986" y="1546509"/>
                <a:ext cx="41105" cy="45816"/>
              </a:xfrm>
              <a:custGeom>
                <a:avLst/>
                <a:gdLst/>
                <a:ahLst/>
                <a:cxnLst/>
                <a:rect l="l" t="t" r="r" b="b"/>
                <a:pathLst>
                  <a:path w="209" h="233" extrusionOk="0">
                    <a:moveTo>
                      <a:pt x="172" y="1"/>
                    </a:moveTo>
                    <a:cubicBezTo>
                      <a:pt x="153" y="1"/>
                      <a:pt x="144" y="20"/>
                      <a:pt x="148" y="33"/>
                    </a:cubicBezTo>
                    <a:lnTo>
                      <a:pt x="129" y="52"/>
                    </a:lnTo>
                    <a:cubicBezTo>
                      <a:pt x="79" y="112"/>
                      <a:pt x="37" y="168"/>
                      <a:pt x="0" y="219"/>
                    </a:cubicBezTo>
                    <a:lnTo>
                      <a:pt x="18" y="233"/>
                    </a:lnTo>
                    <a:cubicBezTo>
                      <a:pt x="56" y="183"/>
                      <a:pt x="97" y="127"/>
                      <a:pt x="148" y="66"/>
                    </a:cubicBezTo>
                    <a:lnTo>
                      <a:pt x="157" y="52"/>
                    </a:lnTo>
                    <a:cubicBezTo>
                      <a:pt x="163" y="57"/>
                      <a:pt x="167" y="57"/>
                      <a:pt x="172" y="57"/>
                    </a:cubicBezTo>
                    <a:cubicBezTo>
                      <a:pt x="209" y="57"/>
                      <a:pt x="209" y="1"/>
                      <a:pt x="1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1"/>
              <p:cNvSpPr/>
              <p:nvPr/>
            </p:nvSpPr>
            <p:spPr>
              <a:xfrm>
                <a:off x="5298963" y="1623394"/>
                <a:ext cx="29698" cy="47782"/>
              </a:xfrm>
              <a:custGeom>
                <a:avLst/>
                <a:gdLst/>
                <a:ahLst/>
                <a:cxnLst/>
                <a:rect l="l" t="t" r="r" b="b"/>
                <a:pathLst>
                  <a:path w="151" h="243" extrusionOk="0">
                    <a:moveTo>
                      <a:pt x="131" y="0"/>
                    </a:moveTo>
                    <a:cubicBezTo>
                      <a:pt x="103" y="65"/>
                      <a:pt x="76" y="126"/>
                      <a:pt x="43" y="182"/>
                    </a:cubicBezTo>
                    <a:lnTo>
                      <a:pt x="39" y="182"/>
                    </a:lnTo>
                    <a:cubicBezTo>
                      <a:pt x="1" y="182"/>
                      <a:pt x="1" y="242"/>
                      <a:pt x="39" y="242"/>
                    </a:cubicBezTo>
                    <a:cubicBezTo>
                      <a:pt x="67" y="242"/>
                      <a:pt x="71" y="215"/>
                      <a:pt x="67" y="196"/>
                    </a:cubicBezTo>
                    <a:cubicBezTo>
                      <a:pt x="95" y="135"/>
                      <a:pt x="127" y="75"/>
                      <a:pt x="150" y="9"/>
                    </a:cubicBezTo>
                    <a:lnTo>
                      <a:pt x="1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1"/>
              <p:cNvSpPr/>
              <p:nvPr/>
            </p:nvSpPr>
            <p:spPr>
              <a:xfrm>
                <a:off x="5275362" y="1614152"/>
                <a:ext cx="44055" cy="36771"/>
              </a:xfrm>
              <a:custGeom>
                <a:avLst/>
                <a:gdLst/>
                <a:ahLst/>
                <a:cxnLst/>
                <a:rect l="l" t="t" r="r" b="b"/>
                <a:pathLst>
                  <a:path w="224" h="187" extrusionOk="0">
                    <a:moveTo>
                      <a:pt x="210" y="0"/>
                    </a:moveTo>
                    <a:lnTo>
                      <a:pt x="52" y="135"/>
                    </a:lnTo>
                    <a:cubicBezTo>
                      <a:pt x="47" y="131"/>
                      <a:pt x="43" y="131"/>
                      <a:pt x="37" y="131"/>
                    </a:cubicBezTo>
                    <a:cubicBezTo>
                      <a:pt x="0" y="131"/>
                      <a:pt x="0" y="187"/>
                      <a:pt x="37" y="187"/>
                    </a:cubicBezTo>
                    <a:cubicBezTo>
                      <a:pt x="56" y="187"/>
                      <a:pt x="65" y="168"/>
                      <a:pt x="61" y="154"/>
                    </a:cubicBezTo>
                    <a:lnTo>
                      <a:pt x="223" y="19"/>
                    </a:lnTo>
                    <a:lnTo>
                      <a:pt x="2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11"/>
              <p:cNvSpPr/>
              <p:nvPr/>
            </p:nvSpPr>
            <p:spPr>
              <a:xfrm>
                <a:off x="5262578" y="1599601"/>
                <a:ext cx="51332" cy="14748"/>
              </a:xfrm>
              <a:custGeom>
                <a:avLst/>
                <a:gdLst/>
                <a:ahLst/>
                <a:cxnLst/>
                <a:rect l="l" t="t" r="r" b="b"/>
                <a:pathLst>
                  <a:path w="261" h="75" extrusionOk="0">
                    <a:moveTo>
                      <a:pt x="256" y="1"/>
                    </a:moveTo>
                    <a:lnTo>
                      <a:pt x="61" y="24"/>
                    </a:lnTo>
                    <a:cubicBezTo>
                      <a:pt x="56" y="19"/>
                      <a:pt x="46" y="14"/>
                      <a:pt x="37" y="14"/>
                    </a:cubicBezTo>
                    <a:cubicBezTo>
                      <a:pt x="1" y="14"/>
                      <a:pt x="1" y="74"/>
                      <a:pt x="37" y="74"/>
                    </a:cubicBezTo>
                    <a:cubicBezTo>
                      <a:pt x="56" y="74"/>
                      <a:pt x="65" y="61"/>
                      <a:pt x="65" y="47"/>
                    </a:cubicBezTo>
                    <a:lnTo>
                      <a:pt x="261" y="24"/>
                    </a:lnTo>
                    <a:lnTo>
                      <a:pt x="2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11"/>
              <p:cNvSpPr/>
              <p:nvPr/>
            </p:nvSpPr>
            <p:spPr>
              <a:xfrm>
                <a:off x="5319221" y="1532941"/>
                <a:ext cx="17504" cy="56041"/>
              </a:xfrm>
              <a:custGeom>
                <a:avLst/>
                <a:gdLst/>
                <a:ahLst/>
                <a:cxnLst/>
                <a:rect l="l" t="t" r="r" b="b"/>
                <a:pathLst>
                  <a:path w="89" h="285" extrusionOk="0">
                    <a:moveTo>
                      <a:pt x="19" y="1"/>
                    </a:moveTo>
                    <a:cubicBezTo>
                      <a:pt x="15" y="1"/>
                      <a:pt x="15" y="5"/>
                      <a:pt x="9" y="5"/>
                    </a:cubicBezTo>
                    <a:cubicBezTo>
                      <a:pt x="5" y="10"/>
                      <a:pt x="5" y="14"/>
                      <a:pt x="5" y="14"/>
                    </a:cubicBezTo>
                    <a:cubicBezTo>
                      <a:pt x="0" y="18"/>
                      <a:pt x="0" y="23"/>
                      <a:pt x="0" y="29"/>
                    </a:cubicBezTo>
                    <a:cubicBezTo>
                      <a:pt x="0" y="29"/>
                      <a:pt x="0" y="33"/>
                      <a:pt x="5" y="33"/>
                    </a:cubicBezTo>
                    <a:cubicBezTo>
                      <a:pt x="5" y="37"/>
                      <a:pt x="5" y="42"/>
                      <a:pt x="9" y="46"/>
                    </a:cubicBezTo>
                    <a:cubicBezTo>
                      <a:pt x="15" y="46"/>
                      <a:pt x="15" y="51"/>
                      <a:pt x="15" y="51"/>
                    </a:cubicBezTo>
                    <a:cubicBezTo>
                      <a:pt x="19" y="51"/>
                      <a:pt x="19" y="56"/>
                      <a:pt x="24" y="56"/>
                    </a:cubicBezTo>
                    <a:cubicBezTo>
                      <a:pt x="33" y="84"/>
                      <a:pt x="37" y="117"/>
                      <a:pt x="43" y="153"/>
                    </a:cubicBezTo>
                    <a:cubicBezTo>
                      <a:pt x="52" y="196"/>
                      <a:pt x="61" y="237"/>
                      <a:pt x="71" y="284"/>
                    </a:cubicBezTo>
                    <a:lnTo>
                      <a:pt x="89" y="280"/>
                    </a:lnTo>
                    <a:cubicBezTo>
                      <a:pt x="80" y="233"/>
                      <a:pt x="71" y="190"/>
                      <a:pt x="65" y="149"/>
                    </a:cubicBezTo>
                    <a:cubicBezTo>
                      <a:pt x="61" y="117"/>
                      <a:pt x="52" y="84"/>
                      <a:pt x="47" y="51"/>
                    </a:cubicBezTo>
                    <a:cubicBezTo>
                      <a:pt x="47" y="51"/>
                      <a:pt x="52" y="51"/>
                      <a:pt x="56" y="46"/>
                    </a:cubicBezTo>
                    <a:cubicBezTo>
                      <a:pt x="56" y="46"/>
                      <a:pt x="61" y="42"/>
                      <a:pt x="61" y="37"/>
                    </a:cubicBezTo>
                    <a:lnTo>
                      <a:pt x="61" y="29"/>
                    </a:lnTo>
                    <a:lnTo>
                      <a:pt x="61" y="18"/>
                    </a:lnTo>
                    <a:cubicBezTo>
                      <a:pt x="61" y="14"/>
                      <a:pt x="56" y="10"/>
                      <a:pt x="56" y="5"/>
                    </a:cubicBezTo>
                    <a:cubicBezTo>
                      <a:pt x="52" y="5"/>
                      <a:pt x="52" y="5"/>
                      <a:pt x="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11"/>
              <p:cNvSpPr/>
              <p:nvPr/>
            </p:nvSpPr>
            <p:spPr>
              <a:xfrm>
                <a:off x="5349509" y="1574038"/>
                <a:ext cx="52119" cy="25759"/>
              </a:xfrm>
              <a:custGeom>
                <a:avLst/>
                <a:gdLst/>
                <a:ahLst/>
                <a:cxnLst/>
                <a:rect l="l" t="t" r="r" b="b"/>
                <a:pathLst>
                  <a:path w="265" h="131" extrusionOk="0">
                    <a:moveTo>
                      <a:pt x="228" y="0"/>
                    </a:moveTo>
                    <a:cubicBezTo>
                      <a:pt x="214" y="0"/>
                      <a:pt x="205" y="15"/>
                      <a:pt x="205" y="28"/>
                    </a:cubicBezTo>
                    <a:cubicBezTo>
                      <a:pt x="172" y="37"/>
                      <a:pt x="144" y="52"/>
                      <a:pt x="116" y="61"/>
                    </a:cubicBezTo>
                    <a:cubicBezTo>
                      <a:pt x="84" y="75"/>
                      <a:pt x="46" y="88"/>
                      <a:pt x="0" y="107"/>
                    </a:cubicBezTo>
                    <a:lnTo>
                      <a:pt x="9" y="131"/>
                    </a:lnTo>
                    <a:cubicBezTo>
                      <a:pt x="56" y="112"/>
                      <a:pt x="93" y="98"/>
                      <a:pt x="125" y="84"/>
                    </a:cubicBezTo>
                    <a:cubicBezTo>
                      <a:pt x="153" y="71"/>
                      <a:pt x="181" y="61"/>
                      <a:pt x="209" y="47"/>
                    </a:cubicBezTo>
                    <a:cubicBezTo>
                      <a:pt x="214" y="52"/>
                      <a:pt x="224" y="56"/>
                      <a:pt x="228" y="56"/>
                    </a:cubicBezTo>
                    <a:cubicBezTo>
                      <a:pt x="265" y="56"/>
                      <a:pt x="265" y="0"/>
                      <a:pt x="2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11"/>
              <p:cNvSpPr/>
              <p:nvPr/>
            </p:nvSpPr>
            <p:spPr>
              <a:xfrm>
                <a:off x="5338495" y="1534711"/>
                <a:ext cx="21044" cy="53288"/>
              </a:xfrm>
              <a:custGeom>
                <a:avLst/>
                <a:gdLst/>
                <a:ahLst/>
                <a:cxnLst/>
                <a:rect l="l" t="t" r="r" b="b"/>
                <a:pathLst>
                  <a:path w="107" h="271" extrusionOk="0">
                    <a:moveTo>
                      <a:pt x="74" y="1"/>
                    </a:moveTo>
                    <a:cubicBezTo>
                      <a:pt x="42" y="1"/>
                      <a:pt x="37" y="33"/>
                      <a:pt x="51" y="52"/>
                    </a:cubicBezTo>
                    <a:cubicBezTo>
                      <a:pt x="37" y="121"/>
                      <a:pt x="19" y="196"/>
                      <a:pt x="1" y="265"/>
                    </a:cubicBezTo>
                    <a:lnTo>
                      <a:pt x="23" y="271"/>
                    </a:lnTo>
                    <a:cubicBezTo>
                      <a:pt x="42" y="200"/>
                      <a:pt x="61" y="131"/>
                      <a:pt x="74" y="56"/>
                    </a:cubicBezTo>
                    <a:cubicBezTo>
                      <a:pt x="107" y="56"/>
                      <a:pt x="107" y="1"/>
                      <a:pt x="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11"/>
              <p:cNvSpPr/>
              <p:nvPr/>
            </p:nvSpPr>
            <p:spPr>
              <a:xfrm>
                <a:off x="5268085" y="1570302"/>
                <a:ext cx="46809" cy="23203"/>
              </a:xfrm>
              <a:custGeom>
                <a:avLst/>
                <a:gdLst/>
                <a:ahLst/>
                <a:cxnLst/>
                <a:rect l="l" t="t" r="r" b="b"/>
                <a:pathLst>
                  <a:path w="238" h="118" extrusionOk="0">
                    <a:moveTo>
                      <a:pt x="37" y="0"/>
                    </a:moveTo>
                    <a:cubicBezTo>
                      <a:pt x="1" y="0"/>
                      <a:pt x="1" y="56"/>
                      <a:pt x="37" y="56"/>
                    </a:cubicBezTo>
                    <a:cubicBezTo>
                      <a:pt x="46" y="56"/>
                      <a:pt x="56" y="52"/>
                      <a:pt x="61" y="47"/>
                    </a:cubicBezTo>
                    <a:cubicBezTo>
                      <a:pt x="117" y="66"/>
                      <a:pt x="172" y="90"/>
                      <a:pt x="228" y="117"/>
                    </a:cubicBezTo>
                    <a:lnTo>
                      <a:pt x="237" y="94"/>
                    </a:lnTo>
                    <a:cubicBezTo>
                      <a:pt x="181" y="66"/>
                      <a:pt x="125" y="43"/>
                      <a:pt x="65" y="24"/>
                    </a:cubicBezTo>
                    <a:cubicBezTo>
                      <a:pt x="65" y="10"/>
                      <a:pt x="56" y="0"/>
                      <a:pt x="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11"/>
              <p:cNvSpPr/>
              <p:nvPr/>
            </p:nvSpPr>
            <p:spPr>
              <a:xfrm>
                <a:off x="5289130" y="1544739"/>
                <a:ext cx="39532" cy="49552"/>
              </a:xfrm>
              <a:custGeom>
                <a:avLst/>
                <a:gdLst/>
                <a:ahLst/>
                <a:cxnLst/>
                <a:rect l="l" t="t" r="r" b="b"/>
                <a:pathLst>
                  <a:path w="201" h="252" extrusionOk="0">
                    <a:moveTo>
                      <a:pt x="37" y="1"/>
                    </a:moveTo>
                    <a:cubicBezTo>
                      <a:pt x="1" y="1"/>
                      <a:pt x="1" y="57"/>
                      <a:pt x="37" y="57"/>
                    </a:cubicBezTo>
                    <a:lnTo>
                      <a:pt x="42" y="57"/>
                    </a:lnTo>
                    <a:cubicBezTo>
                      <a:pt x="93" y="117"/>
                      <a:pt x="140" y="182"/>
                      <a:pt x="181" y="252"/>
                    </a:cubicBezTo>
                    <a:lnTo>
                      <a:pt x="200" y="237"/>
                    </a:lnTo>
                    <a:cubicBezTo>
                      <a:pt x="158" y="168"/>
                      <a:pt x="112" y="102"/>
                      <a:pt x="61" y="42"/>
                    </a:cubicBezTo>
                    <a:cubicBezTo>
                      <a:pt x="70" y="24"/>
                      <a:pt x="61" y="1"/>
                      <a:pt x="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1"/>
              <p:cNvSpPr/>
              <p:nvPr/>
            </p:nvSpPr>
            <p:spPr>
              <a:xfrm>
                <a:off x="5357573" y="1600584"/>
                <a:ext cx="47005" cy="24776"/>
              </a:xfrm>
              <a:custGeom>
                <a:avLst/>
                <a:gdLst/>
                <a:ahLst/>
                <a:cxnLst/>
                <a:rect l="l" t="t" r="r" b="b"/>
                <a:pathLst>
                  <a:path w="239" h="126" extrusionOk="0">
                    <a:moveTo>
                      <a:pt x="10" y="0"/>
                    </a:moveTo>
                    <a:lnTo>
                      <a:pt x="1" y="19"/>
                    </a:lnTo>
                    <a:cubicBezTo>
                      <a:pt x="61" y="47"/>
                      <a:pt x="121" y="69"/>
                      <a:pt x="183" y="97"/>
                    </a:cubicBezTo>
                    <a:lnTo>
                      <a:pt x="183" y="112"/>
                    </a:lnTo>
                    <a:lnTo>
                      <a:pt x="187" y="116"/>
                    </a:lnTo>
                    <a:cubicBezTo>
                      <a:pt x="192" y="121"/>
                      <a:pt x="196" y="125"/>
                      <a:pt x="196" y="125"/>
                    </a:cubicBezTo>
                    <a:lnTo>
                      <a:pt x="215" y="125"/>
                    </a:lnTo>
                    <a:cubicBezTo>
                      <a:pt x="219" y="125"/>
                      <a:pt x="224" y="121"/>
                      <a:pt x="228" y="116"/>
                    </a:cubicBezTo>
                    <a:cubicBezTo>
                      <a:pt x="228" y="116"/>
                      <a:pt x="233" y="116"/>
                      <a:pt x="233" y="112"/>
                    </a:cubicBezTo>
                    <a:cubicBezTo>
                      <a:pt x="238" y="107"/>
                      <a:pt x="238" y="103"/>
                      <a:pt x="238" y="97"/>
                    </a:cubicBezTo>
                    <a:lnTo>
                      <a:pt x="238" y="93"/>
                    </a:lnTo>
                    <a:cubicBezTo>
                      <a:pt x="238" y="88"/>
                      <a:pt x="238" y="88"/>
                      <a:pt x="233" y="84"/>
                    </a:cubicBezTo>
                    <a:cubicBezTo>
                      <a:pt x="233" y="79"/>
                      <a:pt x="233" y="79"/>
                      <a:pt x="228" y="75"/>
                    </a:cubicBezTo>
                    <a:cubicBezTo>
                      <a:pt x="224" y="69"/>
                      <a:pt x="224" y="69"/>
                      <a:pt x="219" y="69"/>
                    </a:cubicBezTo>
                    <a:cubicBezTo>
                      <a:pt x="215" y="65"/>
                      <a:pt x="215" y="65"/>
                      <a:pt x="210" y="65"/>
                    </a:cubicBezTo>
                    <a:lnTo>
                      <a:pt x="200" y="65"/>
                    </a:lnTo>
                    <a:cubicBezTo>
                      <a:pt x="196" y="69"/>
                      <a:pt x="192" y="69"/>
                      <a:pt x="187" y="75"/>
                    </a:cubicBezTo>
                    <a:lnTo>
                      <a:pt x="187" y="79"/>
                    </a:lnTo>
                    <a:cubicBezTo>
                      <a:pt x="127" y="52"/>
                      <a:pt x="71" y="24"/>
                      <a:pt x="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1"/>
              <p:cNvSpPr/>
              <p:nvPr/>
            </p:nvSpPr>
            <p:spPr>
              <a:xfrm>
                <a:off x="5353049" y="1620641"/>
                <a:ext cx="33041" cy="43063"/>
              </a:xfrm>
              <a:custGeom>
                <a:avLst/>
                <a:gdLst/>
                <a:ahLst/>
                <a:cxnLst/>
                <a:rect l="l" t="t" r="r" b="b"/>
                <a:pathLst>
                  <a:path w="168" h="219" extrusionOk="0">
                    <a:moveTo>
                      <a:pt x="19" y="1"/>
                    </a:moveTo>
                    <a:lnTo>
                      <a:pt x="0" y="10"/>
                    </a:lnTo>
                    <a:lnTo>
                      <a:pt x="107" y="173"/>
                    </a:lnTo>
                    <a:cubicBezTo>
                      <a:pt x="98" y="191"/>
                      <a:pt x="103" y="218"/>
                      <a:pt x="131" y="218"/>
                    </a:cubicBezTo>
                    <a:cubicBezTo>
                      <a:pt x="168" y="218"/>
                      <a:pt x="168" y="163"/>
                      <a:pt x="131" y="163"/>
                    </a:cubicBezTo>
                    <a:lnTo>
                      <a:pt x="126" y="163"/>
                    </a:lnTo>
                    <a:lnTo>
                      <a:pt x="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11"/>
              <p:cNvSpPr/>
              <p:nvPr/>
            </p:nvSpPr>
            <p:spPr>
              <a:xfrm>
                <a:off x="5334758" y="1627130"/>
                <a:ext cx="14947" cy="48569"/>
              </a:xfrm>
              <a:custGeom>
                <a:avLst/>
                <a:gdLst/>
                <a:ahLst/>
                <a:cxnLst/>
                <a:rect l="l" t="t" r="r" b="b"/>
                <a:pathLst>
                  <a:path w="76" h="247" extrusionOk="0">
                    <a:moveTo>
                      <a:pt x="24" y="0"/>
                    </a:moveTo>
                    <a:lnTo>
                      <a:pt x="24" y="196"/>
                    </a:lnTo>
                    <a:cubicBezTo>
                      <a:pt x="1" y="204"/>
                      <a:pt x="5" y="247"/>
                      <a:pt x="38" y="247"/>
                    </a:cubicBezTo>
                    <a:cubicBezTo>
                      <a:pt x="70" y="247"/>
                      <a:pt x="75" y="200"/>
                      <a:pt x="48" y="196"/>
                    </a:cubicBezTo>
                    <a:lnTo>
                      <a:pt x="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1"/>
              <p:cNvSpPr/>
              <p:nvPr/>
            </p:nvSpPr>
            <p:spPr>
              <a:xfrm>
                <a:off x="5300143" y="1569319"/>
                <a:ext cx="69426" cy="69805"/>
              </a:xfrm>
              <a:custGeom>
                <a:avLst/>
                <a:gdLst/>
                <a:ahLst/>
                <a:cxnLst/>
                <a:rect l="l" t="t" r="r" b="b"/>
                <a:pathLst>
                  <a:path w="353" h="355" extrusionOk="0">
                    <a:moveTo>
                      <a:pt x="177" y="1"/>
                    </a:moveTo>
                    <a:cubicBezTo>
                      <a:pt x="79" y="1"/>
                      <a:pt x="0" y="80"/>
                      <a:pt x="0" y="178"/>
                    </a:cubicBezTo>
                    <a:cubicBezTo>
                      <a:pt x="0" y="275"/>
                      <a:pt x="79" y="355"/>
                      <a:pt x="177" y="355"/>
                    </a:cubicBezTo>
                    <a:cubicBezTo>
                      <a:pt x="274" y="355"/>
                      <a:pt x="353" y="275"/>
                      <a:pt x="353" y="178"/>
                    </a:cubicBezTo>
                    <a:cubicBezTo>
                      <a:pt x="353" y="80"/>
                      <a:pt x="274" y="1"/>
                      <a:pt x="1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2" name="Google Shape;432;p11"/>
            <p:cNvGrpSpPr/>
            <p:nvPr/>
          </p:nvGrpSpPr>
          <p:grpSpPr>
            <a:xfrm rot="1192762">
              <a:off x="1757192" y="4749421"/>
              <a:ext cx="424444" cy="331794"/>
              <a:chOff x="2580357" y="4028074"/>
              <a:chExt cx="286479" cy="223959"/>
            </a:xfrm>
          </p:grpSpPr>
          <p:sp>
            <p:nvSpPr>
              <p:cNvPr id="433" name="Google Shape;433;p11"/>
              <p:cNvSpPr/>
              <p:nvPr/>
            </p:nvSpPr>
            <p:spPr>
              <a:xfrm>
                <a:off x="2580357" y="4028074"/>
                <a:ext cx="286479" cy="223959"/>
              </a:xfrm>
              <a:custGeom>
                <a:avLst/>
                <a:gdLst/>
                <a:ahLst/>
                <a:cxnLst/>
                <a:rect l="l" t="t" r="r" b="b"/>
                <a:pathLst>
                  <a:path w="6021" h="4707" extrusionOk="0">
                    <a:moveTo>
                      <a:pt x="3408" y="0"/>
                    </a:moveTo>
                    <a:cubicBezTo>
                      <a:pt x="3324" y="5"/>
                      <a:pt x="3240" y="18"/>
                      <a:pt x="3157" y="33"/>
                    </a:cubicBezTo>
                    <a:cubicBezTo>
                      <a:pt x="3017" y="65"/>
                      <a:pt x="2882" y="93"/>
                      <a:pt x="2743" y="125"/>
                    </a:cubicBezTo>
                    <a:cubicBezTo>
                      <a:pt x="2697" y="140"/>
                      <a:pt x="2650" y="153"/>
                      <a:pt x="2603" y="168"/>
                    </a:cubicBezTo>
                    <a:cubicBezTo>
                      <a:pt x="2506" y="204"/>
                      <a:pt x="2427" y="265"/>
                      <a:pt x="2371" y="348"/>
                    </a:cubicBezTo>
                    <a:cubicBezTo>
                      <a:pt x="2324" y="419"/>
                      <a:pt x="2302" y="498"/>
                      <a:pt x="2302" y="576"/>
                    </a:cubicBezTo>
                    <a:cubicBezTo>
                      <a:pt x="2292" y="702"/>
                      <a:pt x="2296" y="823"/>
                      <a:pt x="2315" y="944"/>
                    </a:cubicBezTo>
                    <a:cubicBezTo>
                      <a:pt x="2330" y="1093"/>
                      <a:pt x="2343" y="1236"/>
                      <a:pt x="2352" y="1385"/>
                    </a:cubicBezTo>
                    <a:lnTo>
                      <a:pt x="2352" y="1460"/>
                    </a:lnTo>
                    <a:cubicBezTo>
                      <a:pt x="2349" y="1486"/>
                      <a:pt x="2344" y="1498"/>
                      <a:pt x="2328" y="1498"/>
                    </a:cubicBezTo>
                    <a:cubicBezTo>
                      <a:pt x="2321" y="1498"/>
                      <a:pt x="2313" y="1496"/>
                      <a:pt x="2302" y="1492"/>
                    </a:cubicBezTo>
                    <a:cubicBezTo>
                      <a:pt x="2259" y="1474"/>
                      <a:pt x="2223" y="1455"/>
                      <a:pt x="2180" y="1432"/>
                    </a:cubicBezTo>
                    <a:cubicBezTo>
                      <a:pt x="2036" y="1357"/>
                      <a:pt x="1892" y="1283"/>
                      <a:pt x="1749" y="1209"/>
                    </a:cubicBezTo>
                    <a:cubicBezTo>
                      <a:pt x="1646" y="1157"/>
                      <a:pt x="1543" y="1112"/>
                      <a:pt x="1432" y="1078"/>
                    </a:cubicBezTo>
                    <a:cubicBezTo>
                      <a:pt x="1367" y="1060"/>
                      <a:pt x="1302" y="1050"/>
                      <a:pt x="1236" y="1046"/>
                    </a:cubicBezTo>
                    <a:cubicBezTo>
                      <a:pt x="1222" y="1045"/>
                      <a:pt x="1207" y="1044"/>
                      <a:pt x="1193" y="1044"/>
                    </a:cubicBezTo>
                    <a:cubicBezTo>
                      <a:pt x="1093" y="1044"/>
                      <a:pt x="1000" y="1070"/>
                      <a:pt x="912" y="1106"/>
                    </a:cubicBezTo>
                    <a:cubicBezTo>
                      <a:pt x="762" y="1167"/>
                      <a:pt x="633" y="1251"/>
                      <a:pt x="511" y="1348"/>
                    </a:cubicBezTo>
                    <a:cubicBezTo>
                      <a:pt x="455" y="1395"/>
                      <a:pt x="405" y="1441"/>
                      <a:pt x="349" y="1487"/>
                    </a:cubicBezTo>
                    <a:cubicBezTo>
                      <a:pt x="270" y="1548"/>
                      <a:pt x="195" y="1622"/>
                      <a:pt x="140" y="1702"/>
                    </a:cubicBezTo>
                    <a:cubicBezTo>
                      <a:pt x="24" y="1859"/>
                      <a:pt x="0" y="2026"/>
                      <a:pt x="84" y="2208"/>
                    </a:cubicBezTo>
                    <a:cubicBezTo>
                      <a:pt x="149" y="2348"/>
                      <a:pt x="256" y="2459"/>
                      <a:pt x="382" y="2547"/>
                    </a:cubicBezTo>
                    <a:cubicBezTo>
                      <a:pt x="535" y="2655"/>
                      <a:pt x="698" y="2715"/>
                      <a:pt x="879" y="2743"/>
                    </a:cubicBezTo>
                    <a:cubicBezTo>
                      <a:pt x="981" y="2759"/>
                      <a:pt x="1085" y="2766"/>
                      <a:pt x="1188" y="2766"/>
                    </a:cubicBezTo>
                    <a:cubicBezTo>
                      <a:pt x="1291" y="2766"/>
                      <a:pt x="1395" y="2759"/>
                      <a:pt x="1497" y="2747"/>
                    </a:cubicBezTo>
                    <a:cubicBezTo>
                      <a:pt x="1641" y="2734"/>
                      <a:pt x="1785" y="2715"/>
                      <a:pt x="1929" y="2701"/>
                    </a:cubicBezTo>
                    <a:cubicBezTo>
                      <a:pt x="2008" y="2691"/>
                      <a:pt x="2088" y="2687"/>
                      <a:pt x="2167" y="2687"/>
                    </a:cubicBezTo>
                    <a:cubicBezTo>
                      <a:pt x="2185" y="2691"/>
                      <a:pt x="2208" y="2687"/>
                      <a:pt x="2232" y="2701"/>
                    </a:cubicBezTo>
                    <a:cubicBezTo>
                      <a:pt x="2171" y="2757"/>
                      <a:pt x="2116" y="2813"/>
                      <a:pt x="2055" y="2863"/>
                    </a:cubicBezTo>
                    <a:cubicBezTo>
                      <a:pt x="1957" y="2952"/>
                      <a:pt x="1856" y="3036"/>
                      <a:pt x="1762" y="3129"/>
                    </a:cubicBezTo>
                    <a:cubicBezTo>
                      <a:pt x="1622" y="3264"/>
                      <a:pt x="1483" y="3403"/>
                      <a:pt x="1344" y="3543"/>
                    </a:cubicBezTo>
                    <a:cubicBezTo>
                      <a:pt x="1251" y="3635"/>
                      <a:pt x="1167" y="3733"/>
                      <a:pt x="1088" y="3839"/>
                    </a:cubicBezTo>
                    <a:cubicBezTo>
                      <a:pt x="1013" y="3938"/>
                      <a:pt x="953" y="4045"/>
                      <a:pt x="912" y="4165"/>
                    </a:cubicBezTo>
                    <a:cubicBezTo>
                      <a:pt x="897" y="4212"/>
                      <a:pt x="888" y="4263"/>
                      <a:pt x="888" y="4314"/>
                    </a:cubicBezTo>
                    <a:cubicBezTo>
                      <a:pt x="893" y="4403"/>
                      <a:pt x="930" y="4472"/>
                      <a:pt x="995" y="4528"/>
                    </a:cubicBezTo>
                    <a:cubicBezTo>
                      <a:pt x="1079" y="4598"/>
                      <a:pt x="1172" y="4639"/>
                      <a:pt x="1274" y="4667"/>
                    </a:cubicBezTo>
                    <a:cubicBezTo>
                      <a:pt x="1367" y="4694"/>
                      <a:pt x="1459" y="4707"/>
                      <a:pt x="1552" y="4707"/>
                    </a:cubicBezTo>
                    <a:cubicBezTo>
                      <a:pt x="1636" y="4707"/>
                      <a:pt x="1720" y="4696"/>
                      <a:pt x="1804" y="4676"/>
                    </a:cubicBezTo>
                    <a:cubicBezTo>
                      <a:pt x="1901" y="4654"/>
                      <a:pt x="2000" y="4630"/>
                      <a:pt x="2097" y="4607"/>
                    </a:cubicBezTo>
                    <a:cubicBezTo>
                      <a:pt x="2246" y="4570"/>
                      <a:pt x="2390" y="4509"/>
                      <a:pt x="2515" y="4416"/>
                    </a:cubicBezTo>
                    <a:cubicBezTo>
                      <a:pt x="2622" y="4341"/>
                      <a:pt x="2715" y="4258"/>
                      <a:pt x="2785" y="4152"/>
                    </a:cubicBezTo>
                    <a:cubicBezTo>
                      <a:pt x="2836" y="4081"/>
                      <a:pt x="2869" y="3998"/>
                      <a:pt x="2901" y="3919"/>
                    </a:cubicBezTo>
                    <a:cubicBezTo>
                      <a:pt x="2926" y="3857"/>
                      <a:pt x="2932" y="3827"/>
                      <a:pt x="2947" y="3827"/>
                    </a:cubicBezTo>
                    <a:cubicBezTo>
                      <a:pt x="2959" y="3827"/>
                      <a:pt x="2978" y="3850"/>
                      <a:pt x="3022" y="3895"/>
                    </a:cubicBezTo>
                    <a:cubicBezTo>
                      <a:pt x="3032" y="3901"/>
                      <a:pt x="3036" y="3910"/>
                      <a:pt x="3045" y="3919"/>
                    </a:cubicBezTo>
                    <a:cubicBezTo>
                      <a:pt x="3115" y="4002"/>
                      <a:pt x="3184" y="4086"/>
                      <a:pt x="3259" y="4165"/>
                    </a:cubicBezTo>
                    <a:cubicBezTo>
                      <a:pt x="3328" y="4240"/>
                      <a:pt x="3403" y="4309"/>
                      <a:pt x="3482" y="4375"/>
                    </a:cubicBezTo>
                    <a:cubicBezTo>
                      <a:pt x="3598" y="4472"/>
                      <a:pt x="3724" y="4556"/>
                      <a:pt x="3858" y="4616"/>
                    </a:cubicBezTo>
                    <a:cubicBezTo>
                      <a:pt x="3959" y="4659"/>
                      <a:pt x="4060" y="4681"/>
                      <a:pt x="4164" y="4681"/>
                    </a:cubicBezTo>
                    <a:cubicBezTo>
                      <a:pt x="4205" y="4681"/>
                      <a:pt x="4245" y="4678"/>
                      <a:pt x="4287" y="4672"/>
                    </a:cubicBezTo>
                    <a:cubicBezTo>
                      <a:pt x="4398" y="4654"/>
                      <a:pt x="4486" y="4598"/>
                      <a:pt x="4556" y="4514"/>
                    </a:cubicBezTo>
                    <a:cubicBezTo>
                      <a:pt x="4594" y="4472"/>
                      <a:pt x="4630" y="4425"/>
                      <a:pt x="4663" y="4375"/>
                    </a:cubicBezTo>
                    <a:cubicBezTo>
                      <a:pt x="4737" y="4277"/>
                      <a:pt x="4802" y="4170"/>
                      <a:pt x="4854" y="4054"/>
                    </a:cubicBezTo>
                    <a:cubicBezTo>
                      <a:pt x="4896" y="3951"/>
                      <a:pt x="4918" y="3839"/>
                      <a:pt x="4914" y="3728"/>
                    </a:cubicBezTo>
                    <a:cubicBezTo>
                      <a:pt x="4914" y="3622"/>
                      <a:pt x="4886" y="3519"/>
                      <a:pt x="4845" y="3427"/>
                    </a:cubicBezTo>
                    <a:cubicBezTo>
                      <a:pt x="4807" y="3343"/>
                      <a:pt x="4770" y="3268"/>
                      <a:pt x="4733" y="3189"/>
                    </a:cubicBezTo>
                    <a:cubicBezTo>
                      <a:pt x="4663" y="3054"/>
                      <a:pt x="4602" y="2914"/>
                      <a:pt x="4551" y="2771"/>
                    </a:cubicBezTo>
                    <a:cubicBezTo>
                      <a:pt x="4538" y="2738"/>
                      <a:pt x="4528" y="2706"/>
                      <a:pt x="4519" y="2668"/>
                    </a:cubicBezTo>
                    <a:cubicBezTo>
                      <a:pt x="4505" y="2612"/>
                      <a:pt x="4528" y="2566"/>
                      <a:pt x="4575" y="2538"/>
                    </a:cubicBezTo>
                    <a:cubicBezTo>
                      <a:pt x="4594" y="2524"/>
                      <a:pt x="4611" y="2511"/>
                      <a:pt x="4630" y="2501"/>
                    </a:cubicBezTo>
                    <a:cubicBezTo>
                      <a:pt x="4756" y="2436"/>
                      <a:pt x="4877" y="2376"/>
                      <a:pt x="4997" y="2311"/>
                    </a:cubicBezTo>
                    <a:cubicBezTo>
                      <a:pt x="5091" y="2264"/>
                      <a:pt x="5179" y="2217"/>
                      <a:pt x="5263" y="2166"/>
                    </a:cubicBezTo>
                    <a:cubicBezTo>
                      <a:pt x="5439" y="2069"/>
                      <a:pt x="5602" y="1953"/>
                      <a:pt x="5755" y="1822"/>
                    </a:cubicBezTo>
                    <a:cubicBezTo>
                      <a:pt x="5834" y="1753"/>
                      <a:pt x="5905" y="1683"/>
                      <a:pt x="5956" y="1590"/>
                    </a:cubicBezTo>
                    <a:cubicBezTo>
                      <a:pt x="6002" y="1506"/>
                      <a:pt x="6021" y="1418"/>
                      <a:pt x="6002" y="1325"/>
                    </a:cubicBezTo>
                    <a:cubicBezTo>
                      <a:pt x="5988" y="1236"/>
                      <a:pt x="5946" y="1162"/>
                      <a:pt x="5905" y="1088"/>
                    </a:cubicBezTo>
                    <a:cubicBezTo>
                      <a:pt x="5825" y="953"/>
                      <a:pt x="5737" y="827"/>
                      <a:pt x="5649" y="702"/>
                    </a:cubicBezTo>
                    <a:cubicBezTo>
                      <a:pt x="5588" y="623"/>
                      <a:pt x="5523" y="548"/>
                      <a:pt x="5444" y="492"/>
                    </a:cubicBezTo>
                    <a:cubicBezTo>
                      <a:pt x="5345" y="426"/>
                      <a:pt x="5243" y="387"/>
                      <a:pt x="5131" y="387"/>
                    </a:cubicBezTo>
                    <a:cubicBezTo>
                      <a:pt x="5101" y="387"/>
                      <a:pt x="5071" y="389"/>
                      <a:pt x="5040" y="395"/>
                    </a:cubicBezTo>
                    <a:cubicBezTo>
                      <a:pt x="4961" y="404"/>
                      <a:pt x="4881" y="428"/>
                      <a:pt x="4807" y="460"/>
                    </a:cubicBezTo>
                    <a:cubicBezTo>
                      <a:pt x="4500" y="590"/>
                      <a:pt x="4212" y="753"/>
                      <a:pt x="3948" y="958"/>
                    </a:cubicBezTo>
                    <a:cubicBezTo>
                      <a:pt x="3935" y="968"/>
                      <a:pt x="3927" y="974"/>
                      <a:pt x="3921" y="974"/>
                    </a:cubicBezTo>
                    <a:cubicBezTo>
                      <a:pt x="3914" y="974"/>
                      <a:pt x="3910" y="965"/>
                      <a:pt x="3905" y="944"/>
                    </a:cubicBezTo>
                    <a:cubicBezTo>
                      <a:pt x="3892" y="842"/>
                      <a:pt x="3873" y="739"/>
                      <a:pt x="3854" y="637"/>
                    </a:cubicBezTo>
                    <a:cubicBezTo>
                      <a:pt x="3836" y="539"/>
                      <a:pt x="3826" y="442"/>
                      <a:pt x="3798" y="344"/>
                    </a:cubicBezTo>
                    <a:cubicBezTo>
                      <a:pt x="3785" y="293"/>
                      <a:pt x="3766" y="247"/>
                      <a:pt x="3738" y="200"/>
                    </a:cubicBezTo>
                    <a:cubicBezTo>
                      <a:pt x="3710" y="158"/>
                      <a:pt x="3682" y="116"/>
                      <a:pt x="3645" y="84"/>
                    </a:cubicBezTo>
                    <a:cubicBezTo>
                      <a:pt x="3575" y="28"/>
                      <a:pt x="3496" y="0"/>
                      <a:pt x="34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1"/>
              <p:cNvSpPr/>
              <p:nvPr/>
            </p:nvSpPr>
            <p:spPr>
              <a:xfrm>
                <a:off x="2693833" y="4101250"/>
                <a:ext cx="83170" cy="77651"/>
              </a:xfrm>
              <a:custGeom>
                <a:avLst/>
                <a:gdLst/>
                <a:ahLst/>
                <a:cxnLst/>
                <a:rect l="l" t="t" r="r" b="b"/>
                <a:pathLst>
                  <a:path w="1748" h="1632" extrusionOk="0">
                    <a:moveTo>
                      <a:pt x="674" y="1"/>
                    </a:moveTo>
                    <a:cubicBezTo>
                      <a:pt x="595" y="1"/>
                      <a:pt x="516" y="1"/>
                      <a:pt x="437" y="20"/>
                    </a:cubicBezTo>
                    <a:cubicBezTo>
                      <a:pt x="335" y="42"/>
                      <a:pt x="242" y="89"/>
                      <a:pt x="177" y="173"/>
                    </a:cubicBezTo>
                    <a:cubicBezTo>
                      <a:pt x="112" y="252"/>
                      <a:pt x="65" y="340"/>
                      <a:pt x="42" y="443"/>
                    </a:cubicBezTo>
                    <a:cubicBezTo>
                      <a:pt x="28" y="494"/>
                      <a:pt x="18" y="550"/>
                      <a:pt x="9" y="606"/>
                    </a:cubicBezTo>
                    <a:cubicBezTo>
                      <a:pt x="5" y="679"/>
                      <a:pt x="1" y="749"/>
                      <a:pt x="23" y="819"/>
                    </a:cubicBezTo>
                    <a:cubicBezTo>
                      <a:pt x="33" y="851"/>
                      <a:pt x="37" y="884"/>
                      <a:pt x="42" y="917"/>
                    </a:cubicBezTo>
                    <a:cubicBezTo>
                      <a:pt x="56" y="996"/>
                      <a:pt x="70" y="1074"/>
                      <a:pt x="89" y="1153"/>
                    </a:cubicBezTo>
                    <a:cubicBezTo>
                      <a:pt x="121" y="1260"/>
                      <a:pt x="172" y="1349"/>
                      <a:pt x="256" y="1423"/>
                    </a:cubicBezTo>
                    <a:cubicBezTo>
                      <a:pt x="307" y="1465"/>
                      <a:pt x="358" y="1498"/>
                      <a:pt x="419" y="1526"/>
                    </a:cubicBezTo>
                    <a:cubicBezTo>
                      <a:pt x="576" y="1604"/>
                      <a:pt x="748" y="1632"/>
                      <a:pt x="925" y="1632"/>
                    </a:cubicBezTo>
                    <a:cubicBezTo>
                      <a:pt x="953" y="1632"/>
                      <a:pt x="977" y="1628"/>
                      <a:pt x="999" y="1628"/>
                    </a:cubicBezTo>
                    <a:cubicBezTo>
                      <a:pt x="1042" y="1628"/>
                      <a:pt x="1088" y="1623"/>
                      <a:pt x="1130" y="1619"/>
                    </a:cubicBezTo>
                    <a:cubicBezTo>
                      <a:pt x="1232" y="1604"/>
                      <a:pt x="1320" y="1563"/>
                      <a:pt x="1390" y="1488"/>
                    </a:cubicBezTo>
                    <a:cubicBezTo>
                      <a:pt x="1445" y="1423"/>
                      <a:pt x="1497" y="1363"/>
                      <a:pt x="1539" y="1293"/>
                    </a:cubicBezTo>
                    <a:cubicBezTo>
                      <a:pt x="1571" y="1237"/>
                      <a:pt x="1604" y="1181"/>
                      <a:pt x="1627" y="1125"/>
                    </a:cubicBezTo>
                    <a:cubicBezTo>
                      <a:pt x="1669" y="1014"/>
                      <a:pt x="1702" y="902"/>
                      <a:pt x="1730" y="791"/>
                    </a:cubicBezTo>
                    <a:cubicBezTo>
                      <a:pt x="1748" y="698"/>
                      <a:pt x="1748" y="610"/>
                      <a:pt x="1734" y="516"/>
                    </a:cubicBezTo>
                    <a:cubicBezTo>
                      <a:pt x="1720" y="460"/>
                      <a:pt x="1706" y="405"/>
                      <a:pt x="1679" y="354"/>
                    </a:cubicBezTo>
                    <a:cubicBezTo>
                      <a:pt x="1632" y="271"/>
                      <a:pt x="1567" y="209"/>
                      <a:pt x="1483" y="164"/>
                    </a:cubicBezTo>
                    <a:cubicBezTo>
                      <a:pt x="1376" y="103"/>
                      <a:pt x="1265" y="70"/>
                      <a:pt x="1144" y="48"/>
                    </a:cubicBezTo>
                    <a:cubicBezTo>
                      <a:pt x="990" y="14"/>
                      <a:pt x="832" y="5"/>
                      <a:pt x="6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5" name="Google Shape;435;p11"/>
            <p:cNvGrpSpPr/>
            <p:nvPr/>
          </p:nvGrpSpPr>
          <p:grpSpPr>
            <a:xfrm rot="-5159229">
              <a:off x="8559788" y="3138937"/>
              <a:ext cx="631660" cy="493788"/>
              <a:chOff x="2580357" y="4028074"/>
              <a:chExt cx="286479" cy="223959"/>
            </a:xfrm>
          </p:grpSpPr>
          <p:sp>
            <p:nvSpPr>
              <p:cNvPr id="436" name="Google Shape;436;p11"/>
              <p:cNvSpPr/>
              <p:nvPr/>
            </p:nvSpPr>
            <p:spPr>
              <a:xfrm>
                <a:off x="2580357" y="4028074"/>
                <a:ext cx="286479" cy="223959"/>
              </a:xfrm>
              <a:custGeom>
                <a:avLst/>
                <a:gdLst/>
                <a:ahLst/>
                <a:cxnLst/>
                <a:rect l="l" t="t" r="r" b="b"/>
                <a:pathLst>
                  <a:path w="6021" h="4707" extrusionOk="0">
                    <a:moveTo>
                      <a:pt x="3408" y="0"/>
                    </a:moveTo>
                    <a:cubicBezTo>
                      <a:pt x="3324" y="5"/>
                      <a:pt x="3240" y="18"/>
                      <a:pt x="3157" y="33"/>
                    </a:cubicBezTo>
                    <a:cubicBezTo>
                      <a:pt x="3017" y="65"/>
                      <a:pt x="2882" y="93"/>
                      <a:pt x="2743" y="125"/>
                    </a:cubicBezTo>
                    <a:cubicBezTo>
                      <a:pt x="2697" y="140"/>
                      <a:pt x="2650" y="153"/>
                      <a:pt x="2603" y="168"/>
                    </a:cubicBezTo>
                    <a:cubicBezTo>
                      <a:pt x="2506" y="204"/>
                      <a:pt x="2427" y="265"/>
                      <a:pt x="2371" y="348"/>
                    </a:cubicBezTo>
                    <a:cubicBezTo>
                      <a:pt x="2324" y="419"/>
                      <a:pt x="2302" y="498"/>
                      <a:pt x="2302" y="576"/>
                    </a:cubicBezTo>
                    <a:cubicBezTo>
                      <a:pt x="2292" y="702"/>
                      <a:pt x="2296" y="823"/>
                      <a:pt x="2315" y="944"/>
                    </a:cubicBezTo>
                    <a:cubicBezTo>
                      <a:pt x="2330" y="1093"/>
                      <a:pt x="2343" y="1236"/>
                      <a:pt x="2352" y="1385"/>
                    </a:cubicBezTo>
                    <a:lnTo>
                      <a:pt x="2352" y="1460"/>
                    </a:lnTo>
                    <a:cubicBezTo>
                      <a:pt x="2349" y="1486"/>
                      <a:pt x="2344" y="1498"/>
                      <a:pt x="2328" y="1498"/>
                    </a:cubicBezTo>
                    <a:cubicBezTo>
                      <a:pt x="2321" y="1498"/>
                      <a:pt x="2313" y="1496"/>
                      <a:pt x="2302" y="1492"/>
                    </a:cubicBezTo>
                    <a:cubicBezTo>
                      <a:pt x="2259" y="1474"/>
                      <a:pt x="2223" y="1455"/>
                      <a:pt x="2180" y="1432"/>
                    </a:cubicBezTo>
                    <a:cubicBezTo>
                      <a:pt x="2036" y="1357"/>
                      <a:pt x="1892" y="1283"/>
                      <a:pt x="1749" y="1209"/>
                    </a:cubicBezTo>
                    <a:cubicBezTo>
                      <a:pt x="1646" y="1157"/>
                      <a:pt x="1543" y="1112"/>
                      <a:pt x="1432" y="1078"/>
                    </a:cubicBezTo>
                    <a:cubicBezTo>
                      <a:pt x="1367" y="1060"/>
                      <a:pt x="1302" y="1050"/>
                      <a:pt x="1236" y="1046"/>
                    </a:cubicBezTo>
                    <a:cubicBezTo>
                      <a:pt x="1222" y="1045"/>
                      <a:pt x="1207" y="1044"/>
                      <a:pt x="1193" y="1044"/>
                    </a:cubicBezTo>
                    <a:cubicBezTo>
                      <a:pt x="1093" y="1044"/>
                      <a:pt x="1000" y="1070"/>
                      <a:pt x="912" y="1106"/>
                    </a:cubicBezTo>
                    <a:cubicBezTo>
                      <a:pt x="762" y="1167"/>
                      <a:pt x="633" y="1251"/>
                      <a:pt x="511" y="1348"/>
                    </a:cubicBezTo>
                    <a:cubicBezTo>
                      <a:pt x="455" y="1395"/>
                      <a:pt x="405" y="1441"/>
                      <a:pt x="349" y="1487"/>
                    </a:cubicBezTo>
                    <a:cubicBezTo>
                      <a:pt x="270" y="1548"/>
                      <a:pt x="195" y="1622"/>
                      <a:pt x="140" y="1702"/>
                    </a:cubicBezTo>
                    <a:cubicBezTo>
                      <a:pt x="24" y="1859"/>
                      <a:pt x="0" y="2026"/>
                      <a:pt x="84" y="2208"/>
                    </a:cubicBezTo>
                    <a:cubicBezTo>
                      <a:pt x="149" y="2348"/>
                      <a:pt x="256" y="2459"/>
                      <a:pt x="382" y="2547"/>
                    </a:cubicBezTo>
                    <a:cubicBezTo>
                      <a:pt x="535" y="2655"/>
                      <a:pt x="698" y="2715"/>
                      <a:pt x="879" y="2743"/>
                    </a:cubicBezTo>
                    <a:cubicBezTo>
                      <a:pt x="981" y="2759"/>
                      <a:pt x="1085" y="2766"/>
                      <a:pt x="1188" y="2766"/>
                    </a:cubicBezTo>
                    <a:cubicBezTo>
                      <a:pt x="1291" y="2766"/>
                      <a:pt x="1395" y="2759"/>
                      <a:pt x="1497" y="2747"/>
                    </a:cubicBezTo>
                    <a:cubicBezTo>
                      <a:pt x="1641" y="2734"/>
                      <a:pt x="1785" y="2715"/>
                      <a:pt x="1929" y="2701"/>
                    </a:cubicBezTo>
                    <a:cubicBezTo>
                      <a:pt x="2008" y="2691"/>
                      <a:pt x="2088" y="2687"/>
                      <a:pt x="2167" y="2687"/>
                    </a:cubicBezTo>
                    <a:cubicBezTo>
                      <a:pt x="2185" y="2691"/>
                      <a:pt x="2208" y="2687"/>
                      <a:pt x="2232" y="2701"/>
                    </a:cubicBezTo>
                    <a:cubicBezTo>
                      <a:pt x="2171" y="2757"/>
                      <a:pt x="2116" y="2813"/>
                      <a:pt x="2055" y="2863"/>
                    </a:cubicBezTo>
                    <a:cubicBezTo>
                      <a:pt x="1957" y="2952"/>
                      <a:pt x="1856" y="3036"/>
                      <a:pt x="1762" y="3129"/>
                    </a:cubicBezTo>
                    <a:cubicBezTo>
                      <a:pt x="1622" y="3264"/>
                      <a:pt x="1483" y="3403"/>
                      <a:pt x="1344" y="3543"/>
                    </a:cubicBezTo>
                    <a:cubicBezTo>
                      <a:pt x="1251" y="3635"/>
                      <a:pt x="1167" y="3733"/>
                      <a:pt x="1088" y="3839"/>
                    </a:cubicBezTo>
                    <a:cubicBezTo>
                      <a:pt x="1013" y="3938"/>
                      <a:pt x="953" y="4045"/>
                      <a:pt x="912" y="4165"/>
                    </a:cubicBezTo>
                    <a:cubicBezTo>
                      <a:pt x="897" y="4212"/>
                      <a:pt x="888" y="4263"/>
                      <a:pt x="888" y="4314"/>
                    </a:cubicBezTo>
                    <a:cubicBezTo>
                      <a:pt x="893" y="4403"/>
                      <a:pt x="930" y="4472"/>
                      <a:pt x="995" y="4528"/>
                    </a:cubicBezTo>
                    <a:cubicBezTo>
                      <a:pt x="1079" y="4598"/>
                      <a:pt x="1172" y="4639"/>
                      <a:pt x="1274" y="4667"/>
                    </a:cubicBezTo>
                    <a:cubicBezTo>
                      <a:pt x="1367" y="4694"/>
                      <a:pt x="1459" y="4707"/>
                      <a:pt x="1552" y="4707"/>
                    </a:cubicBezTo>
                    <a:cubicBezTo>
                      <a:pt x="1636" y="4707"/>
                      <a:pt x="1720" y="4696"/>
                      <a:pt x="1804" y="4676"/>
                    </a:cubicBezTo>
                    <a:cubicBezTo>
                      <a:pt x="1901" y="4654"/>
                      <a:pt x="2000" y="4630"/>
                      <a:pt x="2097" y="4607"/>
                    </a:cubicBezTo>
                    <a:cubicBezTo>
                      <a:pt x="2246" y="4570"/>
                      <a:pt x="2390" y="4509"/>
                      <a:pt x="2515" y="4416"/>
                    </a:cubicBezTo>
                    <a:cubicBezTo>
                      <a:pt x="2622" y="4341"/>
                      <a:pt x="2715" y="4258"/>
                      <a:pt x="2785" y="4152"/>
                    </a:cubicBezTo>
                    <a:cubicBezTo>
                      <a:pt x="2836" y="4081"/>
                      <a:pt x="2869" y="3998"/>
                      <a:pt x="2901" y="3919"/>
                    </a:cubicBezTo>
                    <a:cubicBezTo>
                      <a:pt x="2926" y="3857"/>
                      <a:pt x="2932" y="3827"/>
                      <a:pt x="2947" y="3827"/>
                    </a:cubicBezTo>
                    <a:cubicBezTo>
                      <a:pt x="2959" y="3827"/>
                      <a:pt x="2978" y="3850"/>
                      <a:pt x="3022" y="3895"/>
                    </a:cubicBezTo>
                    <a:cubicBezTo>
                      <a:pt x="3032" y="3901"/>
                      <a:pt x="3036" y="3910"/>
                      <a:pt x="3045" y="3919"/>
                    </a:cubicBezTo>
                    <a:cubicBezTo>
                      <a:pt x="3115" y="4002"/>
                      <a:pt x="3184" y="4086"/>
                      <a:pt x="3259" y="4165"/>
                    </a:cubicBezTo>
                    <a:cubicBezTo>
                      <a:pt x="3328" y="4240"/>
                      <a:pt x="3403" y="4309"/>
                      <a:pt x="3482" y="4375"/>
                    </a:cubicBezTo>
                    <a:cubicBezTo>
                      <a:pt x="3598" y="4472"/>
                      <a:pt x="3724" y="4556"/>
                      <a:pt x="3858" y="4616"/>
                    </a:cubicBezTo>
                    <a:cubicBezTo>
                      <a:pt x="3959" y="4659"/>
                      <a:pt x="4060" y="4681"/>
                      <a:pt x="4164" y="4681"/>
                    </a:cubicBezTo>
                    <a:cubicBezTo>
                      <a:pt x="4205" y="4681"/>
                      <a:pt x="4245" y="4678"/>
                      <a:pt x="4287" y="4672"/>
                    </a:cubicBezTo>
                    <a:cubicBezTo>
                      <a:pt x="4398" y="4654"/>
                      <a:pt x="4486" y="4598"/>
                      <a:pt x="4556" y="4514"/>
                    </a:cubicBezTo>
                    <a:cubicBezTo>
                      <a:pt x="4594" y="4472"/>
                      <a:pt x="4630" y="4425"/>
                      <a:pt x="4663" y="4375"/>
                    </a:cubicBezTo>
                    <a:cubicBezTo>
                      <a:pt x="4737" y="4277"/>
                      <a:pt x="4802" y="4170"/>
                      <a:pt x="4854" y="4054"/>
                    </a:cubicBezTo>
                    <a:cubicBezTo>
                      <a:pt x="4896" y="3951"/>
                      <a:pt x="4918" y="3839"/>
                      <a:pt x="4914" y="3728"/>
                    </a:cubicBezTo>
                    <a:cubicBezTo>
                      <a:pt x="4914" y="3622"/>
                      <a:pt x="4886" y="3519"/>
                      <a:pt x="4845" y="3427"/>
                    </a:cubicBezTo>
                    <a:cubicBezTo>
                      <a:pt x="4807" y="3343"/>
                      <a:pt x="4770" y="3268"/>
                      <a:pt x="4733" y="3189"/>
                    </a:cubicBezTo>
                    <a:cubicBezTo>
                      <a:pt x="4663" y="3054"/>
                      <a:pt x="4602" y="2914"/>
                      <a:pt x="4551" y="2771"/>
                    </a:cubicBezTo>
                    <a:cubicBezTo>
                      <a:pt x="4538" y="2738"/>
                      <a:pt x="4528" y="2706"/>
                      <a:pt x="4519" y="2668"/>
                    </a:cubicBezTo>
                    <a:cubicBezTo>
                      <a:pt x="4505" y="2612"/>
                      <a:pt x="4528" y="2566"/>
                      <a:pt x="4575" y="2538"/>
                    </a:cubicBezTo>
                    <a:cubicBezTo>
                      <a:pt x="4594" y="2524"/>
                      <a:pt x="4611" y="2511"/>
                      <a:pt x="4630" y="2501"/>
                    </a:cubicBezTo>
                    <a:cubicBezTo>
                      <a:pt x="4756" y="2436"/>
                      <a:pt x="4877" y="2376"/>
                      <a:pt x="4997" y="2311"/>
                    </a:cubicBezTo>
                    <a:cubicBezTo>
                      <a:pt x="5091" y="2264"/>
                      <a:pt x="5179" y="2217"/>
                      <a:pt x="5263" y="2166"/>
                    </a:cubicBezTo>
                    <a:cubicBezTo>
                      <a:pt x="5439" y="2069"/>
                      <a:pt x="5602" y="1953"/>
                      <a:pt x="5755" y="1822"/>
                    </a:cubicBezTo>
                    <a:cubicBezTo>
                      <a:pt x="5834" y="1753"/>
                      <a:pt x="5905" y="1683"/>
                      <a:pt x="5956" y="1590"/>
                    </a:cubicBezTo>
                    <a:cubicBezTo>
                      <a:pt x="6002" y="1506"/>
                      <a:pt x="6021" y="1418"/>
                      <a:pt x="6002" y="1325"/>
                    </a:cubicBezTo>
                    <a:cubicBezTo>
                      <a:pt x="5988" y="1236"/>
                      <a:pt x="5946" y="1162"/>
                      <a:pt x="5905" y="1088"/>
                    </a:cubicBezTo>
                    <a:cubicBezTo>
                      <a:pt x="5825" y="953"/>
                      <a:pt x="5737" y="827"/>
                      <a:pt x="5649" y="702"/>
                    </a:cubicBezTo>
                    <a:cubicBezTo>
                      <a:pt x="5588" y="623"/>
                      <a:pt x="5523" y="548"/>
                      <a:pt x="5444" y="492"/>
                    </a:cubicBezTo>
                    <a:cubicBezTo>
                      <a:pt x="5345" y="426"/>
                      <a:pt x="5243" y="387"/>
                      <a:pt x="5131" y="387"/>
                    </a:cubicBezTo>
                    <a:cubicBezTo>
                      <a:pt x="5101" y="387"/>
                      <a:pt x="5071" y="389"/>
                      <a:pt x="5040" y="395"/>
                    </a:cubicBezTo>
                    <a:cubicBezTo>
                      <a:pt x="4961" y="404"/>
                      <a:pt x="4881" y="428"/>
                      <a:pt x="4807" y="460"/>
                    </a:cubicBezTo>
                    <a:cubicBezTo>
                      <a:pt x="4500" y="590"/>
                      <a:pt x="4212" y="753"/>
                      <a:pt x="3948" y="958"/>
                    </a:cubicBezTo>
                    <a:cubicBezTo>
                      <a:pt x="3935" y="968"/>
                      <a:pt x="3927" y="974"/>
                      <a:pt x="3921" y="974"/>
                    </a:cubicBezTo>
                    <a:cubicBezTo>
                      <a:pt x="3914" y="974"/>
                      <a:pt x="3910" y="965"/>
                      <a:pt x="3905" y="944"/>
                    </a:cubicBezTo>
                    <a:cubicBezTo>
                      <a:pt x="3892" y="842"/>
                      <a:pt x="3873" y="739"/>
                      <a:pt x="3854" y="637"/>
                    </a:cubicBezTo>
                    <a:cubicBezTo>
                      <a:pt x="3836" y="539"/>
                      <a:pt x="3826" y="442"/>
                      <a:pt x="3798" y="344"/>
                    </a:cubicBezTo>
                    <a:cubicBezTo>
                      <a:pt x="3785" y="293"/>
                      <a:pt x="3766" y="247"/>
                      <a:pt x="3738" y="200"/>
                    </a:cubicBezTo>
                    <a:cubicBezTo>
                      <a:pt x="3710" y="158"/>
                      <a:pt x="3682" y="116"/>
                      <a:pt x="3645" y="84"/>
                    </a:cubicBezTo>
                    <a:cubicBezTo>
                      <a:pt x="3575" y="28"/>
                      <a:pt x="3496" y="0"/>
                      <a:pt x="34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1"/>
              <p:cNvSpPr/>
              <p:nvPr/>
            </p:nvSpPr>
            <p:spPr>
              <a:xfrm>
                <a:off x="2693833" y="4101250"/>
                <a:ext cx="83170" cy="77651"/>
              </a:xfrm>
              <a:custGeom>
                <a:avLst/>
                <a:gdLst/>
                <a:ahLst/>
                <a:cxnLst/>
                <a:rect l="l" t="t" r="r" b="b"/>
                <a:pathLst>
                  <a:path w="1748" h="1632" extrusionOk="0">
                    <a:moveTo>
                      <a:pt x="674" y="1"/>
                    </a:moveTo>
                    <a:cubicBezTo>
                      <a:pt x="595" y="1"/>
                      <a:pt x="516" y="1"/>
                      <a:pt x="437" y="20"/>
                    </a:cubicBezTo>
                    <a:cubicBezTo>
                      <a:pt x="335" y="42"/>
                      <a:pt x="242" y="89"/>
                      <a:pt x="177" y="173"/>
                    </a:cubicBezTo>
                    <a:cubicBezTo>
                      <a:pt x="112" y="252"/>
                      <a:pt x="65" y="340"/>
                      <a:pt x="42" y="443"/>
                    </a:cubicBezTo>
                    <a:cubicBezTo>
                      <a:pt x="28" y="494"/>
                      <a:pt x="18" y="550"/>
                      <a:pt x="9" y="606"/>
                    </a:cubicBezTo>
                    <a:cubicBezTo>
                      <a:pt x="5" y="679"/>
                      <a:pt x="1" y="749"/>
                      <a:pt x="23" y="819"/>
                    </a:cubicBezTo>
                    <a:cubicBezTo>
                      <a:pt x="33" y="851"/>
                      <a:pt x="37" y="884"/>
                      <a:pt x="42" y="917"/>
                    </a:cubicBezTo>
                    <a:cubicBezTo>
                      <a:pt x="56" y="996"/>
                      <a:pt x="70" y="1074"/>
                      <a:pt x="89" y="1153"/>
                    </a:cubicBezTo>
                    <a:cubicBezTo>
                      <a:pt x="121" y="1260"/>
                      <a:pt x="172" y="1349"/>
                      <a:pt x="256" y="1423"/>
                    </a:cubicBezTo>
                    <a:cubicBezTo>
                      <a:pt x="307" y="1465"/>
                      <a:pt x="358" y="1498"/>
                      <a:pt x="419" y="1526"/>
                    </a:cubicBezTo>
                    <a:cubicBezTo>
                      <a:pt x="576" y="1604"/>
                      <a:pt x="748" y="1632"/>
                      <a:pt x="925" y="1632"/>
                    </a:cubicBezTo>
                    <a:cubicBezTo>
                      <a:pt x="953" y="1632"/>
                      <a:pt x="977" y="1628"/>
                      <a:pt x="999" y="1628"/>
                    </a:cubicBezTo>
                    <a:cubicBezTo>
                      <a:pt x="1042" y="1628"/>
                      <a:pt x="1088" y="1623"/>
                      <a:pt x="1130" y="1619"/>
                    </a:cubicBezTo>
                    <a:cubicBezTo>
                      <a:pt x="1232" y="1604"/>
                      <a:pt x="1320" y="1563"/>
                      <a:pt x="1390" y="1488"/>
                    </a:cubicBezTo>
                    <a:cubicBezTo>
                      <a:pt x="1445" y="1423"/>
                      <a:pt x="1497" y="1363"/>
                      <a:pt x="1539" y="1293"/>
                    </a:cubicBezTo>
                    <a:cubicBezTo>
                      <a:pt x="1571" y="1237"/>
                      <a:pt x="1604" y="1181"/>
                      <a:pt x="1627" y="1125"/>
                    </a:cubicBezTo>
                    <a:cubicBezTo>
                      <a:pt x="1669" y="1014"/>
                      <a:pt x="1702" y="902"/>
                      <a:pt x="1730" y="791"/>
                    </a:cubicBezTo>
                    <a:cubicBezTo>
                      <a:pt x="1748" y="698"/>
                      <a:pt x="1748" y="610"/>
                      <a:pt x="1734" y="516"/>
                    </a:cubicBezTo>
                    <a:cubicBezTo>
                      <a:pt x="1720" y="460"/>
                      <a:pt x="1706" y="405"/>
                      <a:pt x="1679" y="354"/>
                    </a:cubicBezTo>
                    <a:cubicBezTo>
                      <a:pt x="1632" y="271"/>
                      <a:pt x="1567" y="209"/>
                      <a:pt x="1483" y="164"/>
                    </a:cubicBezTo>
                    <a:cubicBezTo>
                      <a:pt x="1376" y="103"/>
                      <a:pt x="1265" y="70"/>
                      <a:pt x="1144" y="48"/>
                    </a:cubicBezTo>
                    <a:cubicBezTo>
                      <a:pt x="990" y="14"/>
                      <a:pt x="832" y="5"/>
                      <a:pt x="6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38" name="Google Shape;438;p11"/>
          <p:cNvSpPr txBox="1">
            <a:spLocks noGrp="1"/>
          </p:cNvSpPr>
          <p:nvPr>
            <p:ph type="title" hasCustomPrompt="1"/>
          </p:nvPr>
        </p:nvSpPr>
        <p:spPr>
          <a:xfrm>
            <a:off x="1618200" y="1125267"/>
            <a:ext cx="5907600" cy="13784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39" name="Google Shape;439;p11"/>
          <p:cNvSpPr txBox="1">
            <a:spLocks noGrp="1"/>
          </p:cNvSpPr>
          <p:nvPr>
            <p:ph type="subTitle" idx="1"/>
          </p:nvPr>
        </p:nvSpPr>
        <p:spPr>
          <a:xfrm>
            <a:off x="1618200" y="2503867"/>
            <a:ext cx="5907600" cy="6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extLst>
      <p:ext uri="{BB962C8B-B14F-4D97-AF65-F5344CB8AC3E}">
        <p14:creationId xmlns:p14="http://schemas.microsoft.com/office/powerpoint/2010/main" val="12495179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40"/>
        <p:cNvGrpSpPr/>
        <p:nvPr/>
      </p:nvGrpSpPr>
      <p:grpSpPr>
        <a:xfrm>
          <a:off x="0" y="0"/>
          <a:ext cx="0" cy="0"/>
          <a:chOff x="0" y="0"/>
          <a:chExt cx="0" cy="0"/>
        </a:xfrm>
      </p:grpSpPr>
    </p:spTree>
    <p:extLst>
      <p:ext uri="{BB962C8B-B14F-4D97-AF65-F5344CB8AC3E}">
        <p14:creationId xmlns:p14="http://schemas.microsoft.com/office/powerpoint/2010/main" val="27920427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19"/>
        <p:cNvGrpSpPr/>
        <p:nvPr/>
      </p:nvGrpSpPr>
      <p:grpSpPr>
        <a:xfrm>
          <a:off x="0" y="0"/>
          <a:ext cx="0" cy="0"/>
          <a:chOff x="0" y="0"/>
          <a:chExt cx="0" cy="0"/>
        </a:xfrm>
      </p:grpSpPr>
      <p:pic>
        <p:nvPicPr>
          <p:cNvPr id="520" name="Google Shape;520;p14"/>
          <p:cNvPicPr preferRelativeResize="0"/>
          <p:nvPr/>
        </p:nvPicPr>
        <p:blipFill rotWithShape="1">
          <a:blip r:embed="rId2">
            <a:alphaModFix amt="31000"/>
          </a:blip>
          <a:srcRect l="475" t="8200" r="475" b="7253"/>
          <a:stretch/>
        </p:blipFill>
        <p:spPr>
          <a:xfrm>
            <a:off x="-1" y="-38917"/>
            <a:ext cx="9144003" cy="6935833"/>
          </a:xfrm>
          <a:prstGeom prst="rect">
            <a:avLst/>
          </a:prstGeom>
          <a:noFill/>
          <a:ln>
            <a:noFill/>
          </a:ln>
        </p:spPr>
      </p:pic>
      <p:sp>
        <p:nvSpPr>
          <p:cNvPr id="521" name="Google Shape;521;p14"/>
          <p:cNvSpPr txBox="1">
            <a:spLocks noGrp="1"/>
          </p:cNvSpPr>
          <p:nvPr>
            <p:ph type="subTitle" idx="1"/>
          </p:nvPr>
        </p:nvSpPr>
        <p:spPr>
          <a:xfrm>
            <a:off x="3055375" y="1479457"/>
            <a:ext cx="5375400" cy="27720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endParaRPr/>
          </a:p>
        </p:txBody>
      </p:sp>
      <p:sp>
        <p:nvSpPr>
          <p:cNvPr id="522" name="Google Shape;522;p14"/>
          <p:cNvSpPr txBox="1">
            <a:spLocks noGrp="1"/>
          </p:cNvSpPr>
          <p:nvPr>
            <p:ph type="title"/>
          </p:nvPr>
        </p:nvSpPr>
        <p:spPr>
          <a:xfrm>
            <a:off x="3055375" y="4398956"/>
            <a:ext cx="5375400" cy="979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grpSp>
        <p:nvGrpSpPr>
          <p:cNvPr id="523" name="Google Shape;523;p14"/>
          <p:cNvGrpSpPr/>
          <p:nvPr/>
        </p:nvGrpSpPr>
        <p:grpSpPr>
          <a:xfrm>
            <a:off x="-568735" y="-543978"/>
            <a:ext cx="2204392" cy="7984471"/>
            <a:chOff x="-568735" y="-407984"/>
            <a:chExt cx="2204392" cy="5988353"/>
          </a:xfrm>
        </p:grpSpPr>
        <p:grpSp>
          <p:nvGrpSpPr>
            <p:cNvPr id="524" name="Google Shape;524;p14"/>
            <p:cNvGrpSpPr/>
            <p:nvPr/>
          </p:nvGrpSpPr>
          <p:grpSpPr>
            <a:xfrm rot="1287855">
              <a:off x="-312074" y="-158345"/>
              <a:ext cx="1691071" cy="1723336"/>
              <a:chOff x="-2589330" y="2282166"/>
              <a:chExt cx="1231928" cy="1255433"/>
            </a:xfrm>
          </p:grpSpPr>
          <p:grpSp>
            <p:nvGrpSpPr>
              <p:cNvPr id="525" name="Google Shape;525;p14"/>
              <p:cNvGrpSpPr/>
              <p:nvPr/>
            </p:nvGrpSpPr>
            <p:grpSpPr>
              <a:xfrm rot="10349919" flipH="1">
                <a:off x="-2526380" y="2465899"/>
                <a:ext cx="685457" cy="1009327"/>
                <a:chOff x="8414609" y="1706699"/>
                <a:chExt cx="812034" cy="1195710"/>
              </a:xfrm>
            </p:grpSpPr>
            <p:sp>
              <p:nvSpPr>
                <p:cNvPr id="526" name="Google Shape;526;p14"/>
                <p:cNvSpPr/>
                <p:nvPr/>
              </p:nvSpPr>
              <p:spPr>
                <a:xfrm rot="3203863">
                  <a:off x="8776083" y="2358324"/>
                  <a:ext cx="296732" cy="532466"/>
                </a:xfrm>
                <a:custGeom>
                  <a:avLst/>
                  <a:gdLst/>
                  <a:ahLst/>
                  <a:cxnLst/>
                  <a:rect l="l" t="t" r="r" b="b"/>
                  <a:pathLst>
                    <a:path w="341" h="612" extrusionOk="0">
                      <a:moveTo>
                        <a:pt x="15" y="1"/>
                      </a:moveTo>
                      <a:cubicBezTo>
                        <a:pt x="1" y="38"/>
                        <a:pt x="29" y="117"/>
                        <a:pt x="33" y="159"/>
                      </a:cubicBezTo>
                      <a:cubicBezTo>
                        <a:pt x="43" y="220"/>
                        <a:pt x="48" y="280"/>
                        <a:pt x="48" y="345"/>
                      </a:cubicBezTo>
                      <a:cubicBezTo>
                        <a:pt x="52" y="419"/>
                        <a:pt x="52" y="499"/>
                        <a:pt x="71" y="568"/>
                      </a:cubicBezTo>
                      <a:cubicBezTo>
                        <a:pt x="76" y="582"/>
                        <a:pt x="80" y="591"/>
                        <a:pt x="89" y="600"/>
                      </a:cubicBezTo>
                      <a:cubicBezTo>
                        <a:pt x="99" y="610"/>
                        <a:pt x="113" y="610"/>
                        <a:pt x="127" y="610"/>
                      </a:cubicBezTo>
                      <a:cubicBezTo>
                        <a:pt x="136" y="611"/>
                        <a:pt x="145" y="611"/>
                        <a:pt x="155" y="611"/>
                      </a:cubicBezTo>
                      <a:cubicBezTo>
                        <a:pt x="201" y="611"/>
                        <a:pt x="247" y="602"/>
                        <a:pt x="290" y="582"/>
                      </a:cubicBezTo>
                      <a:cubicBezTo>
                        <a:pt x="303" y="578"/>
                        <a:pt x="312" y="572"/>
                        <a:pt x="322" y="563"/>
                      </a:cubicBezTo>
                      <a:cubicBezTo>
                        <a:pt x="340" y="540"/>
                        <a:pt x="336" y="503"/>
                        <a:pt x="327" y="475"/>
                      </a:cubicBezTo>
                      <a:cubicBezTo>
                        <a:pt x="299" y="382"/>
                        <a:pt x="252" y="299"/>
                        <a:pt x="196" y="220"/>
                      </a:cubicBezTo>
                      <a:cubicBezTo>
                        <a:pt x="168" y="177"/>
                        <a:pt x="140" y="140"/>
                        <a:pt x="108" y="104"/>
                      </a:cubicBezTo>
                      <a:cubicBezTo>
                        <a:pt x="80" y="70"/>
                        <a:pt x="52" y="24"/>
                        <a:pt x="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14"/>
                <p:cNvSpPr/>
                <p:nvPr/>
              </p:nvSpPr>
              <p:spPr>
                <a:xfrm rot="3203863">
                  <a:off x="8616468" y="2129100"/>
                  <a:ext cx="275848" cy="553347"/>
                </a:xfrm>
                <a:custGeom>
                  <a:avLst/>
                  <a:gdLst/>
                  <a:ahLst/>
                  <a:cxnLst/>
                  <a:rect l="l" t="t" r="r" b="b"/>
                  <a:pathLst>
                    <a:path w="317" h="636" extrusionOk="0">
                      <a:moveTo>
                        <a:pt x="297" y="1"/>
                      </a:moveTo>
                      <a:cubicBezTo>
                        <a:pt x="260" y="20"/>
                        <a:pt x="237" y="104"/>
                        <a:pt x="218" y="136"/>
                      </a:cubicBezTo>
                      <a:cubicBezTo>
                        <a:pt x="190" y="192"/>
                        <a:pt x="153" y="243"/>
                        <a:pt x="121" y="293"/>
                      </a:cubicBezTo>
                      <a:cubicBezTo>
                        <a:pt x="78" y="359"/>
                        <a:pt x="33" y="419"/>
                        <a:pt x="5" y="488"/>
                      </a:cubicBezTo>
                      <a:cubicBezTo>
                        <a:pt x="0" y="503"/>
                        <a:pt x="0" y="512"/>
                        <a:pt x="0" y="526"/>
                      </a:cubicBezTo>
                      <a:cubicBezTo>
                        <a:pt x="5" y="540"/>
                        <a:pt x="14" y="550"/>
                        <a:pt x="23" y="559"/>
                      </a:cubicBezTo>
                      <a:cubicBezTo>
                        <a:pt x="65" y="591"/>
                        <a:pt x="116" y="619"/>
                        <a:pt x="172" y="634"/>
                      </a:cubicBezTo>
                      <a:cubicBezTo>
                        <a:pt x="181" y="634"/>
                        <a:pt x="188" y="635"/>
                        <a:pt x="196" y="635"/>
                      </a:cubicBezTo>
                      <a:cubicBezTo>
                        <a:pt x="200" y="635"/>
                        <a:pt x="204" y="635"/>
                        <a:pt x="209" y="634"/>
                      </a:cubicBezTo>
                      <a:cubicBezTo>
                        <a:pt x="237" y="628"/>
                        <a:pt x="256" y="596"/>
                        <a:pt x="265" y="563"/>
                      </a:cubicBezTo>
                      <a:cubicBezTo>
                        <a:pt x="297" y="475"/>
                        <a:pt x="312" y="377"/>
                        <a:pt x="316" y="280"/>
                      </a:cubicBezTo>
                      <a:cubicBezTo>
                        <a:pt x="316" y="233"/>
                        <a:pt x="316" y="182"/>
                        <a:pt x="312" y="136"/>
                      </a:cubicBezTo>
                      <a:cubicBezTo>
                        <a:pt x="312" y="94"/>
                        <a:pt x="312" y="38"/>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14"/>
                <p:cNvSpPr/>
                <p:nvPr/>
              </p:nvSpPr>
              <p:spPr>
                <a:xfrm rot="3203863">
                  <a:off x="8503120" y="1994579"/>
                  <a:ext cx="450755" cy="447202"/>
                </a:xfrm>
                <a:custGeom>
                  <a:avLst/>
                  <a:gdLst/>
                  <a:ahLst/>
                  <a:cxnLst/>
                  <a:rect l="l" t="t" r="r" b="b"/>
                  <a:pathLst>
                    <a:path w="518" h="514" extrusionOk="0">
                      <a:moveTo>
                        <a:pt x="517" y="0"/>
                      </a:moveTo>
                      <a:cubicBezTo>
                        <a:pt x="475" y="0"/>
                        <a:pt x="415" y="60"/>
                        <a:pt x="382" y="79"/>
                      </a:cubicBezTo>
                      <a:cubicBezTo>
                        <a:pt x="331" y="116"/>
                        <a:pt x="275" y="144"/>
                        <a:pt x="219" y="172"/>
                      </a:cubicBezTo>
                      <a:cubicBezTo>
                        <a:pt x="150" y="209"/>
                        <a:pt x="80" y="242"/>
                        <a:pt x="24" y="292"/>
                      </a:cubicBezTo>
                      <a:cubicBezTo>
                        <a:pt x="15" y="298"/>
                        <a:pt x="6" y="307"/>
                        <a:pt x="6" y="316"/>
                      </a:cubicBezTo>
                      <a:cubicBezTo>
                        <a:pt x="1" y="330"/>
                        <a:pt x="6" y="344"/>
                        <a:pt x="11" y="358"/>
                      </a:cubicBezTo>
                      <a:cubicBezTo>
                        <a:pt x="29" y="410"/>
                        <a:pt x="62" y="455"/>
                        <a:pt x="103" y="493"/>
                      </a:cubicBezTo>
                      <a:cubicBezTo>
                        <a:pt x="112" y="502"/>
                        <a:pt x="122" y="511"/>
                        <a:pt x="131" y="511"/>
                      </a:cubicBezTo>
                      <a:cubicBezTo>
                        <a:pt x="137" y="513"/>
                        <a:pt x="144" y="514"/>
                        <a:pt x="150" y="514"/>
                      </a:cubicBezTo>
                      <a:cubicBezTo>
                        <a:pt x="176" y="514"/>
                        <a:pt x="200" y="499"/>
                        <a:pt x="219" y="483"/>
                      </a:cubicBezTo>
                      <a:cubicBezTo>
                        <a:pt x="290" y="419"/>
                        <a:pt x="350" y="339"/>
                        <a:pt x="397" y="256"/>
                      </a:cubicBezTo>
                      <a:cubicBezTo>
                        <a:pt x="419" y="214"/>
                        <a:pt x="443" y="167"/>
                        <a:pt x="462" y="125"/>
                      </a:cubicBezTo>
                      <a:cubicBezTo>
                        <a:pt x="481" y="88"/>
                        <a:pt x="513" y="41"/>
                        <a:pt x="5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14"/>
                <p:cNvSpPr/>
                <p:nvPr/>
              </p:nvSpPr>
              <p:spPr>
                <a:xfrm rot="3203893">
                  <a:off x="8497873" y="1916651"/>
                  <a:ext cx="642497" cy="237519"/>
                </a:xfrm>
                <a:custGeom>
                  <a:avLst/>
                  <a:gdLst/>
                  <a:ahLst/>
                  <a:cxnLst/>
                  <a:rect l="l" t="t" r="r" b="b"/>
                  <a:pathLst>
                    <a:path w="638" h="273" extrusionOk="0">
                      <a:moveTo>
                        <a:pt x="111" y="1"/>
                      </a:moveTo>
                      <a:cubicBezTo>
                        <a:pt x="97" y="1"/>
                        <a:pt x="84" y="1"/>
                        <a:pt x="71" y="3"/>
                      </a:cubicBezTo>
                      <a:cubicBezTo>
                        <a:pt x="56" y="3"/>
                        <a:pt x="47" y="9"/>
                        <a:pt x="38" y="13"/>
                      </a:cubicBezTo>
                      <a:cubicBezTo>
                        <a:pt x="28" y="22"/>
                        <a:pt x="24" y="36"/>
                        <a:pt x="19" y="50"/>
                      </a:cubicBezTo>
                      <a:cubicBezTo>
                        <a:pt x="6" y="101"/>
                        <a:pt x="0" y="157"/>
                        <a:pt x="15" y="213"/>
                      </a:cubicBezTo>
                      <a:cubicBezTo>
                        <a:pt x="15" y="226"/>
                        <a:pt x="19" y="236"/>
                        <a:pt x="24" y="245"/>
                      </a:cubicBezTo>
                      <a:cubicBezTo>
                        <a:pt x="43" y="273"/>
                        <a:pt x="80" y="273"/>
                        <a:pt x="112" y="273"/>
                      </a:cubicBezTo>
                      <a:cubicBezTo>
                        <a:pt x="210" y="264"/>
                        <a:pt x="303" y="236"/>
                        <a:pt x="391" y="194"/>
                      </a:cubicBezTo>
                      <a:cubicBezTo>
                        <a:pt x="433" y="176"/>
                        <a:pt x="480" y="157"/>
                        <a:pt x="521" y="133"/>
                      </a:cubicBezTo>
                      <a:cubicBezTo>
                        <a:pt x="558" y="110"/>
                        <a:pt x="609" y="92"/>
                        <a:pt x="637" y="64"/>
                      </a:cubicBezTo>
                      <a:cubicBezTo>
                        <a:pt x="619" y="48"/>
                        <a:pt x="583" y="46"/>
                        <a:pt x="550" y="46"/>
                      </a:cubicBezTo>
                      <a:cubicBezTo>
                        <a:pt x="535" y="46"/>
                        <a:pt x="520" y="46"/>
                        <a:pt x="508" y="46"/>
                      </a:cubicBezTo>
                      <a:cubicBezTo>
                        <a:pt x="499" y="46"/>
                        <a:pt x="491" y="46"/>
                        <a:pt x="485" y="45"/>
                      </a:cubicBezTo>
                      <a:cubicBezTo>
                        <a:pt x="419" y="41"/>
                        <a:pt x="358" y="36"/>
                        <a:pt x="298" y="26"/>
                      </a:cubicBezTo>
                      <a:cubicBezTo>
                        <a:pt x="237" y="15"/>
                        <a:pt x="173" y="1"/>
                        <a:pt x="1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0" name="Google Shape;530;p14"/>
              <p:cNvGrpSpPr/>
              <p:nvPr/>
            </p:nvGrpSpPr>
            <p:grpSpPr>
              <a:xfrm rot="10800000">
                <a:off x="-2291254" y="2282166"/>
                <a:ext cx="933852" cy="1255433"/>
                <a:chOff x="8358384" y="1610245"/>
                <a:chExt cx="1106329" cy="1487304"/>
              </a:xfrm>
            </p:grpSpPr>
            <p:sp>
              <p:nvSpPr>
                <p:cNvPr id="531" name="Google Shape;531;p14"/>
                <p:cNvSpPr/>
                <p:nvPr/>
              </p:nvSpPr>
              <p:spPr>
                <a:xfrm rot="9523073">
                  <a:off x="8975683" y="1639521"/>
                  <a:ext cx="275853" cy="609527"/>
                </a:xfrm>
                <a:custGeom>
                  <a:avLst/>
                  <a:gdLst/>
                  <a:ahLst/>
                  <a:cxnLst/>
                  <a:rect l="l" t="t" r="r" b="b"/>
                  <a:pathLst>
                    <a:path w="317" h="636" extrusionOk="0">
                      <a:moveTo>
                        <a:pt x="297" y="1"/>
                      </a:moveTo>
                      <a:cubicBezTo>
                        <a:pt x="260" y="20"/>
                        <a:pt x="237" y="104"/>
                        <a:pt x="218" y="136"/>
                      </a:cubicBezTo>
                      <a:cubicBezTo>
                        <a:pt x="190" y="192"/>
                        <a:pt x="153" y="243"/>
                        <a:pt x="121" y="293"/>
                      </a:cubicBezTo>
                      <a:cubicBezTo>
                        <a:pt x="78" y="359"/>
                        <a:pt x="33" y="419"/>
                        <a:pt x="5" y="488"/>
                      </a:cubicBezTo>
                      <a:cubicBezTo>
                        <a:pt x="0" y="503"/>
                        <a:pt x="0" y="512"/>
                        <a:pt x="0" y="526"/>
                      </a:cubicBezTo>
                      <a:cubicBezTo>
                        <a:pt x="5" y="540"/>
                        <a:pt x="14" y="550"/>
                        <a:pt x="23" y="559"/>
                      </a:cubicBezTo>
                      <a:cubicBezTo>
                        <a:pt x="65" y="591"/>
                        <a:pt x="116" y="619"/>
                        <a:pt x="172" y="634"/>
                      </a:cubicBezTo>
                      <a:cubicBezTo>
                        <a:pt x="181" y="634"/>
                        <a:pt x="188" y="635"/>
                        <a:pt x="196" y="635"/>
                      </a:cubicBezTo>
                      <a:cubicBezTo>
                        <a:pt x="200" y="635"/>
                        <a:pt x="204" y="635"/>
                        <a:pt x="209" y="634"/>
                      </a:cubicBezTo>
                      <a:cubicBezTo>
                        <a:pt x="237" y="628"/>
                        <a:pt x="256" y="596"/>
                        <a:pt x="265" y="563"/>
                      </a:cubicBezTo>
                      <a:cubicBezTo>
                        <a:pt x="297" y="475"/>
                        <a:pt x="312" y="377"/>
                        <a:pt x="316" y="280"/>
                      </a:cubicBezTo>
                      <a:cubicBezTo>
                        <a:pt x="316" y="233"/>
                        <a:pt x="316" y="182"/>
                        <a:pt x="312" y="136"/>
                      </a:cubicBezTo>
                      <a:cubicBezTo>
                        <a:pt x="312" y="94"/>
                        <a:pt x="312" y="38"/>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14"/>
                <p:cNvSpPr/>
                <p:nvPr/>
              </p:nvSpPr>
              <p:spPr>
                <a:xfrm rot="3203863">
                  <a:off x="8766272" y="2358227"/>
                  <a:ext cx="296732" cy="532466"/>
                </a:xfrm>
                <a:custGeom>
                  <a:avLst/>
                  <a:gdLst/>
                  <a:ahLst/>
                  <a:cxnLst/>
                  <a:rect l="l" t="t" r="r" b="b"/>
                  <a:pathLst>
                    <a:path w="341" h="612" extrusionOk="0">
                      <a:moveTo>
                        <a:pt x="15" y="1"/>
                      </a:moveTo>
                      <a:cubicBezTo>
                        <a:pt x="1" y="38"/>
                        <a:pt x="29" y="117"/>
                        <a:pt x="33" y="159"/>
                      </a:cubicBezTo>
                      <a:cubicBezTo>
                        <a:pt x="43" y="220"/>
                        <a:pt x="48" y="280"/>
                        <a:pt x="48" y="345"/>
                      </a:cubicBezTo>
                      <a:cubicBezTo>
                        <a:pt x="52" y="419"/>
                        <a:pt x="52" y="499"/>
                        <a:pt x="71" y="568"/>
                      </a:cubicBezTo>
                      <a:cubicBezTo>
                        <a:pt x="76" y="582"/>
                        <a:pt x="80" y="591"/>
                        <a:pt x="89" y="600"/>
                      </a:cubicBezTo>
                      <a:cubicBezTo>
                        <a:pt x="99" y="610"/>
                        <a:pt x="113" y="610"/>
                        <a:pt x="127" y="610"/>
                      </a:cubicBezTo>
                      <a:cubicBezTo>
                        <a:pt x="136" y="611"/>
                        <a:pt x="145" y="611"/>
                        <a:pt x="155" y="611"/>
                      </a:cubicBezTo>
                      <a:cubicBezTo>
                        <a:pt x="201" y="611"/>
                        <a:pt x="247" y="602"/>
                        <a:pt x="290" y="582"/>
                      </a:cubicBezTo>
                      <a:cubicBezTo>
                        <a:pt x="303" y="578"/>
                        <a:pt x="312" y="572"/>
                        <a:pt x="322" y="563"/>
                      </a:cubicBezTo>
                      <a:cubicBezTo>
                        <a:pt x="340" y="540"/>
                        <a:pt x="336" y="503"/>
                        <a:pt x="327" y="475"/>
                      </a:cubicBezTo>
                      <a:cubicBezTo>
                        <a:pt x="299" y="382"/>
                        <a:pt x="252" y="299"/>
                        <a:pt x="196" y="220"/>
                      </a:cubicBezTo>
                      <a:cubicBezTo>
                        <a:pt x="168" y="177"/>
                        <a:pt x="140" y="140"/>
                        <a:pt x="108" y="104"/>
                      </a:cubicBezTo>
                      <a:cubicBezTo>
                        <a:pt x="80" y="70"/>
                        <a:pt x="52" y="24"/>
                        <a:pt x="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14"/>
                <p:cNvSpPr/>
                <p:nvPr/>
              </p:nvSpPr>
              <p:spPr>
                <a:xfrm rot="3203863">
                  <a:off x="8605281" y="2108004"/>
                  <a:ext cx="275848" cy="553347"/>
                </a:xfrm>
                <a:custGeom>
                  <a:avLst/>
                  <a:gdLst/>
                  <a:ahLst/>
                  <a:cxnLst/>
                  <a:rect l="l" t="t" r="r" b="b"/>
                  <a:pathLst>
                    <a:path w="317" h="636" extrusionOk="0">
                      <a:moveTo>
                        <a:pt x="297" y="1"/>
                      </a:moveTo>
                      <a:cubicBezTo>
                        <a:pt x="260" y="20"/>
                        <a:pt x="237" y="104"/>
                        <a:pt x="218" y="136"/>
                      </a:cubicBezTo>
                      <a:cubicBezTo>
                        <a:pt x="190" y="192"/>
                        <a:pt x="153" y="243"/>
                        <a:pt x="121" y="293"/>
                      </a:cubicBezTo>
                      <a:cubicBezTo>
                        <a:pt x="78" y="359"/>
                        <a:pt x="33" y="419"/>
                        <a:pt x="5" y="488"/>
                      </a:cubicBezTo>
                      <a:cubicBezTo>
                        <a:pt x="0" y="503"/>
                        <a:pt x="0" y="512"/>
                        <a:pt x="0" y="526"/>
                      </a:cubicBezTo>
                      <a:cubicBezTo>
                        <a:pt x="5" y="540"/>
                        <a:pt x="14" y="550"/>
                        <a:pt x="23" y="559"/>
                      </a:cubicBezTo>
                      <a:cubicBezTo>
                        <a:pt x="65" y="591"/>
                        <a:pt x="116" y="619"/>
                        <a:pt x="172" y="634"/>
                      </a:cubicBezTo>
                      <a:cubicBezTo>
                        <a:pt x="181" y="634"/>
                        <a:pt x="188" y="635"/>
                        <a:pt x="196" y="635"/>
                      </a:cubicBezTo>
                      <a:cubicBezTo>
                        <a:pt x="200" y="635"/>
                        <a:pt x="204" y="635"/>
                        <a:pt x="209" y="634"/>
                      </a:cubicBezTo>
                      <a:cubicBezTo>
                        <a:pt x="237" y="628"/>
                        <a:pt x="256" y="596"/>
                        <a:pt x="265" y="563"/>
                      </a:cubicBezTo>
                      <a:cubicBezTo>
                        <a:pt x="297" y="475"/>
                        <a:pt x="312" y="377"/>
                        <a:pt x="316" y="280"/>
                      </a:cubicBezTo>
                      <a:cubicBezTo>
                        <a:pt x="316" y="233"/>
                        <a:pt x="316" y="182"/>
                        <a:pt x="312" y="136"/>
                      </a:cubicBezTo>
                      <a:cubicBezTo>
                        <a:pt x="312" y="94"/>
                        <a:pt x="312" y="38"/>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14"/>
                <p:cNvSpPr/>
                <p:nvPr/>
              </p:nvSpPr>
              <p:spPr>
                <a:xfrm rot="3203834">
                  <a:off x="8435364" y="1943478"/>
                  <a:ext cx="563906" cy="475373"/>
                </a:xfrm>
                <a:custGeom>
                  <a:avLst/>
                  <a:gdLst/>
                  <a:ahLst/>
                  <a:cxnLst/>
                  <a:rect l="l" t="t" r="r" b="b"/>
                  <a:pathLst>
                    <a:path w="518" h="514" extrusionOk="0">
                      <a:moveTo>
                        <a:pt x="517" y="0"/>
                      </a:moveTo>
                      <a:cubicBezTo>
                        <a:pt x="475" y="0"/>
                        <a:pt x="415" y="60"/>
                        <a:pt x="382" y="79"/>
                      </a:cubicBezTo>
                      <a:cubicBezTo>
                        <a:pt x="331" y="116"/>
                        <a:pt x="275" y="144"/>
                        <a:pt x="219" y="172"/>
                      </a:cubicBezTo>
                      <a:cubicBezTo>
                        <a:pt x="150" y="209"/>
                        <a:pt x="80" y="242"/>
                        <a:pt x="24" y="292"/>
                      </a:cubicBezTo>
                      <a:cubicBezTo>
                        <a:pt x="15" y="298"/>
                        <a:pt x="6" y="307"/>
                        <a:pt x="6" y="316"/>
                      </a:cubicBezTo>
                      <a:cubicBezTo>
                        <a:pt x="1" y="330"/>
                        <a:pt x="6" y="344"/>
                        <a:pt x="11" y="358"/>
                      </a:cubicBezTo>
                      <a:cubicBezTo>
                        <a:pt x="29" y="410"/>
                        <a:pt x="62" y="455"/>
                        <a:pt x="103" y="493"/>
                      </a:cubicBezTo>
                      <a:cubicBezTo>
                        <a:pt x="112" y="502"/>
                        <a:pt x="122" y="511"/>
                        <a:pt x="131" y="511"/>
                      </a:cubicBezTo>
                      <a:cubicBezTo>
                        <a:pt x="137" y="513"/>
                        <a:pt x="144" y="514"/>
                        <a:pt x="150" y="514"/>
                      </a:cubicBezTo>
                      <a:cubicBezTo>
                        <a:pt x="176" y="514"/>
                        <a:pt x="200" y="499"/>
                        <a:pt x="219" y="483"/>
                      </a:cubicBezTo>
                      <a:cubicBezTo>
                        <a:pt x="290" y="419"/>
                        <a:pt x="350" y="339"/>
                        <a:pt x="397" y="256"/>
                      </a:cubicBezTo>
                      <a:cubicBezTo>
                        <a:pt x="419" y="214"/>
                        <a:pt x="443" y="167"/>
                        <a:pt x="462" y="125"/>
                      </a:cubicBezTo>
                      <a:cubicBezTo>
                        <a:pt x="481" y="88"/>
                        <a:pt x="513" y="41"/>
                        <a:pt x="5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14"/>
                <p:cNvSpPr/>
                <p:nvPr/>
              </p:nvSpPr>
              <p:spPr>
                <a:xfrm rot="3203828">
                  <a:off x="8457205" y="1892116"/>
                  <a:ext cx="732191" cy="237523"/>
                </a:xfrm>
                <a:custGeom>
                  <a:avLst/>
                  <a:gdLst/>
                  <a:ahLst/>
                  <a:cxnLst/>
                  <a:rect l="l" t="t" r="r" b="b"/>
                  <a:pathLst>
                    <a:path w="638" h="273" extrusionOk="0">
                      <a:moveTo>
                        <a:pt x="111" y="1"/>
                      </a:moveTo>
                      <a:cubicBezTo>
                        <a:pt x="97" y="1"/>
                        <a:pt x="84" y="1"/>
                        <a:pt x="71" y="3"/>
                      </a:cubicBezTo>
                      <a:cubicBezTo>
                        <a:pt x="56" y="3"/>
                        <a:pt x="47" y="9"/>
                        <a:pt x="38" y="13"/>
                      </a:cubicBezTo>
                      <a:cubicBezTo>
                        <a:pt x="28" y="22"/>
                        <a:pt x="24" y="36"/>
                        <a:pt x="19" y="50"/>
                      </a:cubicBezTo>
                      <a:cubicBezTo>
                        <a:pt x="6" y="101"/>
                        <a:pt x="0" y="157"/>
                        <a:pt x="15" y="213"/>
                      </a:cubicBezTo>
                      <a:cubicBezTo>
                        <a:pt x="15" y="226"/>
                        <a:pt x="19" y="236"/>
                        <a:pt x="24" y="245"/>
                      </a:cubicBezTo>
                      <a:cubicBezTo>
                        <a:pt x="43" y="273"/>
                        <a:pt x="80" y="273"/>
                        <a:pt x="112" y="273"/>
                      </a:cubicBezTo>
                      <a:cubicBezTo>
                        <a:pt x="210" y="264"/>
                        <a:pt x="303" y="236"/>
                        <a:pt x="391" y="194"/>
                      </a:cubicBezTo>
                      <a:cubicBezTo>
                        <a:pt x="433" y="176"/>
                        <a:pt x="480" y="157"/>
                        <a:pt x="521" y="133"/>
                      </a:cubicBezTo>
                      <a:cubicBezTo>
                        <a:pt x="558" y="110"/>
                        <a:pt x="609" y="92"/>
                        <a:pt x="637" y="64"/>
                      </a:cubicBezTo>
                      <a:cubicBezTo>
                        <a:pt x="619" y="48"/>
                        <a:pt x="583" y="46"/>
                        <a:pt x="550" y="46"/>
                      </a:cubicBezTo>
                      <a:cubicBezTo>
                        <a:pt x="535" y="46"/>
                        <a:pt x="520" y="46"/>
                        <a:pt x="508" y="46"/>
                      </a:cubicBezTo>
                      <a:cubicBezTo>
                        <a:pt x="499" y="46"/>
                        <a:pt x="491" y="46"/>
                        <a:pt x="485" y="45"/>
                      </a:cubicBezTo>
                      <a:cubicBezTo>
                        <a:pt x="419" y="41"/>
                        <a:pt x="358" y="36"/>
                        <a:pt x="298" y="26"/>
                      </a:cubicBezTo>
                      <a:cubicBezTo>
                        <a:pt x="237" y="15"/>
                        <a:pt x="173" y="1"/>
                        <a:pt x="1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14"/>
                <p:cNvSpPr/>
                <p:nvPr/>
              </p:nvSpPr>
              <p:spPr>
                <a:xfrm rot="2700045">
                  <a:off x="8801470" y="2504253"/>
                  <a:ext cx="590427" cy="450524"/>
                </a:xfrm>
                <a:custGeom>
                  <a:avLst/>
                  <a:gdLst/>
                  <a:ahLst/>
                  <a:cxnLst/>
                  <a:rect l="l" t="t" r="r" b="b"/>
                  <a:pathLst>
                    <a:path w="549" h="490" extrusionOk="0">
                      <a:moveTo>
                        <a:pt x="1" y="0"/>
                      </a:moveTo>
                      <a:cubicBezTo>
                        <a:pt x="1" y="43"/>
                        <a:pt x="65" y="93"/>
                        <a:pt x="89" y="127"/>
                      </a:cubicBezTo>
                      <a:cubicBezTo>
                        <a:pt x="126" y="177"/>
                        <a:pt x="163" y="228"/>
                        <a:pt x="196" y="284"/>
                      </a:cubicBezTo>
                      <a:cubicBezTo>
                        <a:pt x="233" y="350"/>
                        <a:pt x="270" y="414"/>
                        <a:pt x="325" y="470"/>
                      </a:cubicBezTo>
                      <a:cubicBezTo>
                        <a:pt x="335" y="475"/>
                        <a:pt x="344" y="484"/>
                        <a:pt x="353" y="489"/>
                      </a:cubicBezTo>
                      <a:cubicBezTo>
                        <a:pt x="368" y="489"/>
                        <a:pt x="381" y="484"/>
                        <a:pt x="396" y="479"/>
                      </a:cubicBezTo>
                      <a:cubicBezTo>
                        <a:pt x="441" y="451"/>
                        <a:pt x="488" y="419"/>
                        <a:pt x="521" y="372"/>
                      </a:cubicBezTo>
                      <a:cubicBezTo>
                        <a:pt x="531" y="363"/>
                        <a:pt x="535" y="354"/>
                        <a:pt x="540" y="344"/>
                      </a:cubicBezTo>
                      <a:cubicBezTo>
                        <a:pt x="549" y="312"/>
                        <a:pt x="525" y="284"/>
                        <a:pt x="503" y="260"/>
                      </a:cubicBezTo>
                      <a:cubicBezTo>
                        <a:pt x="433" y="191"/>
                        <a:pt x="349" y="140"/>
                        <a:pt x="261" y="99"/>
                      </a:cubicBezTo>
                      <a:cubicBezTo>
                        <a:pt x="218" y="80"/>
                        <a:pt x="173" y="61"/>
                        <a:pt x="126" y="43"/>
                      </a:cubicBezTo>
                      <a:cubicBezTo>
                        <a:pt x="89" y="28"/>
                        <a:pt x="38"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14"/>
                <p:cNvSpPr/>
                <p:nvPr/>
              </p:nvSpPr>
              <p:spPr>
                <a:xfrm rot="4994073">
                  <a:off x="8873641" y="2112142"/>
                  <a:ext cx="380009" cy="329907"/>
                </a:xfrm>
                <a:custGeom>
                  <a:avLst/>
                  <a:gdLst/>
                  <a:ahLst/>
                  <a:cxnLst/>
                  <a:rect l="l" t="t" r="r" b="b"/>
                  <a:pathLst>
                    <a:path w="304" h="225" extrusionOk="0">
                      <a:moveTo>
                        <a:pt x="142" y="1"/>
                      </a:moveTo>
                      <a:cubicBezTo>
                        <a:pt x="126" y="1"/>
                        <a:pt x="110" y="3"/>
                        <a:pt x="93" y="8"/>
                      </a:cubicBezTo>
                      <a:cubicBezTo>
                        <a:pt x="76" y="12"/>
                        <a:pt x="38" y="17"/>
                        <a:pt x="29" y="36"/>
                      </a:cubicBezTo>
                      <a:cubicBezTo>
                        <a:pt x="1" y="83"/>
                        <a:pt x="61" y="143"/>
                        <a:pt x="89" y="166"/>
                      </a:cubicBezTo>
                      <a:cubicBezTo>
                        <a:pt x="121" y="194"/>
                        <a:pt x="159" y="212"/>
                        <a:pt x="196" y="218"/>
                      </a:cubicBezTo>
                      <a:cubicBezTo>
                        <a:pt x="209" y="221"/>
                        <a:pt x="222" y="224"/>
                        <a:pt x="235" y="224"/>
                      </a:cubicBezTo>
                      <a:cubicBezTo>
                        <a:pt x="241" y="224"/>
                        <a:pt x="246" y="224"/>
                        <a:pt x="252" y="222"/>
                      </a:cubicBezTo>
                      <a:cubicBezTo>
                        <a:pt x="271" y="218"/>
                        <a:pt x="289" y="203"/>
                        <a:pt x="299" y="184"/>
                      </a:cubicBezTo>
                      <a:cubicBezTo>
                        <a:pt x="303" y="175"/>
                        <a:pt x="303" y="156"/>
                        <a:pt x="303" y="143"/>
                      </a:cubicBezTo>
                      <a:cubicBezTo>
                        <a:pt x="293" y="78"/>
                        <a:pt x="243" y="17"/>
                        <a:pt x="177" y="4"/>
                      </a:cubicBezTo>
                      <a:cubicBezTo>
                        <a:pt x="165" y="2"/>
                        <a:pt x="154" y="1"/>
                        <a:pt x="1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38" name="Google Shape;538;p14"/>
            <p:cNvGrpSpPr/>
            <p:nvPr/>
          </p:nvGrpSpPr>
          <p:grpSpPr>
            <a:xfrm rot="5400214">
              <a:off x="-644619" y="3698526"/>
              <a:ext cx="1975766" cy="1787920"/>
              <a:chOff x="-2589330" y="2422867"/>
              <a:chExt cx="1231928" cy="1114733"/>
            </a:xfrm>
          </p:grpSpPr>
          <p:grpSp>
            <p:nvGrpSpPr>
              <p:cNvPr id="539" name="Google Shape;539;p14"/>
              <p:cNvGrpSpPr/>
              <p:nvPr/>
            </p:nvGrpSpPr>
            <p:grpSpPr>
              <a:xfrm rot="10349919" flipH="1">
                <a:off x="-2526380" y="2465899"/>
                <a:ext cx="685457" cy="1009327"/>
                <a:chOff x="8414609" y="1706699"/>
                <a:chExt cx="812034" cy="1195710"/>
              </a:xfrm>
            </p:grpSpPr>
            <p:sp>
              <p:nvSpPr>
                <p:cNvPr id="540" name="Google Shape;540;p14"/>
                <p:cNvSpPr/>
                <p:nvPr/>
              </p:nvSpPr>
              <p:spPr>
                <a:xfrm rot="3203863">
                  <a:off x="8776083" y="2358324"/>
                  <a:ext cx="296732" cy="532466"/>
                </a:xfrm>
                <a:custGeom>
                  <a:avLst/>
                  <a:gdLst/>
                  <a:ahLst/>
                  <a:cxnLst/>
                  <a:rect l="l" t="t" r="r" b="b"/>
                  <a:pathLst>
                    <a:path w="341" h="612" extrusionOk="0">
                      <a:moveTo>
                        <a:pt x="15" y="1"/>
                      </a:moveTo>
                      <a:cubicBezTo>
                        <a:pt x="1" y="38"/>
                        <a:pt x="29" y="117"/>
                        <a:pt x="33" y="159"/>
                      </a:cubicBezTo>
                      <a:cubicBezTo>
                        <a:pt x="43" y="220"/>
                        <a:pt x="48" y="280"/>
                        <a:pt x="48" y="345"/>
                      </a:cubicBezTo>
                      <a:cubicBezTo>
                        <a:pt x="52" y="419"/>
                        <a:pt x="52" y="499"/>
                        <a:pt x="71" y="568"/>
                      </a:cubicBezTo>
                      <a:cubicBezTo>
                        <a:pt x="76" y="582"/>
                        <a:pt x="80" y="591"/>
                        <a:pt x="89" y="600"/>
                      </a:cubicBezTo>
                      <a:cubicBezTo>
                        <a:pt x="99" y="610"/>
                        <a:pt x="113" y="610"/>
                        <a:pt x="127" y="610"/>
                      </a:cubicBezTo>
                      <a:cubicBezTo>
                        <a:pt x="136" y="611"/>
                        <a:pt x="145" y="611"/>
                        <a:pt x="155" y="611"/>
                      </a:cubicBezTo>
                      <a:cubicBezTo>
                        <a:pt x="201" y="611"/>
                        <a:pt x="247" y="602"/>
                        <a:pt x="290" y="582"/>
                      </a:cubicBezTo>
                      <a:cubicBezTo>
                        <a:pt x="303" y="578"/>
                        <a:pt x="312" y="572"/>
                        <a:pt x="322" y="563"/>
                      </a:cubicBezTo>
                      <a:cubicBezTo>
                        <a:pt x="340" y="540"/>
                        <a:pt x="336" y="503"/>
                        <a:pt x="327" y="475"/>
                      </a:cubicBezTo>
                      <a:cubicBezTo>
                        <a:pt x="299" y="382"/>
                        <a:pt x="252" y="299"/>
                        <a:pt x="196" y="220"/>
                      </a:cubicBezTo>
                      <a:cubicBezTo>
                        <a:pt x="168" y="177"/>
                        <a:pt x="140" y="140"/>
                        <a:pt x="108" y="104"/>
                      </a:cubicBezTo>
                      <a:cubicBezTo>
                        <a:pt x="80" y="70"/>
                        <a:pt x="52" y="24"/>
                        <a:pt x="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14"/>
                <p:cNvSpPr/>
                <p:nvPr/>
              </p:nvSpPr>
              <p:spPr>
                <a:xfrm rot="3203863">
                  <a:off x="8616468" y="2129100"/>
                  <a:ext cx="275848" cy="553347"/>
                </a:xfrm>
                <a:custGeom>
                  <a:avLst/>
                  <a:gdLst/>
                  <a:ahLst/>
                  <a:cxnLst/>
                  <a:rect l="l" t="t" r="r" b="b"/>
                  <a:pathLst>
                    <a:path w="317" h="636" extrusionOk="0">
                      <a:moveTo>
                        <a:pt x="297" y="1"/>
                      </a:moveTo>
                      <a:cubicBezTo>
                        <a:pt x="260" y="20"/>
                        <a:pt x="237" y="104"/>
                        <a:pt x="218" y="136"/>
                      </a:cubicBezTo>
                      <a:cubicBezTo>
                        <a:pt x="190" y="192"/>
                        <a:pt x="153" y="243"/>
                        <a:pt x="121" y="293"/>
                      </a:cubicBezTo>
                      <a:cubicBezTo>
                        <a:pt x="78" y="359"/>
                        <a:pt x="33" y="419"/>
                        <a:pt x="5" y="488"/>
                      </a:cubicBezTo>
                      <a:cubicBezTo>
                        <a:pt x="0" y="503"/>
                        <a:pt x="0" y="512"/>
                        <a:pt x="0" y="526"/>
                      </a:cubicBezTo>
                      <a:cubicBezTo>
                        <a:pt x="5" y="540"/>
                        <a:pt x="14" y="550"/>
                        <a:pt x="23" y="559"/>
                      </a:cubicBezTo>
                      <a:cubicBezTo>
                        <a:pt x="65" y="591"/>
                        <a:pt x="116" y="619"/>
                        <a:pt x="172" y="634"/>
                      </a:cubicBezTo>
                      <a:cubicBezTo>
                        <a:pt x="181" y="634"/>
                        <a:pt x="188" y="635"/>
                        <a:pt x="196" y="635"/>
                      </a:cubicBezTo>
                      <a:cubicBezTo>
                        <a:pt x="200" y="635"/>
                        <a:pt x="204" y="635"/>
                        <a:pt x="209" y="634"/>
                      </a:cubicBezTo>
                      <a:cubicBezTo>
                        <a:pt x="237" y="628"/>
                        <a:pt x="256" y="596"/>
                        <a:pt x="265" y="563"/>
                      </a:cubicBezTo>
                      <a:cubicBezTo>
                        <a:pt x="297" y="475"/>
                        <a:pt x="312" y="377"/>
                        <a:pt x="316" y="280"/>
                      </a:cubicBezTo>
                      <a:cubicBezTo>
                        <a:pt x="316" y="233"/>
                        <a:pt x="316" y="182"/>
                        <a:pt x="312" y="136"/>
                      </a:cubicBezTo>
                      <a:cubicBezTo>
                        <a:pt x="312" y="94"/>
                        <a:pt x="312" y="38"/>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14"/>
                <p:cNvSpPr/>
                <p:nvPr/>
              </p:nvSpPr>
              <p:spPr>
                <a:xfrm rot="3203863">
                  <a:off x="8503120" y="1994579"/>
                  <a:ext cx="450755" cy="447202"/>
                </a:xfrm>
                <a:custGeom>
                  <a:avLst/>
                  <a:gdLst/>
                  <a:ahLst/>
                  <a:cxnLst/>
                  <a:rect l="l" t="t" r="r" b="b"/>
                  <a:pathLst>
                    <a:path w="518" h="514" extrusionOk="0">
                      <a:moveTo>
                        <a:pt x="517" y="0"/>
                      </a:moveTo>
                      <a:cubicBezTo>
                        <a:pt x="475" y="0"/>
                        <a:pt x="415" y="60"/>
                        <a:pt x="382" y="79"/>
                      </a:cubicBezTo>
                      <a:cubicBezTo>
                        <a:pt x="331" y="116"/>
                        <a:pt x="275" y="144"/>
                        <a:pt x="219" y="172"/>
                      </a:cubicBezTo>
                      <a:cubicBezTo>
                        <a:pt x="150" y="209"/>
                        <a:pt x="80" y="242"/>
                        <a:pt x="24" y="292"/>
                      </a:cubicBezTo>
                      <a:cubicBezTo>
                        <a:pt x="15" y="298"/>
                        <a:pt x="6" y="307"/>
                        <a:pt x="6" y="316"/>
                      </a:cubicBezTo>
                      <a:cubicBezTo>
                        <a:pt x="1" y="330"/>
                        <a:pt x="6" y="344"/>
                        <a:pt x="11" y="358"/>
                      </a:cubicBezTo>
                      <a:cubicBezTo>
                        <a:pt x="29" y="410"/>
                        <a:pt x="62" y="455"/>
                        <a:pt x="103" y="493"/>
                      </a:cubicBezTo>
                      <a:cubicBezTo>
                        <a:pt x="112" y="502"/>
                        <a:pt x="122" y="511"/>
                        <a:pt x="131" y="511"/>
                      </a:cubicBezTo>
                      <a:cubicBezTo>
                        <a:pt x="137" y="513"/>
                        <a:pt x="144" y="514"/>
                        <a:pt x="150" y="514"/>
                      </a:cubicBezTo>
                      <a:cubicBezTo>
                        <a:pt x="176" y="514"/>
                        <a:pt x="200" y="499"/>
                        <a:pt x="219" y="483"/>
                      </a:cubicBezTo>
                      <a:cubicBezTo>
                        <a:pt x="290" y="419"/>
                        <a:pt x="350" y="339"/>
                        <a:pt x="397" y="256"/>
                      </a:cubicBezTo>
                      <a:cubicBezTo>
                        <a:pt x="419" y="214"/>
                        <a:pt x="443" y="167"/>
                        <a:pt x="462" y="125"/>
                      </a:cubicBezTo>
                      <a:cubicBezTo>
                        <a:pt x="481" y="88"/>
                        <a:pt x="513" y="41"/>
                        <a:pt x="5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14"/>
                <p:cNvSpPr/>
                <p:nvPr/>
              </p:nvSpPr>
              <p:spPr>
                <a:xfrm rot="3203893">
                  <a:off x="8497873" y="1916651"/>
                  <a:ext cx="642497" cy="237519"/>
                </a:xfrm>
                <a:custGeom>
                  <a:avLst/>
                  <a:gdLst/>
                  <a:ahLst/>
                  <a:cxnLst/>
                  <a:rect l="l" t="t" r="r" b="b"/>
                  <a:pathLst>
                    <a:path w="638" h="273" extrusionOk="0">
                      <a:moveTo>
                        <a:pt x="111" y="1"/>
                      </a:moveTo>
                      <a:cubicBezTo>
                        <a:pt x="97" y="1"/>
                        <a:pt x="84" y="1"/>
                        <a:pt x="71" y="3"/>
                      </a:cubicBezTo>
                      <a:cubicBezTo>
                        <a:pt x="56" y="3"/>
                        <a:pt x="47" y="9"/>
                        <a:pt x="38" y="13"/>
                      </a:cubicBezTo>
                      <a:cubicBezTo>
                        <a:pt x="28" y="22"/>
                        <a:pt x="24" y="36"/>
                        <a:pt x="19" y="50"/>
                      </a:cubicBezTo>
                      <a:cubicBezTo>
                        <a:pt x="6" y="101"/>
                        <a:pt x="0" y="157"/>
                        <a:pt x="15" y="213"/>
                      </a:cubicBezTo>
                      <a:cubicBezTo>
                        <a:pt x="15" y="226"/>
                        <a:pt x="19" y="236"/>
                        <a:pt x="24" y="245"/>
                      </a:cubicBezTo>
                      <a:cubicBezTo>
                        <a:pt x="43" y="273"/>
                        <a:pt x="80" y="273"/>
                        <a:pt x="112" y="273"/>
                      </a:cubicBezTo>
                      <a:cubicBezTo>
                        <a:pt x="210" y="264"/>
                        <a:pt x="303" y="236"/>
                        <a:pt x="391" y="194"/>
                      </a:cubicBezTo>
                      <a:cubicBezTo>
                        <a:pt x="433" y="176"/>
                        <a:pt x="480" y="157"/>
                        <a:pt x="521" y="133"/>
                      </a:cubicBezTo>
                      <a:cubicBezTo>
                        <a:pt x="558" y="110"/>
                        <a:pt x="609" y="92"/>
                        <a:pt x="637" y="64"/>
                      </a:cubicBezTo>
                      <a:cubicBezTo>
                        <a:pt x="619" y="48"/>
                        <a:pt x="583" y="46"/>
                        <a:pt x="550" y="46"/>
                      </a:cubicBezTo>
                      <a:cubicBezTo>
                        <a:pt x="535" y="46"/>
                        <a:pt x="520" y="46"/>
                        <a:pt x="508" y="46"/>
                      </a:cubicBezTo>
                      <a:cubicBezTo>
                        <a:pt x="499" y="46"/>
                        <a:pt x="491" y="46"/>
                        <a:pt x="485" y="45"/>
                      </a:cubicBezTo>
                      <a:cubicBezTo>
                        <a:pt x="419" y="41"/>
                        <a:pt x="358" y="36"/>
                        <a:pt x="298" y="26"/>
                      </a:cubicBezTo>
                      <a:cubicBezTo>
                        <a:pt x="237" y="15"/>
                        <a:pt x="173" y="1"/>
                        <a:pt x="1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44" name="Google Shape;544;p14"/>
              <p:cNvGrpSpPr/>
              <p:nvPr/>
            </p:nvGrpSpPr>
            <p:grpSpPr>
              <a:xfrm rot="10800000">
                <a:off x="-2217308" y="2422867"/>
                <a:ext cx="859906" cy="1114733"/>
                <a:chOff x="8358384" y="1610245"/>
                <a:chExt cx="1018725" cy="1320617"/>
              </a:xfrm>
            </p:grpSpPr>
            <p:sp>
              <p:nvSpPr>
                <p:cNvPr id="545" name="Google Shape;545;p14"/>
                <p:cNvSpPr/>
                <p:nvPr/>
              </p:nvSpPr>
              <p:spPr>
                <a:xfrm rot="9523073">
                  <a:off x="8975683" y="1639521"/>
                  <a:ext cx="275853" cy="609527"/>
                </a:xfrm>
                <a:custGeom>
                  <a:avLst/>
                  <a:gdLst/>
                  <a:ahLst/>
                  <a:cxnLst/>
                  <a:rect l="l" t="t" r="r" b="b"/>
                  <a:pathLst>
                    <a:path w="317" h="636" extrusionOk="0">
                      <a:moveTo>
                        <a:pt x="297" y="1"/>
                      </a:moveTo>
                      <a:cubicBezTo>
                        <a:pt x="260" y="20"/>
                        <a:pt x="237" y="104"/>
                        <a:pt x="218" y="136"/>
                      </a:cubicBezTo>
                      <a:cubicBezTo>
                        <a:pt x="190" y="192"/>
                        <a:pt x="153" y="243"/>
                        <a:pt x="121" y="293"/>
                      </a:cubicBezTo>
                      <a:cubicBezTo>
                        <a:pt x="78" y="359"/>
                        <a:pt x="33" y="419"/>
                        <a:pt x="5" y="488"/>
                      </a:cubicBezTo>
                      <a:cubicBezTo>
                        <a:pt x="0" y="503"/>
                        <a:pt x="0" y="512"/>
                        <a:pt x="0" y="526"/>
                      </a:cubicBezTo>
                      <a:cubicBezTo>
                        <a:pt x="5" y="540"/>
                        <a:pt x="14" y="550"/>
                        <a:pt x="23" y="559"/>
                      </a:cubicBezTo>
                      <a:cubicBezTo>
                        <a:pt x="65" y="591"/>
                        <a:pt x="116" y="619"/>
                        <a:pt x="172" y="634"/>
                      </a:cubicBezTo>
                      <a:cubicBezTo>
                        <a:pt x="181" y="634"/>
                        <a:pt x="188" y="635"/>
                        <a:pt x="196" y="635"/>
                      </a:cubicBezTo>
                      <a:cubicBezTo>
                        <a:pt x="200" y="635"/>
                        <a:pt x="204" y="635"/>
                        <a:pt x="209" y="634"/>
                      </a:cubicBezTo>
                      <a:cubicBezTo>
                        <a:pt x="237" y="628"/>
                        <a:pt x="256" y="596"/>
                        <a:pt x="265" y="563"/>
                      </a:cubicBezTo>
                      <a:cubicBezTo>
                        <a:pt x="297" y="475"/>
                        <a:pt x="312" y="377"/>
                        <a:pt x="316" y="280"/>
                      </a:cubicBezTo>
                      <a:cubicBezTo>
                        <a:pt x="316" y="233"/>
                        <a:pt x="316" y="182"/>
                        <a:pt x="312" y="136"/>
                      </a:cubicBezTo>
                      <a:cubicBezTo>
                        <a:pt x="312" y="94"/>
                        <a:pt x="312" y="38"/>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14"/>
                <p:cNvSpPr/>
                <p:nvPr/>
              </p:nvSpPr>
              <p:spPr>
                <a:xfrm rot="3203863">
                  <a:off x="8766272" y="2358227"/>
                  <a:ext cx="296732" cy="532466"/>
                </a:xfrm>
                <a:custGeom>
                  <a:avLst/>
                  <a:gdLst/>
                  <a:ahLst/>
                  <a:cxnLst/>
                  <a:rect l="l" t="t" r="r" b="b"/>
                  <a:pathLst>
                    <a:path w="341" h="612" extrusionOk="0">
                      <a:moveTo>
                        <a:pt x="15" y="1"/>
                      </a:moveTo>
                      <a:cubicBezTo>
                        <a:pt x="1" y="38"/>
                        <a:pt x="29" y="117"/>
                        <a:pt x="33" y="159"/>
                      </a:cubicBezTo>
                      <a:cubicBezTo>
                        <a:pt x="43" y="220"/>
                        <a:pt x="48" y="280"/>
                        <a:pt x="48" y="345"/>
                      </a:cubicBezTo>
                      <a:cubicBezTo>
                        <a:pt x="52" y="419"/>
                        <a:pt x="52" y="499"/>
                        <a:pt x="71" y="568"/>
                      </a:cubicBezTo>
                      <a:cubicBezTo>
                        <a:pt x="76" y="582"/>
                        <a:pt x="80" y="591"/>
                        <a:pt x="89" y="600"/>
                      </a:cubicBezTo>
                      <a:cubicBezTo>
                        <a:pt x="99" y="610"/>
                        <a:pt x="113" y="610"/>
                        <a:pt x="127" y="610"/>
                      </a:cubicBezTo>
                      <a:cubicBezTo>
                        <a:pt x="136" y="611"/>
                        <a:pt x="145" y="611"/>
                        <a:pt x="155" y="611"/>
                      </a:cubicBezTo>
                      <a:cubicBezTo>
                        <a:pt x="201" y="611"/>
                        <a:pt x="247" y="602"/>
                        <a:pt x="290" y="582"/>
                      </a:cubicBezTo>
                      <a:cubicBezTo>
                        <a:pt x="303" y="578"/>
                        <a:pt x="312" y="572"/>
                        <a:pt x="322" y="563"/>
                      </a:cubicBezTo>
                      <a:cubicBezTo>
                        <a:pt x="340" y="540"/>
                        <a:pt x="336" y="503"/>
                        <a:pt x="327" y="475"/>
                      </a:cubicBezTo>
                      <a:cubicBezTo>
                        <a:pt x="299" y="382"/>
                        <a:pt x="252" y="299"/>
                        <a:pt x="196" y="220"/>
                      </a:cubicBezTo>
                      <a:cubicBezTo>
                        <a:pt x="168" y="177"/>
                        <a:pt x="140" y="140"/>
                        <a:pt x="108" y="104"/>
                      </a:cubicBezTo>
                      <a:cubicBezTo>
                        <a:pt x="80" y="70"/>
                        <a:pt x="52" y="24"/>
                        <a:pt x="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14"/>
                <p:cNvSpPr/>
                <p:nvPr/>
              </p:nvSpPr>
              <p:spPr>
                <a:xfrm rot="3203863">
                  <a:off x="8605281" y="2108004"/>
                  <a:ext cx="275848" cy="553347"/>
                </a:xfrm>
                <a:custGeom>
                  <a:avLst/>
                  <a:gdLst/>
                  <a:ahLst/>
                  <a:cxnLst/>
                  <a:rect l="l" t="t" r="r" b="b"/>
                  <a:pathLst>
                    <a:path w="317" h="636" extrusionOk="0">
                      <a:moveTo>
                        <a:pt x="297" y="1"/>
                      </a:moveTo>
                      <a:cubicBezTo>
                        <a:pt x="260" y="20"/>
                        <a:pt x="237" y="104"/>
                        <a:pt x="218" y="136"/>
                      </a:cubicBezTo>
                      <a:cubicBezTo>
                        <a:pt x="190" y="192"/>
                        <a:pt x="153" y="243"/>
                        <a:pt x="121" y="293"/>
                      </a:cubicBezTo>
                      <a:cubicBezTo>
                        <a:pt x="78" y="359"/>
                        <a:pt x="33" y="419"/>
                        <a:pt x="5" y="488"/>
                      </a:cubicBezTo>
                      <a:cubicBezTo>
                        <a:pt x="0" y="503"/>
                        <a:pt x="0" y="512"/>
                        <a:pt x="0" y="526"/>
                      </a:cubicBezTo>
                      <a:cubicBezTo>
                        <a:pt x="5" y="540"/>
                        <a:pt x="14" y="550"/>
                        <a:pt x="23" y="559"/>
                      </a:cubicBezTo>
                      <a:cubicBezTo>
                        <a:pt x="65" y="591"/>
                        <a:pt x="116" y="619"/>
                        <a:pt x="172" y="634"/>
                      </a:cubicBezTo>
                      <a:cubicBezTo>
                        <a:pt x="181" y="634"/>
                        <a:pt x="188" y="635"/>
                        <a:pt x="196" y="635"/>
                      </a:cubicBezTo>
                      <a:cubicBezTo>
                        <a:pt x="200" y="635"/>
                        <a:pt x="204" y="635"/>
                        <a:pt x="209" y="634"/>
                      </a:cubicBezTo>
                      <a:cubicBezTo>
                        <a:pt x="237" y="628"/>
                        <a:pt x="256" y="596"/>
                        <a:pt x="265" y="563"/>
                      </a:cubicBezTo>
                      <a:cubicBezTo>
                        <a:pt x="297" y="475"/>
                        <a:pt x="312" y="377"/>
                        <a:pt x="316" y="280"/>
                      </a:cubicBezTo>
                      <a:cubicBezTo>
                        <a:pt x="316" y="233"/>
                        <a:pt x="316" y="182"/>
                        <a:pt x="312" y="136"/>
                      </a:cubicBezTo>
                      <a:cubicBezTo>
                        <a:pt x="312" y="94"/>
                        <a:pt x="312" y="38"/>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14"/>
                <p:cNvSpPr/>
                <p:nvPr/>
              </p:nvSpPr>
              <p:spPr>
                <a:xfrm rot="3203834">
                  <a:off x="8435364" y="1943478"/>
                  <a:ext cx="563906" cy="475373"/>
                </a:xfrm>
                <a:custGeom>
                  <a:avLst/>
                  <a:gdLst/>
                  <a:ahLst/>
                  <a:cxnLst/>
                  <a:rect l="l" t="t" r="r" b="b"/>
                  <a:pathLst>
                    <a:path w="518" h="514" extrusionOk="0">
                      <a:moveTo>
                        <a:pt x="517" y="0"/>
                      </a:moveTo>
                      <a:cubicBezTo>
                        <a:pt x="475" y="0"/>
                        <a:pt x="415" y="60"/>
                        <a:pt x="382" y="79"/>
                      </a:cubicBezTo>
                      <a:cubicBezTo>
                        <a:pt x="331" y="116"/>
                        <a:pt x="275" y="144"/>
                        <a:pt x="219" y="172"/>
                      </a:cubicBezTo>
                      <a:cubicBezTo>
                        <a:pt x="150" y="209"/>
                        <a:pt x="80" y="242"/>
                        <a:pt x="24" y="292"/>
                      </a:cubicBezTo>
                      <a:cubicBezTo>
                        <a:pt x="15" y="298"/>
                        <a:pt x="6" y="307"/>
                        <a:pt x="6" y="316"/>
                      </a:cubicBezTo>
                      <a:cubicBezTo>
                        <a:pt x="1" y="330"/>
                        <a:pt x="6" y="344"/>
                        <a:pt x="11" y="358"/>
                      </a:cubicBezTo>
                      <a:cubicBezTo>
                        <a:pt x="29" y="410"/>
                        <a:pt x="62" y="455"/>
                        <a:pt x="103" y="493"/>
                      </a:cubicBezTo>
                      <a:cubicBezTo>
                        <a:pt x="112" y="502"/>
                        <a:pt x="122" y="511"/>
                        <a:pt x="131" y="511"/>
                      </a:cubicBezTo>
                      <a:cubicBezTo>
                        <a:pt x="137" y="513"/>
                        <a:pt x="144" y="514"/>
                        <a:pt x="150" y="514"/>
                      </a:cubicBezTo>
                      <a:cubicBezTo>
                        <a:pt x="176" y="514"/>
                        <a:pt x="200" y="499"/>
                        <a:pt x="219" y="483"/>
                      </a:cubicBezTo>
                      <a:cubicBezTo>
                        <a:pt x="290" y="419"/>
                        <a:pt x="350" y="339"/>
                        <a:pt x="397" y="256"/>
                      </a:cubicBezTo>
                      <a:cubicBezTo>
                        <a:pt x="419" y="214"/>
                        <a:pt x="443" y="167"/>
                        <a:pt x="462" y="125"/>
                      </a:cubicBezTo>
                      <a:cubicBezTo>
                        <a:pt x="481" y="88"/>
                        <a:pt x="513" y="41"/>
                        <a:pt x="5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14"/>
                <p:cNvSpPr/>
                <p:nvPr/>
              </p:nvSpPr>
              <p:spPr>
                <a:xfrm rot="3203828">
                  <a:off x="8457205" y="1892116"/>
                  <a:ext cx="732191" cy="237523"/>
                </a:xfrm>
                <a:custGeom>
                  <a:avLst/>
                  <a:gdLst/>
                  <a:ahLst/>
                  <a:cxnLst/>
                  <a:rect l="l" t="t" r="r" b="b"/>
                  <a:pathLst>
                    <a:path w="638" h="273" extrusionOk="0">
                      <a:moveTo>
                        <a:pt x="111" y="1"/>
                      </a:moveTo>
                      <a:cubicBezTo>
                        <a:pt x="97" y="1"/>
                        <a:pt x="84" y="1"/>
                        <a:pt x="71" y="3"/>
                      </a:cubicBezTo>
                      <a:cubicBezTo>
                        <a:pt x="56" y="3"/>
                        <a:pt x="47" y="9"/>
                        <a:pt x="38" y="13"/>
                      </a:cubicBezTo>
                      <a:cubicBezTo>
                        <a:pt x="28" y="22"/>
                        <a:pt x="24" y="36"/>
                        <a:pt x="19" y="50"/>
                      </a:cubicBezTo>
                      <a:cubicBezTo>
                        <a:pt x="6" y="101"/>
                        <a:pt x="0" y="157"/>
                        <a:pt x="15" y="213"/>
                      </a:cubicBezTo>
                      <a:cubicBezTo>
                        <a:pt x="15" y="226"/>
                        <a:pt x="19" y="236"/>
                        <a:pt x="24" y="245"/>
                      </a:cubicBezTo>
                      <a:cubicBezTo>
                        <a:pt x="43" y="273"/>
                        <a:pt x="80" y="273"/>
                        <a:pt x="112" y="273"/>
                      </a:cubicBezTo>
                      <a:cubicBezTo>
                        <a:pt x="210" y="264"/>
                        <a:pt x="303" y="236"/>
                        <a:pt x="391" y="194"/>
                      </a:cubicBezTo>
                      <a:cubicBezTo>
                        <a:pt x="433" y="176"/>
                        <a:pt x="480" y="157"/>
                        <a:pt x="521" y="133"/>
                      </a:cubicBezTo>
                      <a:cubicBezTo>
                        <a:pt x="558" y="110"/>
                        <a:pt x="609" y="92"/>
                        <a:pt x="637" y="64"/>
                      </a:cubicBezTo>
                      <a:cubicBezTo>
                        <a:pt x="619" y="48"/>
                        <a:pt x="583" y="46"/>
                        <a:pt x="550" y="46"/>
                      </a:cubicBezTo>
                      <a:cubicBezTo>
                        <a:pt x="535" y="46"/>
                        <a:pt x="520" y="46"/>
                        <a:pt x="508" y="46"/>
                      </a:cubicBezTo>
                      <a:cubicBezTo>
                        <a:pt x="499" y="46"/>
                        <a:pt x="491" y="46"/>
                        <a:pt x="485" y="45"/>
                      </a:cubicBezTo>
                      <a:cubicBezTo>
                        <a:pt x="419" y="41"/>
                        <a:pt x="358" y="36"/>
                        <a:pt x="298" y="26"/>
                      </a:cubicBezTo>
                      <a:cubicBezTo>
                        <a:pt x="237" y="15"/>
                        <a:pt x="173" y="1"/>
                        <a:pt x="1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4"/>
                <p:cNvSpPr/>
                <p:nvPr/>
              </p:nvSpPr>
              <p:spPr>
                <a:xfrm rot="2700064">
                  <a:off x="8859156" y="2476820"/>
                  <a:ext cx="466532" cy="338695"/>
                </a:xfrm>
                <a:custGeom>
                  <a:avLst/>
                  <a:gdLst/>
                  <a:ahLst/>
                  <a:cxnLst/>
                  <a:rect l="l" t="t" r="r" b="b"/>
                  <a:pathLst>
                    <a:path w="549" h="490" extrusionOk="0">
                      <a:moveTo>
                        <a:pt x="1" y="0"/>
                      </a:moveTo>
                      <a:cubicBezTo>
                        <a:pt x="1" y="43"/>
                        <a:pt x="65" y="93"/>
                        <a:pt x="89" y="127"/>
                      </a:cubicBezTo>
                      <a:cubicBezTo>
                        <a:pt x="126" y="177"/>
                        <a:pt x="163" y="228"/>
                        <a:pt x="196" y="284"/>
                      </a:cubicBezTo>
                      <a:cubicBezTo>
                        <a:pt x="233" y="350"/>
                        <a:pt x="270" y="414"/>
                        <a:pt x="325" y="470"/>
                      </a:cubicBezTo>
                      <a:cubicBezTo>
                        <a:pt x="335" y="475"/>
                        <a:pt x="344" y="484"/>
                        <a:pt x="353" y="489"/>
                      </a:cubicBezTo>
                      <a:cubicBezTo>
                        <a:pt x="368" y="489"/>
                        <a:pt x="381" y="484"/>
                        <a:pt x="396" y="479"/>
                      </a:cubicBezTo>
                      <a:cubicBezTo>
                        <a:pt x="441" y="451"/>
                        <a:pt x="488" y="419"/>
                        <a:pt x="521" y="372"/>
                      </a:cubicBezTo>
                      <a:cubicBezTo>
                        <a:pt x="531" y="363"/>
                        <a:pt x="535" y="354"/>
                        <a:pt x="540" y="344"/>
                      </a:cubicBezTo>
                      <a:cubicBezTo>
                        <a:pt x="549" y="312"/>
                        <a:pt x="525" y="284"/>
                        <a:pt x="503" y="260"/>
                      </a:cubicBezTo>
                      <a:cubicBezTo>
                        <a:pt x="433" y="191"/>
                        <a:pt x="349" y="140"/>
                        <a:pt x="261" y="99"/>
                      </a:cubicBezTo>
                      <a:cubicBezTo>
                        <a:pt x="218" y="80"/>
                        <a:pt x="173" y="61"/>
                        <a:pt x="126" y="43"/>
                      </a:cubicBezTo>
                      <a:cubicBezTo>
                        <a:pt x="89" y="28"/>
                        <a:pt x="38"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14"/>
                <p:cNvSpPr/>
                <p:nvPr/>
              </p:nvSpPr>
              <p:spPr>
                <a:xfrm rot="4994073">
                  <a:off x="8873641" y="2112142"/>
                  <a:ext cx="380009" cy="329907"/>
                </a:xfrm>
                <a:custGeom>
                  <a:avLst/>
                  <a:gdLst/>
                  <a:ahLst/>
                  <a:cxnLst/>
                  <a:rect l="l" t="t" r="r" b="b"/>
                  <a:pathLst>
                    <a:path w="304" h="225" extrusionOk="0">
                      <a:moveTo>
                        <a:pt x="142" y="1"/>
                      </a:moveTo>
                      <a:cubicBezTo>
                        <a:pt x="126" y="1"/>
                        <a:pt x="110" y="3"/>
                        <a:pt x="93" y="8"/>
                      </a:cubicBezTo>
                      <a:cubicBezTo>
                        <a:pt x="76" y="12"/>
                        <a:pt x="38" y="17"/>
                        <a:pt x="29" y="36"/>
                      </a:cubicBezTo>
                      <a:cubicBezTo>
                        <a:pt x="1" y="83"/>
                        <a:pt x="61" y="143"/>
                        <a:pt x="89" y="166"/>
                      </a:cubicBezTo>
                      <a:cubicBezTo>
                        <a:pt x="121" y="194"/>
                        <a:pt x="159" y="212"/>
                        <a:pt x="196" y="218"/>
                      </a:cubicBezTo>
                      <a:cubicBezTo>
                        <a:pt x="209" y="221"/>
                        <a:pt x="222" y="224"/>
                        <a:pt x="235" y="224"/>
                      </a:cubicBezTo>
                      <a:cubicBezTo>
                        <a:pt x="241" y="224"/>
                        <a:pt x="246" y="224"/>
                        <a:pt x="252" y="222"/>
                      </a:cubicBezTo>
                      <a:cubicBezTo>
                        <a:pt x="271" y="218"/>
                        <a:pt x="289" y="203"/>
                        <a:pt x="299" y="184"/>
                      </a:cubicBezTo>
                      <a:cubicBezTo>
                        <a:pt x="303" y="175"/>
                        <a:pt x="303" y="156"/>
                        <a:pt x="303" y="143"/>
                      </a:cubicBezTo>
                      <a:cubicBezTo>
                        <a:pt x="293" y="78"/>
                        <a:pt x="243" y="17"/>
                        <a:pt x="177" y="4"/>
                      </a:cubicBezTo>
                      <a:cubicBezTo>
                        <a:pt x="165" y="2"/>
                        <a:pt x="154" y="1"/>
                        <a:pt x="1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nvGrpSpPr>
          <p:cNvPr id="552" name="Google Shape;552;p14"/>
          <p:cNvGrpSpPr/>
          <p:nvPr/>
        </p:nvGrpSpPr>
        <p:grpSpPr>
          <a:xfrm>
            <a:off x="-202293" y="2258202"/>
            <a:ext cx="1861911" cy="4599765"/>
            <a:chOff x="-202293" y="1693651"/>
            <a:chExt cx="1861911" cy="3449824"/>
          </a:xfrm>
        </p:grpSpPr>
        <p:grpSp>
          <p:nvGrpSpPr>
            <p:cNvPr id="553" name="Google Shape;553;p14"/>
            <p:cNvGrpSpPr/>
            <p:nvPr/>
          </p:nvGrpSpPr>
          <p:grpSpPr>
            <a:xfrm>
              <a:off x="-202293" y="1693651"/>
              <a:ext cx="476818" cy="521878"/>
              <a:chOff x="2581100" y="1356164"/>
              <a:chExt cx="191825" cy="209952"/>
            </a:xfrm>
          </p:grpSpPr>
          <p:sp>
            <p:nvSpPr>
              <p:cNvPr id="554" name="Google Shape;554;p14"/>
              <p:cNvSpPr/>
              <p:nvPr/>
            </p:nvSpPr>
            <p:spPr>
              <a:xfrm>
                <a:off x="2581100" y="1356164"/>
                <a:ext cx="191825" cy="209952"/>
              </a:xfrm>
              <a:custGeom>
                <a:avLst/>
                <a:gdLst/>
                <a:ahLst/>
                <a:cxnLst/>
                <a:rect l="l" t="t" r="r" b="b"/>
                <a:pathLst>
                  <a:path w="3037" h="3324" extrusionOk="0">
                    <a:moveTo>
                      <a:pt x="1449" y="1359"/>
                    </a:moveTo>
                    <a:cubicBezTo>
                      <a:pt x="1502" y="1359"/>
                      <a:pt x="1556" y="1382"/>
                      <a:pt x="1600" y="1426"/>
                    </a:cubicBezTo>
                    <a:cubicBezTo>
                      <a:pt x="1665" y="1496"/>
                      <a:pt x="1689" y="1580"/>
                      <a:pt x="1693" y="1682"/>
                    </a:cubicBezTo>
                    <a:cubicBezTo>
                      <a:pt x="1689" y="1770"/>
                      <a:pt x="1665" y="1858"/>
                      <a:pt x="1595" y="1928"/>
                    </a:cubicBezTo>
                    <a:cubicBezTo>
                      <a:pt x="1551" y="1972"/>
                      <a:pt x="1498" y="1995"/>
                      <a:pt x="1445" y="1995"/>
                    </a:cubicBezTo>
                    <a:cubicBezTo>
                      <a:pt x="1387" y="1995"/>
                      <a:pt x="1330" y="1968"/>
                      <a:pt x="1284" y="1914"/>
                    </a:cubicBezTo>
                    <a:cubicBezTo>
                      <a:pt x="1172" y="1784"/>
                      <a:pt x="1176" y="1547"/>
                      <a:pt x="1302" y="1426"/>
                    </a:cubicBezTo>
                    <a:cubicBezTo>
                      <a:pt x="1344" y="1382"/>
                      <a:pt x="1396" y="1359"/>
                      <a:pt x="1449" y="1359"/>
                    </a:cubicBezTo>
                    <a:close/>
                    <a:moveTo>
                      <a:pt x="827" y="0"/>
                    </a:moveTo>
                    <a:cubicBezTo>
                      <a:pt x="757" y="0"/>
                      <a:pt x="690" y="32"/>
                      <a:pt x="638" y="92"/>
                    </a:cubicBezTo>
                    <a:cubicBezTo>
                      <a:pt x="586" y="148"/>
                      <a:pt x="558" y="222"/>
                      <a:pt x="549" y="296"/>
                    </a:cubicBezTo>
                    <a:cubicBezTo>
                      <a:pt x="530" y="440"/>
                      <a:pt x="568" y="580"/>
                      <a:pt x="610" y="715"/>
                    </a:cubicBezTo>
                    <a:cubicBezTo>
                      <a:pt x="619" y="738"/>
                      <a:pt x="629" y="762"/>
                      <a:pt x="638" y="794"/>
                    </a:cubicBezTo>
                    <a:cubicBezTo>
                      <a:pt x="614" y="784"/>
                      <a:pt x="605" y="780"/>
                      <a:pt x="591" y="775"/>
                    </a:cubicBezTo>
                    <a:cubicBezTo>
                      <a:pt x="520" y="746"/>
                      <a:pt x="449" y="728"/>
                      <a:pt x="374" y="728"/>
                    </a:cubicBezTo>
                    <a:cubicBezTo>
                      <a:pt x="366" y="728"/>
                      <a:pt x="358" y="728"/>
                      <a:pt x="350" y="728"/>
                    </a:cubicBezTo>
                    <a:cubicBezTo>
                      <a:pt x="196" y="738"/>
                      <a:pt x="0" y="863"/>
                      <a:pt x="38" y="1096"/>
                    </a:cubicBezTo>
                    <a:cubicBezTo>
                      <a:pt x="52" y="1189"/>
                      <a:pt x="103" y="1273"/>
                      <a:pt x="168" y="1342"/>
                    </a:cubicBezTo>
                    <a:cubicBezTo>
                      <a:pt x="210" y="1384"/>
                      <a:pt x="256" y="1421"/>
                      <a:pt x="298" y="1464"/>
                    </a:cubicBezTo>
                    <a:cubicBezTo>
                      <a:pt x="284" y="1472"/>
                      <a:pt x="270" y="1477"/>
                      <a:pt x="256" y="1481"/>
                    </a:cubicBezTo>
                    <a:cubicBezTo>
                      <a:pt x="116" y="1533"/>
                      <a:pt x="28" y="1668"/>
                      <a:pt x="56" y="1807"/>
                    </a:cubicBezTo>
                    <a:cubicBezTo>
                      <a:pt x="71" y="1877"/>
                      <a:pt x="103" y="1947"/>
                      <a:pt x="144" y="2002"/>
                    </a:cubicBezTo>
                    <a:cubicBezTo>
                      <a:pt x="234" y="2128"/>
                      <a:pt x="373" y="2179"/>
                      <a:pt x="521" y="2207"/>
                    </a:cubicBezTo>
                    <a:cubicBezTo>
                      <a:pt x="535" y="2212"/>
                      <a:pt x="549" y="2217"/>
                      <a:pt x="563" y="2217"/>
                    </a:cubicBezTo>
                    <a:cubicBezTo>
                      <a:pt x="530" y="2296"/>
                      <a:pt x="498" y="2365"/>
                      <a:pt x="479" y="2435"/>
                    </a:cubicBezTo>
                    <a:cubicBezTo>
                      <a:pt x="433" y="2603"/>
                      <a:pt x="447" y="2760"/>
                      <a:pt x="549" y="2899"/>
                    </a:cubicBezTo>
                    <a:cubicBezTo>
                      <a:pt x="593" y="2955"/>
                      <a:pt x="648" y="2988"/>
                      <a:pt x="714" y="2988"/>
                    </a:cubicBezTo>
                    <a:cubicBezTo>
                      <a:pt x="720" y="2988"/>
                      <a:pt x="725" y="2988"/>
                      <a:pt x="730" y="2988"/>
                    </a:cubicBezTo>
                    <a:cubicBezTo>
                      <a:pt x="819" y="2979"/>
                      <a:pt x="897" y="2946"/>
                      <a:pt x="963" y="2890"/>
                    </a:cubicBezTo>
                    <a:cubicBezTo>
                      <a:pt x="987" y="2872"/>
                      <a:pt x="1005" y="2854"/>
                      <a:pt x="1032" y="2830"/>
                    </a:cubicBezTo>
                    <a:cubicBezTo>
                      <a:pt x="1037" y="2848"/>
                      <a:pt x="1037" y="2863"/>
                      <a:pt x="1043" y="2876"/>
                    </a:cubicBezTo>
                    <a:cubicBezTo>
                      <a:pt x="1075" y="2960"/>
                      <a:pt x="1098" y="3058"/>
                      <a:pt x="1149" y="3137"/>
                    </a:cubicBezTo>
                    <a:cubicBezTo>
                      <a:pt x="1194" y="3216"/>
                      <a:pt x="1269" y="3257"/>
                      <a:pt x="1344" y="3257"/>
                    </a:cubicBezTo>
                    <a:cubicBezTo>
                      <a:pt x="1392" y="3257"/>
                      <a:pt x="1439" y="3241"/>
                      <a:pt x="1479" y="3206"/>
                    </a:cubicBezTo>
                    <a:cubicBezTo>
                      <a:pt x="1517" y="3169"/>
                      <a:pt x="1545" y="3123"/>
                      <a:pt x="1567" y="3081"/>
                    </a:cubicBezTo>
                    <a:cubicBezTo>
                      <a:pt x="1595" y="3025"/>
                      <a:pt x="1614" y="2970"/>
                      <a:pt x="1637" y="2909"/>
                    </a:cubicBezTo>
                    <a:cubicBezTo>
                      <a:pt x="1661" y="2946"/>
                      <a:pt x="1678" y="2983"/>
                      <a:pt x="1702" y="3015"/>
                    </a:cubicBezTo>
                    <a:cubicBezTo>
                      <a:pt x="1796" y="3146"/>
                      <a:pt x="1907" y="3258"/>
                      <a:pt x="2065" y="3309"/>
                    </a:cubicBezTo>
                    <a:cubicBezTo>
                      <a:pt x="2097" y="3319"/>
                      <a:pt x="2129" y="3324"/>
                      <a:pt x="2159" y="3324"/>
                    </a:cubicBezTo>
                    <a:cubicBezTo>
                      <a:pt x="2279" y="3324"/>
                      <a:pt x="2368" y="3243"/>
                      <a:pt x="2390" y="3105"/>
                    </a:cubicBezTo>
                    <a:cubicBezTo>
                      <a:pt x="2404" y="2998"/>
                      <a:pt x="2390" y="2886"/>
                      <a:pt x="2376" y="2779"/>
                    </a:cubicBezTo>
                    <a:cubicBezTo>
                      <a:pt x="2367" y="2714"/>
                      <a:pt x="2353" y="2648"/>
                      <a:pt x="2339" y="2584"/>
                    </a:cubicBezTo>
                    <a:cubicBezTo>
                      <a:pt x="2353" y="2584"/>
                      <a:pt x="2362" y="2588"/>
                      <a:pt x="2371" y="2588"/>
                    </a:cubicBezTo>
                    <a:cubicBezTo>
                      <a:pt x="2419" y="2597"/>
                      <a:pt x="2466" y="2601"/>
                      <a:pt x="2511" y="2601"/>
                    </a:cubicBezTo>
                    <a:cubicBezTo>
                      <a:pt x="2613" y="2601"/>
                      <a:pt x="2711" y="2578"/>
                      <a:pt x="2804" y="2523"/>
                    </a:cubicBezTo>
                    <a:cubicBezTo>
                      <a:pt x="3004" y="2402"/>
                      <a:pt x="3036" y="2170"/>
                      <a:pt x="2869" y="2007"/>
                    </a:cubicBezTo>
                    <a:cubicBezTo>
                      <a:pt x="2800" y="1942"/>
                      <a:pt x="2721" y="1886"/>
                      <a:pt x="2641" y="1826"/>
                    </a:cubicBezTo>
                    <a:cubicBezTo>
                      <a:pt x="2655" y="1812"/>
                      <a:pt x="2674" y="1798"/>
                      <a:pt x="2688" y="1784"/>
                    </a:cubicBezTo>
                    <a:cubicBezTo>
                      <a:pt x="2706" y="1770"/>
                      <a:pt x="2725" y="1751"/>
                      <a:pt x="2738" y="1732"/>
                    </a:cubicBezTo>
                    <a:cubicBezTo>
                      <a:pt x="2873" y="1556"/>
                      <a:pt x="2901" y="1361"/>
                      <a:pt x="2845" y="1152"/>
                    </a:cubicBezTo>
                    <a:cubicBezTo>
                      <a:pt x="2813" y="1026"/>
                      <a:pt x="2725" y="947"/>
                      <a:pt x="2594" y="924"/>
                    </a:cubicBezTo>
                    <a:cubicBezTo>
                      <a:pt x="2564" y="919"/>
                      <a:pt x="2535" y="918"/>
                      <a:pt x="2506" y="918"/>
                    </a:cubicBezTo>
                    <a:cubicBezTo>
                      <a:pt x="2477" y="918"/>
                      <a:pt x="2448" y="919"/>
                      <a:pt x="2418" y="919"/>
                    </a:cubicBezTo>
                    <a:cubicBezTo>
                      <a:pt x="2399" y="919"/>
                      <a:pt x="2381" y="924"/>
                      <a:pt x="2362" y="924"/>
                    </a:cubicBezTo>
                    <a:cubicBezTo>
                      <a:pt x="2362" y="818"/>
                      <a:pt x="2371" y="715"/>
                      <a:pt x="2362" y="612"/>
                    </a:cubicBezTo>
                    <a:cubicBezTo>
                      <a:pt x="2348" y="487"/>
                      <a:pt x="2302" y="376"/>
                      <a:pt x="2214" y="278"/>
                    </a:cubicBezTo>
                    <a:cubicBezTo>
                      <a:pt x="2160" y="219"/>
                      <a:pt x="2094" y="189"/>
                      <a:pt x="2026" y="189"/>
                    </a:cubicBezTo>
                    <a:cubicBezTo>
                      <a:pt x="1966" y="189"/>
                      <a:pt x="1904" y="213"/>
                      <a:pt x="1851" y="264"/>
                    </a:cubicBezTo>
                    <a:cubicBezTo>
                      <a:pt x="1824" y="292"/>
                      <a:pt x="1800" y="320"/>
                      <a:pt x="1772" y="352"/>
                    </a:cubicBezTo>
                    <a:cubicBezTo>
                      <a:pt x="1762" y="333"/>
                      <a:pt x="1758" y="310"/>
                      <a:pt x="1749" y="292"/>
                    </a:cubicBezTo>
                    <a:cubicBezTo>
                      <a:pt x="1716" y="204"/>
                      <a:pt x="1674" y="120"/>
                      <a:pt x="1600" y="54"/>
                    </a:cubicBezTo>
                    <a:cubicBezTo>
                      <a:pt x="1557" y="21"/>
                      <a:pt x="1509" y="4"/>
                      <a:pt x="1463" y="4"/>
                    </a:cubicBezTo>
                    <a:cubicBezTo>
                      <a:pt x="1401" y="4"/>
                      <a:pt x="1342" y="35"/>
                      <a:pt x="1302" y="97"/>
                    </a:cubicBezTo>
                    <a:cubicBezTo>
                      <a:pt x="1275" y="143"/>
                      <a:pt x="1256" y="198"/>
                      <a:pt x="1238" y="254"/>
                    </a:cubicBezTo>
                    <a:cubicBezTo>
                      <a:pt x="1228" y="278"/>
                      <a:pt x="1228" y="305"/>
                      <a:pt x="1219" y="343"/>
                    </a:cubicBezTo>
                    <a:cubicBezTo>
                      <a:pt x="1200" y="310"/>
                      <a:pt x="1182" y="282"/>
                      <a:pt x="1167" y="254"/>
                    </a:cubicBezTo>
                    <a:cubicBezTo>
                      <a:pt x="1112" y="176"/>
                      <a:pt x="1051" y="101"/>
                      <a:pt x="972" y="45"/>
                    </a:cubicBezTo>
                    <a:cubicBezTo>
                      <a:pt x="925" y="15"/>
                      <a:pt x="875" y="0"/>
                      <a:pt x="8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14"/>
              <p:cNvSpPr/>
              <p:nvPr/>
            </p:nvSpPr>
            <p:spPr>
              <a:xfrm>
                <a:off x="2655061" y="1442000"/>
                <a:ext cx="32971" cy="40171"/>
              </a:xfrm>
              <a:custGeom>
                <a:avLst/>
                <a:gdLst/>
                <a:ahLst/>
                <a:cxnLst/>
                <a:rect l="l" t="t" r="r" b="b"/>
                <a:pathLst>
                  <a:path w="522" h="636" extrusionOk="0">
                    <a:moveTo>
                      <a:pt x="278" y="0"/>
                    </a:moveTo>
                    <a:cubicBezTo>
                      <a:pt x="225" y="0"/>
                      <a:pt x="173" y="23"/>
                      <a:pt x="131" y="67"/>
                    </a:cubicBezTo>
                    <a:cubicBezTo>
                      <a:pt x="5" y="188"/>
                      <a:pt x="1" y="425"/>
                      <a:pt x="113" y="555"/>
                    </a:cubicBezTo>
                    <a:cubicBezTo>
                      <a:pt x="159" y="609"/>
                      <a:pt x="216" y="636"/>
                      <a:pt x="274" y="636"/>
                    </a:cubicBezTo>
                    <a:cubicBezTo>
                      <a:pt x="327" y="636"/>
                      <a:pt x="380" y="613"/>
                      <a:pt x="424" y="569"/>
                    </a:cubicBezTo>
                    <a:cubicBezTo>
                      <a:pt x="494" y="499"/>
                      <a:pt x="518" y="411"/>
                      <a:pt x="522" y="323"/>
                    </a:cubicBezTo>
                    <a:cubicBezTo>
                      <a:pt x="518" y="221"/>
                      <a:pt x="494" y="137"/>
                      <a:pt x="429" y="67"/>
                    </a:cubicBezTo>
                    <a:cubicBezTo>
                      <a:pt x="385" y="23"/>
                      <a:pt x="331" y="0"/>
                      <a:pt x="2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6" name="Google Shape;556;p14"/>
            <p:cNvGrpSpPr/>
            <p:nvPr/>
          </p:nvGrpSpPr>
          <p:grpSpPr>
            <a:xfrm>
              <a:off x="1345506" y="4799678"/>
              <a:ext cx="314113" cy="343797"/>
              <a:chOff x="2581100" y="1356164"/>
              <a:chExt cx="191825" cy="209952"/>
            </a:xfrm>
          </p:grpSpPr>
          <p:sp>
            <p:nvSpPr>
              <p:cNvPr id="557" name="Google Shape;557;p14"/>
              <p:cNvSpPr/>
              <p:nvPr/>
            </p:nvSpPr>
            <p:spPr>
              <a:xfrm>
                <a:off x="2581100" y="1356164"/>
                <a:ext cx="191825" cy="209952"/>
              </a:xfrm>
              <a:custGeom>
                <a:avLst/>
                <a:gdLst/>
                <a:ahLst/>
                <a:cxnLst/>
                <a:rect l="l" t="t" r="r" b="b"/>
                <a:pathLst>
                  <a:path w="3037" h="3324" extrusionOk="0">
                    <a:moveTo>
                      <a:pt x="1449" y="1359"/>
                    </a:moveTo>
                    <a:cubicBezTo>
                      <a:pt x="1502" y="1359"/>
                      <a:pt x="1556" y="1382"/>
                      <a:pt x="1600" y="1426"/>
                    </a:cubicBezTo>
                    <a:cubicBezTo>
                      <a:pt x="1665" y="1496"/>
                      <a:pt x="1689" y="1580"/>
                      <a:pt x="1693" y="1682"/>
                    </a:cubicBezTo>
                    <a:cubicBezTo>
                      <a:pt x="1689" y="1770"/>
                      <a:pt x="1665" y="1858"/>
                      <a:pt x="1595" y="1928"/>
                    </a:cubicBezTo>
                    <a:cubicBezTo>
                      <a:pt x="1551" y="1972"/>
                      <a:pt x="1498" y="1995"/>
                      <a:pt x="1445" y="1995"/>
                    </a:cubicBezTo>
                    <a:cubicBezTo>
                      <a:pt x="1387" y="1995"/>
                      <a:pt x="1330" y="1968"/>
                      <a:pt x="1284" y="1914"/>
                    </a:cubicBezTo>
                    <a:cubicBezTo>
                      <a:pt x="1172" y="1784"/>
                      <a:pt x="1176" y="1547"/>
                      <a:pt x="1302" y="1426"/>
                    </a:cubicBezTo>
                    <a:cubicBezTo>
                      <a:pt x="1344" y="1382"/>
                      <a:pt x="1396" y="1359"/>
                      <a:pt x="1449" y="1359"/>
                    </a:cubicBezTo>
                    <a:close/>
                    <a:moveTo>
                      <a:pt x="827" y="0"/>
                    </a:moveTo>
                    <a:cubicBezTo>
                      <a:pt x="757" y="0"/>
                      <a:pt x="690" y="32"/>
                      <a:pt x="638" y="92"/>
                    </a:cubicBezTo>
                    <a:cubicBezTo>
                      <a:pt x="586" y="148"/>
                      <a:pt x="558" y="222"/>
                      <a:pt x="549" y="296"/>
                    </a:cubicBezTo>
                    <a:cubicBezTo>
                      <a:pt x="530" y="440"/>
                      <a:pt x="568" y="580"/>
                      <a:pt x="610" y="715"/>
                    </a:cubicBezTo>
                    <a:cubicBezTo>
                      <a:pt x="619" y="738"/>
                      <a:pt x="629" y="762"/>
                      <a:pt x="638" y="794"/>
                    </a:cubicBezTo>
                    <a:cubicBezTo>
                      <a:pt x="614" y="784"/>
                      <a:pt x="605" y="780"/>
                      <a:pt x="591" y="775"/>
                    </a:cubicBezTo>
                    <a:cubicBezTo>
                      <a:pt x="520" y="746"/>
                      <a:pt x="449" y="728"/>
                      <a:pt x="374" y="728"/>
                    </a:cubicBezTo>
                    <a:cubicBezTo>
                      <a:pt x="366" y="728"/>
                      <a:pt x="358" y="728"/>
                      <a:pt x="350" y="728"/>
                    </a:cubicBezTo>
                    <a:cubicBezTo>
                      <a:pt x="196" y="738"/>
                      <a:pt x="0" y="863"/>
                      <a:pt x="38" y="1096"/>
                    </a:cubicBezTo>
                    <a:cubicBezTo>
                      <a:pt x="52" y="1189"/>
                      <a:pt x="103" y="1273"/>
                      <a:pt x="168" y="1342"/>
                    </a:cubicBezTo>
                    <a:cubicBezTo>
                      <a:pt x="210" y="1384"/>
                      <a:pt x="256" y="1421"/>
                      <a:pt x="298" y="1464"/>
                    </a:cubicBezTo>
                    <a:cubicBezTo>
                      <a:pt x="284" y="1472"/>
                      <a:pt x="270" y="1477"/>
                      <a:pt x="256" y="1481"/>
                    </a:cubicBezTo>
                    <a:cubicBezTo>
                      <a:pt x="116" y="1533"/>
                      <a:pt x="28" y="1668"/>
                      <a:pt x="56" y="1807"/>
                    </a:cubicBezTo>
                    <a:cubicBezTo>
                      <a:pt x="71" y="1877"/>
                      <a:pt x="103" y="1947"/>
                      <a:pt x="144" y="2002"/>
                    </a:cubicBezTo>
                    <a:cubicBezTo>
                      <a:pt x="234" y="2128"/>
                      <a:pt x="373" y="2179"/>
                      <a:pt x="521" y="2207"/>
                    </a:cubicBezTo>
                    <a:cubicBezTo>
                      <a:pt x="535" y="2212"/>
                      <a:pt x="549" y="2217"/>
                      <a:pt x="563" y="2217"/>
                    </a:cubicBezTo>
                    <a:cubicBezTo>
                      <a:pt x="530" y="2296"/>
                      <a:pt x="498" y="2365"/>
                      <a:pt x="479" y="2435"/>
                    </a:cubicBezTo>
                    <a:cubicBezTo>
                      <a:pt x="433" y="2603"/>
                      <a:pt x="447" y="2760"/>
                      <a:pt x="549" y="2899"/>
                    </a:cubicBezTo>
                    <a:cubicBezTo>
                      <a:pt x="593" y="2955"/>
                      <a:pt x="648" y="2988"/>
                      <a:pt x="714" y="2988"/>
                    </a:cubicBezTo>
                    <a:cubicBezTo>
                      <a:pt x="720" y="2988"/>
                      <a:pt x="725" y="2988"/>
                      <a:pt x="730" y="2988"/>
                    </a:cubicBezTo>
                    <a:cubicBezTo>
                      <a:pt x="819" y="2979"/>
                      <a:pt x="897" y="2946"/>
                      <a:pt x="963" y="2890"/>
                    </a:cubicBezTo>
                    <a:cubicBezTo>
                      <a:pt x="987" y="2872"/>
                      <a:pt x="1005" y="2854"/>
                      <a:pt x="1032" y="2830"/>
                    </a:cubicBezTo>
                    <a:cubicBezTo>
                      <a:pt x="1037" y="2848"/>
                      <a:pt x="1037" y="2863"/>
                      <a:pt x="1043" y="2876"/>
                    </a:cubicBezTo>
                    <a:cubicBezTo>
                      <a:pt x="1075" y="2960"/>
                      <a:pt x="1098" y="3058"/>
                      <a:pt x="1149" y="3137"/>
                    </a:cubicBezTo>
                    <a:cubicBezTo>
                      <a:pt x="1194" y="3216"/>
                      <a:pt x="1269" y="3257"/>
                      <a:pt x="1344" y="3257"/>
                    </a:cubicBezTo>
                    <a:cubicBezTo>
                      <a:pt x="1392" y="3257"/>
                      <a:pt x="1439" y="3241"/>
                      <a:pt x="1479" y="3206"/>
                    </a:cubicBezTo>
                    <a:cubicBezTo>
                      <a:pt x="1517" y="3169"/>
                      <a:pt x="1545" y="3123"/>
                      <a:pt x="1567" y="3081"/>
                    </a:cubicBezTo>
                    <a:cubicBezTo>
                      <a:pt x="1595" y="3025"/>
                      <a:pt x="1614" y="2970"/>
                      <a:pt x="1637" y="2909"/>
                    </a:cubicBezTo>
                    <a:cubicBezTo>
                      <a:pt x="1661" y="2946"/>
                      <a:pt x="1678" y="2983"/>
                      <a:pt x="1702" y="3015"/>
                    </a:cubicBezTo>
                    <a:cubicBezTo>
                      <a:pt x="1796" y="3146"/>
                      <a:pt x="1907" y="3258"/>
                      <a:pt x="2065" y="3309"/>
                    </a:cubicBezTo>
                    <a:cubicBezTo>
                      <a:pt x="2097" y="3319"/>
                      <a:pt x="2129" y="3324"/>
                      <a:pt x="2159" y="3324"/>
                    </a:cubicBezTo>
                    <a:cubicBezTo>
                      <a:pt x="2279" y="3324"/>
                      <a:pt x="2368" y="3243"/>
                      <a:pt x="2390" y="3105"/>
                    </a:cubicBezTo>
                    <a:cubicBezTo>
                      <a:pt x="2404" y="2998"/>
                      <a:pt x="2390" y="2886"/>
                      <a:pt x="2376" y="2779"/>
                    </a:cubicBezTo>
                    <a:cubicBezTo>
                      <a:pt x="2367" y="2714"/>
                      <a:pt x="2353" y="2648"/>
                      <a:pt x="2339" y="2584"/>
                    </a:cubicBezTo>
                    <a:cubicBezTo>
                      <a:pt x="2353" y="2584"/>
                      <a:pt x="2362" y="2588"/>
                      <a:pt x="2371" y="2588"/>
                    </a:cubicBezTo>
                    <a:cubicBezTo>
                      <a:pt x="2419" y="2597"/>
                      <a:pt x="2466" y="2601"/>
                      <a:pt x="2511" y="2601"/>
                    </a:cubicBezTo>
                    <a:cubicBezTo>
                      <a:pt x="2613" y="2601"/>
                      <a:pt x="2711" y="2578"/>
                      <a:pt x="2804" y="2523"/>
                    </a:cubicBezTo>
                    <a:cubicBezTo>
                      <a:pt x="3004" y="2402"/>
                      <a:pt x="3036" y="2170"/>
                      <a:pt x="2869" y="2007"/>
                    </a:cubicBezTo>
                    <a:cubicBezTo>
                      <a:pt x="2800" y="1942"/>
                      <a:pt x="2721" y="1886"/>
                      <a:pt x="2641" y="1826"/>
                    </a:cubicBezTo>
                    <a:cubicBezTo>
                      <a:pt x="2655" y="1812"/>
                      <a:pt x="2674" y="1798"/>
                      <a:pt x="2688" y="1784"/>
                    </a:cubicBezTo>
                    <a:cubicBezTo>
                      <a:pt x="2706" y="1770"/>
                      <a:pt x="2725" y="1751"/>
                      <a:pt x="2738" y="1732"/>
                    </a:cubicBezTo>
                    <a:cubicBezTo>
                      <a:pt x="2873" y="1556"/>
                      <a:pt x="2901" y="1361"/>
                      <a:pt x="2845" y="1152"/>
                    </a:cubicBezTo>
                    <a:cubicBezTo>
                      <a:pt x="2813" y="1026"/>
                      <a:pt x="2725" y="947"/>
                      <a:pt x="2594" y="924"/>
                    </a:cubicBezTo>
                    <a:cubicBezTo>
                      <a:pt x="2564" y="919"/>
                      <a:pt x="2535" y="918"/>
                      <a:pt x="2506" y="918"/>
                    </a:cubicBezTo>
                    <a:cubicBezTo>
                      <a:pt x="2477" y="918"/>
                      <a:pt x="2448" y="919"/>
                      <a:pt x="2418" y="919"/>
                    </a:cubicBezTo>
                    <a:cubicBezTo>
                      <a:pt x="2399" y="919"/>
                      <a:pt x="2381" y="924"/>
                      <a:pt x="2362" y="924"/>
                    </a:cubicBezTo>
                    <a:cubicBezTo>
                      <a:pt x="2362" y="818"/>
                      <a:pt x="2371" y="715"/>
                      <a:pt x="2362" y="612"/>
                    </a:cubicBezTo>
                    <a:cubicBezTo>
                      <a:pt x="2348" y="487"/>
                      <a:pt x="2302" y="376"/>
                      <a:pt x="2214" y="278"/>
                    </a:cubicBezTo>
                    <a:cubicBezTo>
                      <a:pt x="2160" y="219"/>
                      <a:pt x="2094" y="189"/>
                      <a:pt x="2026" y="189"/>
                    </a:cubicBezTo>
                    <a:cubicBezTo>
                      <a:pt x="1966" y="189"/>
                      <a:pt x="1904" y="213"/>
                      <a:pt x="1851" y="264"/>
                    </a:cubicBezTo>
                    <a:cubicBezTo>
                      <a:pt x="1824" y="292"/>
                      <a:pt x="1800" y="320"/>
                      <a:pt x="1772" y="352"/>
                    </a:cubicBezTo>
                    <a:cubicBezTo>
                      <a:pt x="1762" y="333"/>
                      <a:pt x="1758" y="310"/>
                      <a:pt x="1749" y="292"/>
                    </a:cubicBezTo>
                    <a:cubicBezTo>
                      <a:pt x="1716" y="204"/>
                      <a:pt x="1674" y="120"/>
                      <a:pt x="1600" y="54"/>
                    </a:cubicBezTo>
                    <a:cubicBezTo>
                      <a:pt x="1557" y="21"/>
                      <a:pt x="1509" y="4"/>
                      <a:pt x="1463" y="4"/>
                    </a:cubicBezTo>
                    <a:cubicBezTo>
                      <a:pt x="1401" y="4"/>
                      <a:pt x="1342" y="35"/>
                      <a:pt x="1302" y="97"/>
                    </a:cubicBezTo>
                    <a:cubicBezTo>
                      <a:pt x="1275" y="143"/>
                      <a:pt x="1256" y="198"/>
                      <a:pt x="1238" y="254"/>
                    </a:cubicBezTo>
                    <a:cubicBezTo>
                      <a:pt x="1228" y="278"/>
                      <a:pt x="1228" y="305"/>
                      <a:pt x="1219" y="343"/>
                    </a:cubicBezTo>
                    <a:cubicBezTo>
                      <a:pt x="1200" y="310"/>
                      <a:pt x="1182" y="282"/>
                      <a:pt x="1167" y="254"/>
                    </a:cubicBezTo>
                    <a:cubicBezTo>
                      <a:pt x="1112" y="176"/>
                      <a:pt x="1051" y="101"/>
                      <a:pt x="972" y="45"/>
                    </a:cubicBezTo>
                    <a:cubicBezTo>
                      <a:pt x="925" y="15"/>
                      <a:pt x="875" y="0"/>
                      <a:pt x="8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14"/>
              <p:cNvSpPr/>
              <p:nvPr/>
            </p:nvSpPr>
            <p:spPr>
              <a:xfrm>
                <a:off x="2655061" y="1442000"/>
                <a:ext cx="32971" cy="40171"/>
              </a:xfrm>
              <a:custGeom>
                <a:avLst/>
                <a:gdLst/>
                <a:ahLst/>
                <a:cxnLst/>
                <a:rect l="l" t="t" r="r" b="b"/>
                <a:pathLst>
                  <a:path w="522" h="636" extrusionOk="0">
                    <a:moveTo>
                      <a:pt x="278" y="0"/>
                    </a:moveTo>
                    <a:cubicBezTo>
                      <a:pt x="225" y="0"/>
                      <a:pt x="173" y="23"/>
                      <a:pt x="131" y="67"/>
                    </a:cubicBezTo>
                    <a:cubicBezTo>
                      <a:pt x="5" y="188"/>
                      <a:pt x="1" y="425"/>
                      <a:pt x="113" y="555"/>
                    </a:cubicBezTo>
                    <a:cubicBezTo>
                      <a:pt x="159" y="609"/>
                      <a:pt x="216" y="636"/>
                      <a:pt x="274" y="636"/>
                    </a:cubicBezTo>
                    <a:cubicBezTo>
                      <a:pt x="327" y="636"/>
                      <a:pt x="380" y="613"/>
                      <a:pt x="424" y="569"/>
                    </a:cubicBezTo>
                    <a:cubicBezTo>
                      <a:pt x="494" y="499"/>
                      <a:pt x="518" y="411"/>
                      <a:pt x="522" y="323"/>
                    </a:cubicBezTo>
                    <a:cubicBezTo>
                      <a:pt x="518" y="221"/>
                      <a:pt x="494" y="137"/>
                      <a:pt x="429" y="67"/>
                    </a:cubicBezTo>
                    <a:cubicBezTo>
                      <a:pt x="385" y="23"/>
                      <a:pt x="331" y="0"/>
                      <a:pt x="2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9" name="Google Shape;559;p14"/>
            <p:cNvGrpSpPr/>
            <p:nvPr/>
          </p:nvGrpSpPr>
          <p:grpSpPr>
            <a:xfrm>
              <a:off x="60197" y="3241529"/>
              <a:ext cx="409184" cy="416004"/>
              <a:chOff x="4762269" y="1405482"/>
              <a:chExt cx="221456" cy="225147"/>
            </a:xfrm>
          </p:grpSpPr>
          <p:sp>
            <p:nvSpPr>
              <p:cNvPr id="560" name="Google Shape;560;p14"/>
              <p:cNvSpPr/>
              <p:nvPr/>
            </p:nvSpPr>
            <p:spPr>
              <a:xfrm>
                <a:off x="4762269" y="1405482"/>
                <a:ext cx="221456" cy="225147"/>
              </a:xfrm>
              <a:custGeom>
                <a:avLst/>
                <a:gdLst/>
                <a:ahLst/>
                <a:cxnLst/>
                <a:rect l="l" t="t" r="r" b="b"/>
                <a:pathLst>
                  <a:path w="1126" h="1145" extrusionOk="0">
                    <a:moveTo>
                      <a:pt x="663" y="1"/>
                    </a:moveTo>
                    <a:cubicBezTo>
                      <a:pt x="626" y="1"/>
                      <a:pt x="567" y="115"/>
                      <a:pt x="531" y="266"/>
                    </a:cubicBezTo>
                    <a:cubicBezTo>
                      <a:pt x="521" y="308"/>
                      <a:pt x="516" y="350"/>
                      <a:pt x="512" y="387"/>
                    </a:cubicBezTo>
                    <a:cubicBezTo>
                      <a:pt x="503" y="368"/>
                      <a:pt x="488" y="344"/>
                      <a:pt x="469" y="322"/>
                    </a:cubicBezTo>
                    <a:cubicBezTo>
                      <a:pt x="391" y="210"/>
                      <a:pt x="303" y="132"/>
                      <a:pt x="257" y="132"/>
                    </a:cubicBezTo>
                    <a:cubicBezTo>
                      <a:pt x="251" y="132"/>
                      <a:pt x="246" y="133"/>
                      <a:pt x="242" y="136"/>
                    </a:cubicBezTo>
                    <a:cubicBezTo>
                      <a:pt x="209" y="159"/>
                      <a:pt x="256" y="284"/>
                      <a:pt x="344" y="410"/>
                    </a:cubicBezTo>
                    <a:cubicBezTo>
                      <a:pt x="358" y="428"/>
                      <a:pt x="372" y="447"/>
                      <a:pt x="386" y="462"/>
                    </a:cubicBezTo>
                    <a:cubicBezTo>
                      <a:pt x="353" y="456"/>
                      <a:pt x="321" y="456"/>
                      <a:pt x="289" y="452"/>
                    </a:cubicBezTo>
                    <a:cubicBezTo>
                      <a:pt x="278" y="451"/>
                      <a:pt x="267" y="451"/>
                      <a:pt x="257" y="451"/>
                    </a:cubicBezTo>
                    <a:cubicBezTo>
                      <a:pt x="117" y="451"/>
                      <a:pt x="5" y="478"/>
                      <a:pt x="1" y="517"/>
                    </a:cubicBezTo>
                    <a:cubicBezTo>
                      <a:pt x="1" y="563"/>
                      <a:pt x="126" y="601"/>
                      <a:pt x="284" y="605"/>
                    </a:cubicBezTo>
                    <a:lnTo>
                      <a:pt x="330" y="605"/>
                    </a:lnTo>
                    <a:cubicBezTo>
                      <a:pt x="317" y="610"/>
                      <a:pt x="308" y="614"/>
                      <a:pt x="298" y="619"/>
                    </a:cubicBezTo>
                    <a:cubicBezTo>
                      <a:pt x="154" y="685"/>
                      <a:pt x="51" y="768"/>
                      <a:pt x="66" y="805"/>
                    </a:cubicBezTo>
                    <a:cubicBezTo>
                      <a:pt x="72" y="819"/>
                      <a:pt x="92" y="826"/>
                      <a:pt x="120" y="826"/>
                    </a:cubicBezTo>
                    <a:cubicBezTo>
                      <a:pt x="175" y="826"/>
                      <a:pt x="263" y="802"/>
                      <a:pt x="358" y="758"/>
                    </a:cubicBezTo>
                    <a:lnTo>
                      <a:pt x="363" y="758"/>
                    </a:lnTo>
                    <a:cubicBezTo>
                      <a:pt x="353" y="768"/>
                      <a:pt x="349" y="777"/>
                      <a:pt x="340" y="786"/>
                    </a:cubicBezTo>
                    <a:cubicBezTo>
                      <a:pt x="252" y="912"/>
                      <a:pt x="201" y="1037"/>
                      <a:pt x="237" y="1061"/>
                    </a:cubicBezTo>
                    <a:cubicBezTo>
                      <a:pt x="241" y="1063"/>
                      <a:pt x="246" y="1065"/>
                      <a:pt x="252" y="1065"/>
                    </a:cubicBezTo>
                    <a:cubicBezTo>
                      <a:pt x="294" y="1065"/>
                      <a:pt x="383" y="990"/>
                      <a:pt x="465" y="874"/>
                    </a:cubicBezTo>
                    <a:cubicBezTo>
                      <a:pt x="475" y="865"/>
                      <a:pt x="479" y="857"/>
                      <a:pt x="488" y="846"/>
                    </a:cubicBezTo>
                    <a:lnTo>
                      <a:pt x="488" y="861"/>
                    </a:lnTo>
                    <a:cubicBezTo>
                      <a:pt x="493" y="1019"/>
                      <a:pt x="531" y="1144"/>
                      <a:pt x="572" y="1144"/>
                    </a:cubicBezTo>
                    <a:cubicBezTo>
                      <a:pt x="614" y="1144"/>
                      <a:pt x="647" y="1014"/>
                      <a:pt x="642" y="857"/>
                    </a:cubicBezTo>
                    <a:cubicBezTo>
                      <a:pt x="642" y="842"/>
                      <a:pt x="637" y="829"/>
                      <a:pt x="637" y="814"/>
                    </a:cubicBezTo>
                    <a:lnTo>
                      <a:pt x="637" y="814"/>
                    </a:lnTo>
                    <a:cubicBezTo>
                      <a:pt x="642" y="819"/>
                      <a:pt x="647" y="824"/>
                      <a:pt x="651" y="833"/>
                    </a:cubicBezTo>
                    <a:cubicBezTo>
                      <a:pt x="732" y="943"/>
                      <a:pt x="818" y="1025"/>
                      <a:pt x="862" y="1025"/>
                    </a:cubicBezTo>
                    <a:cubicBezTo>
                      <a:pt x="869" y="1025"/>
                      <a:pt x="874" y="1023"/>
                      <a:pt x="879" y="1019"/>
                    </a:cubicBezTo>
                    <a:cubicBezTo>
                      <a:pt x="911" y="996"/>
                      <a:pt x="866" y="870"/>
                      <a:pt x="776" y="745"/>
                    </a:cubicBezTo>
                    <a:cubicBezTo>
                      <a:pt x="767" y="730"/>
                      <a:pt x="758" y="722"/>
                      <a:pt x="748" y="707"/>
                    </a:cubicBezTo>
                    <a:lnTo>
                      <a:pt x="748" y="707"/>
                    </a:lnTo>
                    <a:cubicBezTo>
                      <a:pt x="772" y="717"/>
                      <a:pt x="795" y="722"/>
                      <a:pt x="823" y="726"/>
                    </a:cubicBezTo>
                    <a:cubicBezTo>
                      <a:pt x="889" y="742"/>
                      <a:pt x="951" y="749"/>
                      <a:pt x="1000" y="749"/>
                    </a:cubicBezTo>
                    <a:cubicBezTo>
                      <a:pt x="1066" y="749"/>
                      <a:pt x="1111" y="736"/>
                      <a:pt x="1117" y="713"/>
                    </a:cubicBezTo>
                    <a:cubicBezTo>
                      <a:pt x="1125" y="675"/>
                      <a:pt x="1009" y="614"/>
                      <a:pt x="855" y="578"/>
                    </a:cubicBezTo>
                    <a:cubicBezTo>
                      <a:pt x="990" y="526"/>
                      <a:pt x="1089" y="456"/>
                      <a:pt x="1074" y="419"/>
                    </a:cubicBezTo>
                    <a:cubicBezTo>
                      <a:pt x="1068" y="403"/>
                      <a:pt x="1045" y="396"/>
                      <a:pt x="1009" y="396"/>
                    </a:cubicBezTo>
                    <a:cubicBezTo>
                      <a:pt x="961" y="396"/>
                      <a:pt x="892" y="409"/>
                      <a:pt x="814" y="434"/>
                    </a:cubicBezTo>
                    <a:cubicBezTo>
                      <a:pt x="916" y="322"/>
                      <a:pt x="977" y="211"/>
                      <a:pt x="944" y="183"/>
                    </a:cubicBezTo>
                    <a:cubicBezTo>
                      <a:pt x="939" y="178"/>
                      <a:pt x="933" y="176"/>
                      <a:pt x="926" y="176"/>
                    </a:cubicBezTo>
                    <a:cubicBezTo>
                      <a:pt x="881" y="176"/>
                      <a:pt x="784" y="241"/>
                      <a:pt x="693" y="340"/>
                    </a:cubicBezTo>
                    <a:cubicBezTo>
                      <a:pt x="684" y="350"/>
                      <a:pt x="675" y="363"/>
                      <a:pt x="660" y="372"/>
                    </a:cubicBezTo>
                    <a:cubicBezTo>
                      <a:pt x="670" y="350"/>
                      <a:pt x="675" y="327"/>
                      <a:pt x="684" y="299"/>
                    </a:cubicBezTo>
                    <a:cubicBezTo>
                      <a:pt x="716" y="145"/>
                      <a:pt x="707" y="10"/>
                      <a:pt x="665" y="1"/>
                    </a:cubicBezTo>
                    <a:cubicBezTo>
                      <a:pt x="664" y="1"/>
                      <a:pt x="663" y="1"/>
                      <a:pt x="6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14"/>
              <p:cNvSpPr/>
              <p:nvPr/>
            </p:nvSpPr>
            <p:spPr>
              <a:xfrm>
                <a:off x="4846447" y="1497312"/>
                <a:ext cx="54086" cy="49945"/>
              </a:xfrm>
              <a:custGeom>
                <a:avLst/>
                <a:gdLst/>
                <a:ahLst/>
                <a:cxnLst/>
                <a:rect l="l" t="t" r="r" b="b"/>
                <a:pathLst>
                  <a:path w="275" h="254" extrusionOk="0">
                    <a:moveTo>
                      <a:pt x="151" y="1"/>
                    </a:moveTo>
                    <a:cubicBezTo>
                      <a:pt x="128" y="1"/>
                      <a:pt x="104" y="7"/>
                      <a:pt x="84" y="17"/>
                    </a:cubicBezTo>
                    <a:cubicBezTo>
                      <a:pt x="72" y="23"/>
                      <a:pt x="62" y="30"/>
                      <a:pt x="55" y="38"/>
                    </a:cubicBezTo>
                    <a:lnTo>
                      <a:pt x="55" y="38"/>
                    </a:lnTo>
                    <a:cubicBezTo>
                      <a:pt x="24" y="56"/>
                      <a:pt x="0" y="84"/>
                      <a:pt x="0" y="124"/>
                    </a:cubicBezTo>
                    <a:cubicBezTo>
                      <a:pt x="0" y="180"/>
                      <a:pt x="37" y="231"/>
                      <a:pt x="88" y="250"/>
                    </a:cubicBezTo>
                    <a:cubicBezTo>
                      <a:pt x="96" y="252"/>
                      <a:pt x="105" y="253"/>
                      <a:pt x="113" y="253"/>
                    </a:cubicBezTo>
                    <a:cubicBezTo>
                      <a:pt x="159" y="253"/>
                      <a:pt x="210" y="225"/>
                      <a:pt x="242" y="190"/>
                    </a:cubicBezTo>
                    <a:cubicBezTo>
                      <a:pt x="275" y="147"/>
                      <a:pt x="260" y="83"/>
                      <a:pt x="228" y="40"/>
                    </a:cubicBezTo>
                    <a:cubicBezTo>
                      <a:pt x="210" y="11"/>
                      <a:pt x="181" y="1"/>
                      <a:pt x="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5359723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749"/>
        <p:cNvGrpSpPr/>
        <p:nvPr/>
      </p:nvGrpSpPr>
      <p:grpSpPr>
        <a:xfrm>
          <a:off x="0" y="0"/>
          <a:ext cx="0" cy="0"/>
          <a:chOff x="0" y="0"/>
          <a:chExt cx="0" cy="0"/>
        </a:xfrm>
      </p:grpSpPr>
      <p:pic>
        <p:nvPicPr>
          <p:cNvPr id="750" name="Google Shape;750;p19"/>
          <p:cNvPicPr preferRelativeResize="0"/>
          <p:nvPr/>
        </p:nvPicPr>
        <p:blipFill rotWithShape="1">
          <a:blip r:embed="rId2">
            <a:alphaModFix amt="31000"/>
          </a:blip>
          <a:srcRect l="475" t="8200" r="475" b="7253"/>
          <a:stretch/>
        </p:blipFill>
        <p:spPr>
          <a:xfrm>
            <a:off x="-1" y="-38917"/>
            <a:ext cx="9144003" cy="6935833"/>
          </a:xfrm>
          <a:prstGeom prst="rect">
            <a:avLst/>
          </a:prstGeom>
          <a:noFill/>
          <a:ln>
            <a:noFill/>
          </a:ln>
        </p:spPr>
      </p:pic>
      <p:sp>
        <p:nvSpPr>
          <p:cNvPr id="751" name="Google Shape;751;p19"/>
          <p:cNvSpPr txBox="1">
            <a:spLocks noGrp="1"/>
          </p:cNvSpPr>
          <p:nvPr>
            <p:ph type="title"/>
          </p:nvPr>
        </p:nvSpPr>
        <p:spPr>
          <a:xfrm>
            <a:off x="720000" y="1743608"/>
            <a:ext cx="3594000" cy="21760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52" name="Google Shape;752;p19"/>
          <p:cNvSpPr txBox="1">
            <a:spLocks noGrp="1"/>
          </p:cNvSpPr>
          <p:nvPr>
            <p:ph type="subTitle" idx="1"/>
          </p:nvPr>
        </p:nvSpPr>
        <p:spPr>
          <a:xfrm>
            <a:off x="720000" y="3919592"/>
            <a:ext cx="3594000" cy="119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53" name="Google Shape;753;p19"/>
          <p:cNvSpPr>
            <a:spLocks noGrp="1"/>
          </p:cNvSpPr>
          <p:nvPr>
            <p:ph type="pic" idx="2"/>
          </p:nvPr>
        </p:nvSpPr>
        <p:spPr>
          <a:xfrm>
            <a:off x="4637625" y="920400"/>
            <a:ext cx="3793200" cy="5017200"/>
          </a:xfrm>
          <a:prstGeom prst="ellipse">
            <a:avLst/>
          </a:prstGeom>
          <a:noFill/>
          <a:ln>
            <a:noFill/>
          </a:ln>
        </p:spPr>
      </p:sp>
      <p:grpSp>
        <p:nvGrpSpPr>
          <p:cNvPr id="754" name="Google Shape;754;p19"/>
          <p:cNvGrpSpPr/>
          <p:nvPr/>
        </p:nvGrpSpPr>
        <p:grpSpPr>
          <a:xfrm>
            <a:off x="3213364" y="-9555"/>
            <a:ext cx="5836376" cy="6924368"/>
            <a:chOff x="3213364" y="-7166"/>
            <a:chExt cx="5836376" cy="5193276"/>
          </a:xfrm>
        </p:grpSpPr>
        <p:grpSp>
          <p:nvGrpSpPr>
            <p:cNvPr id="755" name="Google Shape;755;p19"/>
            <p:cNvGrpSpPr/>
            <p:nvPr/>
          </p:nvGrpSpPr>
          <p:grpSpPr>
            <a:xfrm rot="-3061462">
              <a:off x="6094383" y="4530623"/>
              <a:ext cx="523366" cy="456766"/>
              <a:chOff x="8328424" y="3707326"/>
              <a:chExt cx="492581" cy="429898"/>
            </a:xfrm>
          </p:grpSpPr>
          <p:sp>
            <p:nvSpPr>
              <p:cNvPr id="756" name="Google Shape;756;p19"/>
              <p:cNvSpPr/>
              <p:nvPr/>
            </p:nvSpPr>
            <p:spPr>
              <a:xfrm>
                <a:off x="8328424" y="3707326"/>
                <a:ext cx="492581" cy="429898"/>
              </a:xfrm>
              <a:custGeom>
                <a:avLst/>
                <a:gdLst/>
                <a:ahLst/>
                <a:cxnLst/>
                <a:rect l="l" t="t" r="r" b="b"/>
                <a:pathLst>
                  <a:path w="4307" h="3759" extrusionOk="0">
                    <a:moveTo>
                      <a:pt x="1280" y="0"/>
                    </a:moveTo>
                    <a:cubicBezTo>
                      <a:pt x="1207" y="0"/>
                      <a:pt x="1134" y="14"/>
                      <a:pt x="1061" y="47"/>
                    </a:cubicBezTo>
                    <a:cubicBezTo>
                      <a:pt x="996" y="80"/>
                      <a:pt x="940" y="131"/>
                      <a:pt x="889" y="187"/>
                    </a:cubicBezTo>
                    <a:cubicBezTo>
                      <a:pt x="843" y="234"/>
                      <a:pt x="810" y="289"/>
                      <a:pt x="777" y="345"/>
                    </a:cubicBezTo>
                    <a:cubicBezTo>
                      <a:pt x="736" y="414"/>
                      <a:pt x="717" y="494"/>
                      <a:pt x="721" y="573"/>
                    </a:cubicBezTo>
                    <a:cubicBezTo>
                      <a:pt x="721" y="610"/>
                      <a:pt x="726" y="646"/>
                      <a:pt x="731" y="680"/>
                    </a:cubicBezTo>
                    <a:cubicBezTo>
                      <a:pt x="754" y="809"/>
                      <a:pt x="792" y="940"/>
                      <a:pt x="829" y="1065"/>
                    </a:cubicBezTo>
                    <a:cubicBezTo>
                      <a:pt x="861" y="1182"/>
                      <a:pt x="893" y="1298"/>
                      <a:pt x="927" y="1414"/>
                    </a:cubicBezTo>
                    <a:cubicBezTo>
                      <a:pt x="931" y="1427"/>
                      <a:pt x="940" y="1442"/>
                      <a:pt x="936" y="1461"/>
                    </a:cubicBezTo>
                    <a:cubicBezTo>
                      <a:pt x="921" y="1451"/>
                      <a:pt x="908" y="1437"/>
                      <a:pt x="899" y="1427"/>
                    </a:cubicBezTo>
                    <a:cubicBezTo>
                      <a:pt x="847" y="1377"/>
                      <a:pt x="792" y="1326"/>
                      <a:pt x="736" y="1279"/>
                    </a:cubicBezTo>
                    <a:cubicBezTo>
                      <a:pt x="689" y="1242"/>
                      <a:pt x="633" y="1210"/>
                      <a:pt x="577" y="1182"/>
                    </a:cubicBezTo>
                    <a:cubicBezTo>
                      <a:pt x="539" y="1165"/>
                      <a:pt x="502" y="1157"/>
                      <a:pt x="466" y="1157"/>
                    </a:cubicBezTo>
                    <a:cubicBezTo>
                      <a:pt x="411" y="1157"/>
                      <a:pt x="358" y="1176"/>
                      <a:pt x="307" y="1210"/>
                    </a:cubicBezTo>
                    <a:cubicBezTo>
                      <a:pt x="262" y="1242"/>
                      <a:pt x="219" y="1283"/>
                      <a:pt x="187" y="1330"/>
                    </a:cubicBezTo>
                    <a:cubicBezTo>
                      <a:pt x="48" y="1526"/>
                      <a:pt x="1" y="1744"/>
                      <a:pt x="39" y="1976"/>
                    </a:cubicBezTo>
                    <a:cubicBezTo>
                      <a:pt x="52" y="2064"/>
                      <a:pt x="84" y="2148"/>
                      <a:pt x="131" y="2223"/>
                    </a:cubicBezTo>
                    <a:cubicBezTo>
                      <a:pt x="159" y="2279"/>
                      <a:pt x="191" y="2330"/>
                      <a:pt x="224" y="2381"/>
                    </a:cubicBezTo>
                    <a:cubicBezTo>
                      <a:pt x="285" y="2465"/>
                      <a:pt x="345" y="2549"/>
                      <a:pt x="410" y="2627"/>
                    </a:cubicBezTo>
                    <a:cubicBezTo>
                      <a:pt x="494" y="2729"/>
                      <a:pt x="582" y="2828"/>
                      <a:pt x="680" y="2916"/>
                    </a:cubicBezTo>
                    <a:cubicBezTo>
                      <a:pt x="745" y="2971"/>
                      <a:pt x="810" y="3032"/>
                      <a:pt x="871" y="3087"/>
                    </a:cubicBezTo>
                    <a:cubicBezTo>
                      <a:pt x="921" y="3139"/>
                      <a:pt x="977" y="3190"/>
                      <a:pt x="1028" y="3240"/>
                    </a:cubicBezTo>
                    <a:cubicBezTo>
                      <a:pt x="1103" y="3306"/>
                      <a:pt x="1172" y="3371"/>
                      <a:pt x="1256" y="3427"/>
                    </a:cubicBezTo>
                    <a:cubicBezTo>
                      <a:pt x="1279" y="3441"/>
                      <a:pt x="1298" y="3459"/>
                      <a:pt x="1322" y="3474"/>
                    </a:cubicBezTo>
                    <a:cubicBezTo>
                      <a:pt x="1438" y="3557"/>
                      <a:pt x="1573" y="3613"/>
                      <a:pt x="1712" y="3645"/>
                    </a:cubicBezTo>
                    <a:cubicBezTo>
                      <a:pt x="1809" y="3673"/>
                      <a:pt x="1907" y="3697"/>
                      <a:pt x="2004" y="3725"/>
                    </a:cubicBezTo>
                    <a:cubicBezTo>
                      <a:pt x="2083" y="3747"/>
                      <a:pt x="2163" y="3758"/>
                      <a:pt x="2243" y="3758"/>
                    </a:cubicBezTo>
                    <a:cubicBezTo>
                      <a:pt x="2277" y="3758"/>
                      <a:pt x="2310" y="3756"/>
                      <a:pt x="2344" y="3752"/>
                    </a:cubicBezTo>
                    <a:cubicBezTo>
                      <a:pt x="2442" y="3738"/>
                      <a:pt x="2539" y="3733"/>
                      <a:pt x="2637" y="3725"/>
                    </a:cubicBezTo>
                    <a:cubicBezTo>
                      <a:pt x="2753" y="3715"/>
                      <a:pt x="2869" y="3701"/>
                      <a:pt x="2985" y="3673"/>
                    </a:cubicBezTo>
                    <a:cubicBezTo>
                      <a:pt x="3028" y="3664"/>
                      <a:pt x="3074" y="3650"/>
                      <a:pt x="3116" y="3626"/>
                    </a:cubicBezTo>
                    <a:cubicBezTo>
                      <a:pt x="3139" y="3622"/>
                      <a:pt x="3158" y="3613"/>
                      <a:pt x="3176" y="3609"/>
                    </a:cubicBezTo>
                    <a:cubicBezTo>
                      <a:pt x="3418" y="3543"/>
                      <a:pt x="3632" y="3436"/>
                      <a:pt x="3828" y="3283"/>
                    </a:cubicBezTo>
                    <a:cubicBezTo>
                      <a:pt x="3944" y="3195"/>
                      <a:pt x="4055" y="3101"/>
                      <a:pt x="4157" y="2995"/>
                    </a:cubicBezTo>
                    <a:cubicBezTo>
                      <a:pt x="4190" y="2957"/>
                      <a:pt x="4222" y="2920"/>
                      <a:pt x="4246" y="2878"/>
                    </a:cubicBezTo>
                    <a:cubicBezTo>
                      <a:pt x="4264" y="2850"/>
                      <a:pt x="4278" y="2818"/>
                      <a:pt x="4283" y="2785"/>
                    </a:cubicBezTo>
                    <a:cubicBezTo>
                      <a:pt x="4306" y="2674"/>
                      <a:pt x="4255" y="2577"/>
                      <a:pt x="4152" y="2534"/>
                    </a:cubicBezTo>
                    <a:cubicBezTo>
                      <a:pt x="4115" y="2521"/>
                      <a:pt x="4079" y="2511"/>
                      <a:pt x="4036" y="2506"/>
                    </a:cubicBezTo>
                    <a:cubicBezTo>
                      <a:pt x="3992" y="2501"/>
                      <a:pt x="3951" y="2499"/>
                      <a:pt x="3909" y="2499"/>
                    </a:cubicBezTo>
                    <a:cubicBezTo>
                      <a:pt x="3880" y="2499"/>
                      <a:pt x="3851" y="2500"/>
                      <a:pt x="3822" y="2502"/>
                    </a:cubicBezTo>
                    <a:cubicBezTo>
                      <a:pt x="3646" y="2515"/>
                      <a:pt x="3469" y="2539"/>
                      <a:pt x="3298" y="2577"/>
                    </a:cubicBezTo>
                    <a:cubicBezTo>
                      <a:pt x="3290" y="2580"/>
                      <a:pt x="3282" y="2583"/>
                      <a:pt x="3272" y="2583"/>
                    </a:cubicBezTo>
                    <a:cubicBezTo>
                      <a:pt x="3268" y="2583"/>
                      <a:pt x="3264" y="2582"/>
                      <a:pt x="3260" y="2581"/>
                    </a:cubicBezTo>
                    <a:cubicBezTo>
                      <a:pt x="3292" y="2543"/>
                      <a:pt x="3320" y="2506"/>
                      <a:pt x="3353" y="2474"/>
                    </a:cubicBezTo>
                    <a:cubicBezTo>
                      <a:pt x="3414" y="2404"/>
                      <a:pt x="3483" y="2348"/>
                      <a:pt x="3549" y="2288"/>
                    </a:cubicBezTo>
                    <a:cubicBezTo>
                      <a:pt x="3637" y="2208"/>
                      <a:pt x="3725" y="2125"/>
                      <a:pt x="3800" y="2037"/>
                    </a:cubicBezTo>
                    <a:cubicBezTo>
                      <a:pt x="3836" y="1995"/>
                      <a:pt x="3869" y="1948"/>
                      <a:pt x="3901" y="1907"/>
                    </a:cubicBezTo>
                    <a:cubicBezTo>
                      <a:pt x="3976" y="1790"/>
                      <a:pt x="4041" y="1674"/>
                      <a:pt x="4092" y="1549"/>
                    </a:cubicBezTo>
                    <a:cubicBezTo>
                      <a:pt x="4111" y="1507"/>
                      <a:pt x="4124" y="1461"/>
                      <a:pt x="4134" y="1414"/>
                    </a:cubicBezTo>
                    <a:cubicBezTo>
                      <a:pt x="4139" y="1377"/>
                      <a:pt x="4139" y="1344"/>
                      <a:pt x="4129" y="1311"/>
                    </a:cubicBezTo>
                    <a:cubicBezTo>
                      <a:pt x="4111" y="1247"/>
                      <a:pt x="4073" y="1200"/>
                      <a:pt x="4008" y="1182"/>
                    </a:cubicBezTo>
                    <a:cubicBezTo>
                      <a:pt x="3978" y="1173"/>
                      <a:pt x="3948" y="1169"/>
                      <a:pt x="3917" y="1169"/>
                    </a:cubicBezTo>
                    <a:cubicBezTo>
                      <a:pt x="3900" y="1169"/>
                      <a:pt x="3883" y="1170"/>
                      <a:pt x="3864" y="1172"/>
                    </a:cubicBezTo>
                    <a:cubicBezTo>
                      <a:pt x="3748" y="1191"/>
                      <a:pt x="3641" y="1228"/>
                      <a:pt x="3534" y="1283"/>
                    </a:cubicBezTo>
                    <a:cubicBezTo>
                      <a:pt x="3427" y="1339"/>
                      <a:pt x="3330" y="1409"/>
                      <a:pt x="3232" y="1483"/>
                    </a:cubicBezTo>
                    <a:cubicBezTo>
                      <a:pt x="3064" y="1614"/>
                      <a:pt x="2901" y="1749"/>
                      <a:pt x="2740" y="1888"/>
                    </a:cubicBezTo>
                    <a:cubicBezTo>
                      <a:pt x="2725" y="1897"/>
                      <a:pt x="2706" y="1912"/>
                      <a:pt x="2693" y="1925"/>
                    </a:cubicBezTo>
                    <a:cubicBezTo>
                      <a:pt x="2684" y="1912"/>
                      <a:pt x="2688" y="1902"/>
                      <a:pt x="2693" y="1893"/>
                    </a:cubicBezTo>
                    <a:cubicBezTo>
                      <a:pt x="2721" y="1785"/>
                      <a:pt x="2753" y="1678"/>
                      <a:pt x="2781" y="1572"/>
                    </a:cubicBezTo>
                    <a:cubicBezTo>
                      <a:pt x="2828" y="1399"/>
                      <a:pt x="2865" y="1223"/>
                      <a:pt x="2888" y="1047"/>
                    </a:cubicBezTo>
                    <a:cubicBezTo>
                      <a:pt x="2901" y="963"/>
                      <a:pt x="2912" y="880"/>
                      <a:pt x="2912" y="791"/>
                    </a:cubicBezTo>
                    <a:cubicBezTo>
                      <a:pt x="2912" y="726"/>
                      <a:pt x="2907" y="661"/>
                      <a:pt x="2897" y="596"/>
                    </a:cubicBezTo>
                    <a:cubicBezTo>
                      <a:pt x="2884" y="526"/>
                      <a:pt x="2856" y="461"/>
                      <a:pt x="2804" y="405"/>
                    </a:cubicBezTo>
                    <a:cubicBezTo>
                      <a:pt x="2764" y="369"/>
                      <a:pt x="2722" y="349"/>
                      <a:pt x="2672" y="349"/>
                    </a:cubicBezTo>
                    <a:cubicBezTo>
                      <a:pt x="2658" y="349"/>
                      <a:pt x="2643" y="351"/>
                      <a:pt x="2628" y="354"/>
                    </a:cubicBezTo>
                    <a:cubicBezTo>
                      <a:pt x="2586" y="359"/>
                      <a:pt x="2553" y="373"/>
                      <a:pt x="2517" y="395"/>
                    </a:cubicBezTo>
                    <a:cubicBezTo>
                      <a:pt x="2451" y="433"/>
                      <a:pt x="2399" y="485"/>
                      <a:pt x="2349" y="540"/>
                    </a:cubicBezTo>
                    <a:cubicBezTo>
                      <a:pt x="2283" y="614"/>
                      <a:pt x="2242" y="698"/>
                      <a:pt x="2200" y="786"/>
                    </a:cubicBezTo>
                    <a:cubicBezTo>
                      <a:pt x="2116" y="963"/>
                      <a:pt x="2047" y="1139"/>
                      <a:pt x="1987" y="1326"/>
                    </a:cubicBezTo>
                    <a:cubicBezTo>
                      <a:pt x="1987" y="1330"/>
                      <a:pt x="1987" y="1339"/>
                      <a:pt x="1977" y="1344"/>
                    </a:cubicBezTo>
                    <a:cubicBezTo>
                      <a:pt x="1968" y="1335"/>
                      <a:pt x="1972" y="1321"/>
                      <a:pt x="1972" y="1311"/>
                    </a:cubicBezTo>
                    <a:cubicBezTo>
                      <a:pt x="1968" y="1204"/>
                      <a:pt x="1959" y="1093"/>
                      <a:pt x="1944" y="987"/>
                    </a:cubicBezTo>
                    <a:cubicBezTo>
                      <a:pt x="1925" y="865"/>
                      <a:pt x="1903" y="749"/>
                      <a:pt x="1869" y="633"/>
                    </a:cubicBezTo>
                    <a:cubicBezTo>
                      <a:pt x="1842" y="526"/>
                      <a:pt x="1809" y="423"/>
                      <a:pt x="1763" y="326"/>
                    </a:cubicBezTo>
                    <a:cubicBezTo>
                      <a:pt x="1740" y="279"/>
                      <a:pt x="1717" y="234"/>
                      <a:pt x="1684" y="191"/>
                    </a:cubicBezTo>
                    <a:cubicBezTo>
                      <a:pt x="1614" y="94"/>
                      <a:pt x="1521" y="28"/>
                      <a:pt x="1395" y="10"/>
                    </a:cubicBezTo>
                    <a:cubicBezTo>
                      <a:pt x="1357" y="4"/>
                      <a:pt x="1318" y="0"/>
                      <a:pt x="12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57" name="Google Shape;757;p19"/>
              <p:cNvGrpSpPr/>
              <p:nvPr/>
            </p:nvGrpSpPr>
            <p:grpSpPr>
              <a:xfrm>
                <a:off x="8425079" y="3970016"/>
                <a:ext cx="214876" cy="112756"/>
                <a:chOff x="6668766" y="3821628"/>
                <a:chExt cx="70994" cy="37254"/>
              </a:xfrm>
            </p:grpSpPr>
            <p:sp>
              <p:nvSpPr>
                <p:cNvPr id="758" name="Google Shape;758;p19"/>
                <p:cNvSpPr/>
                <p:nvPr/>
              </p:nvSpPr>
              <p:spPr>
                <a:xfrm>
                  <a:off x="6707418" y="3831300"/>
                  <a:ext cx="20932" cy="21309"/>
                </a:xfrm>
                <a:custGeom>
                  <a:avLst/>
                  <a:gdLst/>
                  <a:ahLst/>
                  <a:cxnLst/>
                  <a:rect l="l" t="t" r="r" b="b"/>
                  <a:pathLst>
                    <a:path w="554" h="564" extrusionOk="0">
                      <a:moveTo>
                        <a:pt x="498" y="1"/>
                      </a:moveTo>
                      <a:cubicBezTo>
                        <a:pt x="489" y="1"/>
                        <a:pt x="481" y="2"/>
                        <a:pt x="475" y="4"/>
                      </a:cubicBezTo>
                      <a:cubicBezTo>
                        <a:pt x="456" y="8"/>
                        <a:pt x="442" y="19"/>
                        <a:pt x="423" y="32"/>
                      </a:cubicBezTo>
                      <a:cubicBezTo>
                        <a:pt x="400" y="46"/>
                        <a:pt x="377" y="64"/>
                        <a:pt x="353" y="83"/>
                      </a:cubicBezTo>
                      <a:cubicBezTo>
                        <a:pt x="275" y="158"/>
                        <a:pt x="191" y="227"/>
                        <a:pt x="117" y="306"/>
                      </a:cubicBezTo>
                      <a:cubicBezTo>
                        <a:pt x="89" y="339"/>
                        <a:pt x="61" y="367"/>
                        <a:pt x="37" y="403"/>
                      </a:cubicBezTo>
                      <a:cubicBezTo>
                        <a:pt x="24" y="418"/>
                        <a:pt x="14" y="437"/>
                        <a:pt x="9" y="455"/>
                      </a:cubicBezTo>
                      <a:cubicBezTo>
                        <a:pt x="1" y="474"/>
                        <a:pt x="1" y="493"/>
                        <a:pt x="5" y="511"/>
                      </a:cubicBezTo>
                      <a:cubicBezTo>
                        <a:pt x="9" y="534"/>
                        <a:pt x="28" y="557"/>
                        <a:pt x="52" y="562"/>
                      </a:cubicBezTo>
                      <a:cubicBezTo>
                        <a:pt x="56" y="563"/>
                        <a:pt x="61" y="564"/>
                        <a:pt x="66" y="564"/>
                      </a:cubicBezTo>
                      <a:cubicBezTo>
                        <a:pt x="81" y="564"/>
                        <a:pt x="98" y="559"/>
                        <a:pt x="112" y="548"/>
                      </a:cubicBezTo>
                      <a:cubicBezTo>
                        <a:pt x="125" y="538"/>
                        <a:pt x="144" y="529"/>
                        <a:pt x="158" y="515"/>
                      </a:cubicBezTo>
                      <a:cubicBezTo>
                        <a:pt x="260" y="431"/>
                        <a:pt x="359" y="343"/>
                        <a:pt x="447" y="246"/>
                      </a:cubicBezTo>
                      <a:cubicBezTo>
                        <a:pt x="465" y="218"/>
                        <a:pt x="488" y="190"/>
                        <a:pt x="507" y="162"/>
                      </a:cubicBezTo>
                      <a:cubicBezTo>
                        <a:pt x="526" y="139"/>
                        <a:pt x="539" y="111"/>
                        <a:pt x="548" y="83"/>
                      </a:cubicBezTo>
                      <a:cubicBezTo>
                        <a:pt x="554" y="69"/>
                        <a:pt x="554" y="60"/>
                        <a:pt x="554" y="46"/>
                      </a:cubicBezTo>
                      <a:cubicBezTo>
                        <a:pt x="548" y="23"/>
                        <a:pt x="539" y="8"/>
                        <a:pt x="520" y="4"/>
                      </a:cubicBezTo>
                      <a:cubicBezTo>
                        <a:pt x="514" y="2"/>
                        <a:pt x="506" y="1"/>
                        <a:pt x="4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19"/>
                <p:cNvSpPr/>
                <p:nvPr/>
              </p:nvSpPr>
              <p:spPr>
                <a:xfrm>
                  <a:off x="6692494" y="3821628"/>
                  <a:ext cx="11788" cy="27128"/>
                </a:xfrm>
                <a:custGeom>
                  <a:avLst/>
                  <a:gdLst/>
                  <a:ahLst/>
                  <a:cxnLst/>
                  <a:rect l="l" t="t" r="r" b="b"/>
                  <a:pathLst>
                    <a:path w="312" h="718" extrusionOk="0">
                      <a:moveTo>
                        <a:pt x="80" y="0"/>
                      </a:moveTo>
                      <a:cubicBezTo>
                        <a:pt x="63" y="0"/>
                        <a:pt x="47" y="9"/>
                        <a:pt x="33" y="23"/>
                      </a:cubicBezTo>
                      <a:cubicBezTo>
                        <a:pt x="28" y="28"/>
                        <a:pt x="28" y="32"/>
                        <a:pt x="23" y="37"/>
                      </a:cubicBezTo>
                      <a:cubicBezTo>
                        <a:pt x="18" y="46"/>
                        <a:pt x="14" y="56"/>
                        <a:pt x="9" y="65"/>
                      </a:cubicBezTo>
                      <a:cubicBezTo>
                        <a:pt x="1" y="97"/>
                        <a:pt x="1" y="125"/>
                        <a:pt x="5" y="153"/>
                      </a:cubicBezTo>
                      <a:cubicBezTo>
                        <a:pt x="9" y="223"/>
                        <a:pt x="23" y="288"/>
                        <a:pt x="46" y="353"/>
                      </a:cubicBezTo>
                      <a:cubicBezTo>
                        <a:pt x="70" y="414"/>
                        <a:pt x="93" y="479"/>
                        <a:pt x="126" y="534"/>
                      </a:cubicBezTo>
                      <a:cubicBezTo>
                        <a:pt x="140" y="567"/>
                        <a:pt x="153" y="595"/>
                        <a:pt x="168" y="627"/>
                      </a:cubicBezTo>
                      <a:cubicBezTo>
                        <a:pt x="172" y="642"/>
                        <a:pt x="177" y="650"/>
                        <a:pt x="186" y="659"/>
                      </a:cubicBezTo>
                      <a:cubicBezTo>
                        <a:pt x="196" y="683"/>
                        <a:pt x="214" y="702"/>
                        <a:pt x="233" y="711"/>
                      </a:cubicBezTo>
                      <a:cubicBezTo>
                        <a:pt x="242" y="715"/>
                        <a:pt x="251" y="717"/>
                        <a:pt x="260" y="717"/>
                      </a:cubicBezTo>
                      <a:cubicBezTo>
                        <a:pt x="282" y="717"/>
                        <a:pt x="300" y="704"/>
                        <a:pt x="307" y="678"/>
                      </a:cubicBezTo>
                      <a:cubicBezTo>
                        <a:pt x="312" y="659"/>
                        <a:pt x="312" y="642"/>
                        <a:pt x="312" y="623"/>
                      </a:cubicBezTo>
                      <a:cubicBezTo>
                        <a:pt x="312" y="604"/>
                        <a:pt x="307" y="586"/>
                        <a:pt x="302" y="562"/>
                      </a:cubicBezTo>
                      <a:cubicBezTo>
                        <a:pt x="274" y="455"/>
                        <a:pt x="242" y="344"/>
                        <a:pt x="214" y="232"/>
                      </a:cubicBezTo>
                      <a:cubicBezTo>
                        <a:pt x="205" y="204"/>
                        <a:pt x="196" y="176"/>
                        <a:pt x="186" y="144"/>
                      </a:cubicBezTo>
                      <a:cubicBezTo>
                        <a:pt x="172" y="116"/>
                        <a:pt x="162" y="88"/>
                        <a:pt x="149" y="60"/>
                      </a:cubicBezTo>
                      <a:cubicBezTo>
                        <a:pt x="140" y="46"/>
                        <a:pt x="134" y="32"/>
                        <a:pt x="126" y="23"/>
                      </a:cubicBezTo>
                      <a:cubicBezTo>
                        <a:pt x="110" y="7"/>
                        <a:pt x="95" y="0"/>
                        <a:pt x="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19"/>
                <p:cNvSpPr/>
                <p:nvPr/>
              </p:nvSpPr>
              <p:spPr>
                <a:xfrm>
                  <a:off x="6668766" y="3831753"/>
                  <a:ext cx="24596" cy="18173"/>
                </a:xfrm>
                <a:custGeom>
                  <a:avLst/>
                  <a:gdLst/>
                  <a:ahLst/>
                  <a:cxnLst/>
                  <a:rect l="l" t="t" r="r" b="b"/>
                  <a:pathLst>
                    <a:path w="651" h="481" extrusionOk="0">
                      <a:moveTo>
                        <a:pt x="52" y="1"/>
                      </a:moveTo>
                      <a:cubicBezTo>
                        <a:pt x="28" y="1"/>
                        <a:pt x="5" y="24"/>
                        <a:pt x="0" y="48"/>
                      </a:cubicBezTo>
                      <a:lnTo>
                        <a:pt x="0" y="67"/>
                      </a:lnTo>
                      <a:cubicBezTo>
                        <a:pt x="5" y="76"/>
                        <a:pt x="9" y="85"/>
                        <a:pt x="15" y="90"/>
                      </a:cubicBezTo>
                      <a:cubicBezTo>
                        <a:pt x="19" y="99"/>
                        <a:pt x="24" y="108"/>
                        <a:pt x="33" y="113"/>
                      </a:cubicBezTo>
                      <a:cubicBezTo>
                        <a:pt x="75" y="159"/>
                        <a:pt x="121" y="196"/>
                        <a:pt x="168" y="234"/>
                      </a:cubicBezTo>
                      <a:cubicBezTo>
                        <a:pt x="260" y="299"/>
                        <a:pt x="354" y="364"/>
                        <a:pt x="447" y="419"/>
                      </a:cubicBezTo>
                      <a:cubicBezTo>
                        <a:pt x="479" y="434"/>
                        <a:pt x="507" y="453"/>
                        <a:pt x="539" y="462"/>
                      </a:cubicBezTo>
                      <a:cubicBezTo>
                        <a:pt x="549" y="466"/>
                        <a:pt x="554" y="471"/>
                        <a:pt x="563" y="475"/>
                      </a:cubicBezTo>
                      <a:cubicBezTo>
                        <a:pt x="577" y="481"/>
                        <a:pt x="591" y="481"/>
                        <a:pt x="601" y="481"/>
                      </a:cubicBezTo>
                      <a:cubicBezTo>
                        <a:pt x="633" y="475"/>
                        <a:pt x="651" y="447"/>
                        <a:pt x="633" y="419"/>
                      </a:cubicBezTo>
                      <a:cubicBezTo>
                        <a:pt x="633" y="415"/>
                        <a:pt x="629" y="415"/>
                        <a:pt x="623" y="410"/>
                      </a:cubicBezTo>
                      <a:cubicBezTo>
                        <a:pt x="619" y="401"/>
                        <a:pt x="614" y="397"/>
                        <a:pt x="610" y="391"/>
                      </a:cubicBezTo>
                      <a:cubicBezTo>
                        <a:pt x="586" y="369"/>
                        <a:pt x="567" y="350"/>
                        <a:pt x="545" y="331"/>
                      </a:cubicBezTo>
                      <a:cubicBezTo>
                        <a:pt x="484" y="280"/>
                        <a:pt x="423" y="224"/>
                        <a:pt x="359" y="178"/>
                      </a:cubicBezTo>
                      <a:cubicBezTo>
                        <a:pt x="294" y="131"/>
                        <a:pt x="228" y="85"/>
                        <a:pt x="159" y="43"/>
                      </a:cubicBezTo>
                      <a:cubicBezTo>
                        <a:pt x="135" y="29"/>
                        <a:pt x="112" y="15"/>
                        <a:pt x="84" y="7"/>
                      </a:cubicBezTo>
                      <a:cubicBezTo>
                        <a:pt x="75" y="7"/>
                        <a:pt x="65" y="1"/>
                        <a:pt x="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19"/>
                <p:cNvSpPr/>
                <p:nvPr/>
              </p:nvSpPr>
              <p:spPr>
                <a:xfrm>
                  <a:off x="6713350" y="3851665"/>
                  <a:ext cx="26410" cy="7216"/>
                </a:xfrm>
                <a:custGeom>
                  <a:avLst/>
                  <a:gdLst/>
                  <a:ahLst/>
                  <a:cxnLst/>
                  <a:rect l="l" t="t" r="r" b="b"/>
                  <a:pathLst>
                    <a:path w="699" h="191" extrusionOk="0">
                      <a:moveTo>
                        <a:pt x="510" y="1"/>
                      </a:moveTo>
                      <a:cubicBezTo>
                        <a:pt x="495" y="1"/>
                        <a:pt x="480" y="2"/>
                        <a:pt x="466" y="4"/>
                      </a:cubicBezTo>
                      <a:cubicBezTo>
                        <a:pt x="363" y="4"/>
                        <a:pt x="271" y="9"/>
                        <a:pt x="174" y="32"/>
                      </a:cubicBezTo>
                      <a:cubicBezTo>
                        <a:pt x="146" y="37"/>
                        <a:pt x="118" y="46"/>
                        <a:pt x="90" y="55"/>
                      </a:cubicBezTo>
                      <a:cubicBezTo>
                        <a:pt x="71" y="60"/>
                        <a:pt x="52" y="70"/>
                        <a:pt x="39" y="83"/>
                      </a:cubicBezTo>
                      <a:cubicBezTo>
                        <a:pt x="1" y="111"/>
                        <a:pt x="6" y="162"/>
                        <a:pt x="48" y="181"/>
                      </a:cubicBezTo>
                      <a:cubicBezTo>
                        <a:pt x="57" y="186"/>
                        <a:pt x="67" y="190"/>
                        <a:pt x="76" y="190"/>
                      </a:cubicBezTo>
                      <a:lnTo>
                        <a:pt x="211" y="190"/>
                      </a:lnTo>
                      <a:cubicBezTo>
                        <a:pt x="266" y="190"/>
                        <a:pt x="322" y="190"/>
                        <a:pt x="378" y="186"/>
                      </a:cubicBezTo>
                      <a:cubicBezTo>
                        <a:pt x="434" y="177"/>
                        <a:pt x="490" y="162"/>
                        <a:pt x="541" y="153"/>
                      </a:cubicBezTo>
                      <a:cubicBezTo>
                        <a:pt x="573" y="143"/>
                        <a:pt x="601" y="134"/>
                        <a:pt x="629" y="125"/>
                      </a:cubicBezTo>
                      <a:cubicBezTo>
                        <a:pt x="642" y="121"/>
                        <a:pt x="652" y="115"/>
                        <a:pt x="661" y="111"/>
                      </a:cubicBezTo>
                      <a:cubicBezTo>
                        <a:pt x="670" y="107"/>
                        <a:pt x="680" y="102"/>
                        <a:pt x="689" y="88"/>
                      </a:cubicBezTo>
                      <a:cubicBezTo>
                        <a:pt x="698" y="74"/>
                        <a:pt x="698" y="60"/>
                        <a:pt x="689" y="46"/>
                      </a:cubicBezTo>
                      <a:cubicBezTo>
                        <a:pt x="685" y="37"/>
                        <a:pt x="676" y="27"/>
                        <a:pt x="666" y="23"/>
                      </a:cubicBezTo>
                      <a:cubicBezTo>
                        <a:pt x="652" y="14"/>
                        <a:pt x="638" y="14"/>
                        <a:pt x="620" y="9"/>
                      </a:cubicBezTo>
                      <a:cubicBezTo>
                        <a:pt x="601" y="4"/>
                        <a:pt x="578" y="4"/>
                        <a:pt x="554" y="4"/>
                      </a:cubicBezTo>
                      <a:cubicBezTo>
                        <a:pt x="540" y="2"/>
                        <a:pt x="525" y="1"/>
                        <a:pt x="5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62" name="Google Shape;762;p19"/>
            <p:cNvGrpSpPr/>
            <p:nvPr/>
          </p:nvGrpSpPr>
          <p:grpSpPr>
            <a:xfrm>
              <a:off x="3213364" y="4838495"/>
              <a:ext cx="398301" cy="347616"/>
              <a:chOff x="8328424" y="3707326"/>
              <a:chExt cx="492581" cy="429898"/>
            </a:xfrm>
          </p:grpSpPr>
          <p:sp>
            <p:nvSpPr>
              <p:cNvPr id="763" name="Google Shape;763;p19"/>
              <p:cNvSpPr/>
              <p:nvPr/>
            </p:nvSpPr>
            <p:spPr>
              <a:xfrm>
                <a:off x="8328424" y="3707326"/>
                <a:ext cx="492581" cy="429898"/>
              </a:xfrm>
              <a:custGeom>
                <a:avLst/>
                <a:gdLst/>
                <a:ahLst/>
                <a:cxnLst/>
                <a:rect l="l" t="t" r="r" b="b"/>
                <a:pathLst>
                  <a:path w="4307" h="3759" extrusionOk="0">
                    <a:moveTo>
                      <a:pt x="1280" y="0"/>
                    </a:moveTo>
                    <a:cubicBezTo>
                      <a:pt x="1207" y="0"/>
                      <a:pt x="1134" y="14"/>
                      <a:pt x="1061" y="47"/>
                    </a:cubicBezTo>
                    <a:cubicBezTo>
                      <a:pt x="996" y="80"/>
                      <a:pt x="940" y="131"/>
                      <a:pt x="889" y="187"/>
                    </a:cubicBezTo>
                    <a:cubicBezTo>
                      <a:pt x="843" y="234"/>
                      <a:pt x="810" y="289"/>
                      <a:pt x="777" y="345"/>
                    </a:cubicBezTo>
                    <a:cubicBezTo>
                      <a:pt x="736" y="414"/>
                      <a:pt x="717" y="494"/>
                      <a:pt x="721" y="573"/>
                    </a:cubicBezTo>
                    <a:cubicBezTo>
                      <a:pt x="721" y="610"/>
                      <a:pt x="726" y="646"/>
                      <a:pt x="731" y="680"/>
                    </a:cubicBezTo>
                    <a:cubicBezTo>
                      <a:pt x="754" y="809"/>
                      <a:pt x="792" y="940"/>
                      <a:pt x="829" y="1065"/>
                    </a:cubicBezTo>
                    <a:cubicBezTo>
                      <a:pt x="861" y="1182"/>
                      <a:pt x="893" y="1298"/>
                      <a:pt x="927" y="1414"/>
                    </a:cubicBezTo>
                    <a:cubicBezTo>
                      <a:pt x="931" y="1427"/>
                      <a:pt x="940" y="1442"/>
                      <a:pt x="936" y="1461"/>
                    </a:cubicBezTo>
                    <a:cubicBezTo>
                      <a:pt x="921" y="1451"/>
                      <a:pt x="908" y="1437"/>
                      <a:pt x="899" y="1427"/>
                    </a:cubicBezTo>
                    <a:cubicBezTo>
                      <a:pt x="847" y="1377"/>
                      <a:pt x="792" y="1326"/>
                      <a:pt x="736" y="1279"/>
                    </a:cubicBezTo>
                    <a:cubicBezTo>
                      <a:pt x="689" y="1242"/>
                      <a:pt x="633" y="1210"/>
                      <a:pt x="577" y="1182"/>
                    </a:cubicBezTo>
                    <a:cubicBezTo>
                      <a:pt x="539" y="1165"/>
                      <a:pt x="502" y="1157"/>
                      <a:pt x="466" y="1157"/>
                    </a:cubicBezTo>
                    <a:cubicBezTo>
                      <a:pt x="411" y="1157"/>
                      <a:pt x="358" y="1176"/>
                      <a:pt x="307" y="1210"/>
                    </a:cubicBezTo>
                    <a:cubicBezTo>
                      <a:pt x="262" y="1242"/>
                      <a:pt x="219" y="1283"/>
                      <a:pt x="187" y="1330"/>
                    </a:cubicBezTo>
                    <a:cubicBezTo>
                      <a:pt x="48" y="1526"/>
                      <a:pt x="1" y="1744"/>
                      <a:pt x="39" y="1976"/>
                    </a:cubicBezTo>
                    <a:cubicBezTo>
                      <a:pt x="52" y="2064"/>
                      <a:pt x="84" y="2148"/>
                      <a:pt x="131" y="2223"/>
                    </a:cubicBezTo>
                    <a:cubicBezTo>
                      <a:pt x="159" y="2279"/>
                      <a:pt x="191" y="2330"/>
                      <a:pt x="224" y="2381"/>
                    </a:cubicBezTo>
                    <a:cubicBezTo>
                      <a:pt x="285" y="2465"/>
                      <a:pt x="345" y="2549"/>
                      <a:pt x="410" y="2627"/>
                    </a:cubicBezTo>
                    <a:cubicBezTo>
                      <a:pt x="494" y="2729"/>
                      <a:pt x="582" y="2828"/>
                      <a:pt x="680" y="2916"/>
                    </a:cubicBezTo>
                    <a:cubicBezTo>
                      <a:pt x="745" y="2971"/>
                      <a:pt x="810" y="3032"/>
                      <a:pt x="871" y="3087"/>
                    </a:cubicBezTo>
                    <a:cubicBezTo>
                      <a:pt x="921" y="3139"/>
                      <a:pt x="977" y="3190"/>
                      <a:pt x="1028" y="3240"/>
                    </a:cubicBezTo>
                    <a:cubicBezTo>
                      <a:pt x="1103" y="3306"/>
                      <a:pt x="1172" y="3371"/>
                      <a:pt x="1256" y="3427"/>
                    </a:cubicBezTo>
                    <a:cubicBezTo>
                      <a:pt x="1279" y="3441"/>
                      <a:pt x="1298" y="3459"/>
                      <a:pt x="1322" y="3474"/>
                    </a:cubicBezTo>
                    <a:cubicBezTo>
                      <a:pt x="1438" y="3557"/>
                      <a:pt x="1573" y="3613"/>
                      <a:pt x="1712" y="3645"/>
                    </a:cubicBezTo>
                    <a:cubicBezTo>
                      <a:pt x="1809" y="3673"/>
                      <a:pt x="1907" y="3697"/>
                      <a:pt x="2004" y="3725"/>
                    </a:cubicBezTo>
                    <a:cubicBezTo>
                      <a:pt x="2083" y="3747"/>
                      <a:pt x="2163" y="3758"/>
                      <a:pt x="2243" y="3758"/>
                    </a:cubicBezTo>
                    <a:cubicBezTo>
                      <a:pt x="2277" y="3758"/>
                      <a:pt x="2310" y="3756"/>
                      <a:pt x="2344" y="3752"/>
                    </a:cubicBezTo>
                    <a:cubicBezTo>
                      <a:pt x="2442" y="3738"/>
                      <a:pt x="2539" y="3733"/>
                      <a:pt x="2637" y="3725"/>
                    </a:cubicBezTo>
                    <a:cubicBezTo>
                      <a:pt x="2753" y="3715"/>
                      <a:pt x="2869" y="3701"/>
                      <a:pt x="2985" y="3673"/>
                    </a:cubicBezTo>
                    <a:cubicBezTo>
                      <a:pt x="3028" y="3664"/>
                      <a:pt x="3074" y="3650"/>
                      <a:pt x="3116" y="3626"/>
                    </a:cubicBezTo>
                    <a:cubicBezTo>
                      <a:pt x="3139" y="3622"/>
                      <a:pt x="3158" y="3613"/>
                      <a:pt x="3176" y="3609"/>
                    </a:cubicBezTo>
                    <a:cubicBezTo>
                      <a:pt x="3418" y="3543"/>
                      <a:pt x="3632" y="3436"/>
                      <a:pt x="3828" y="3283"/>
                    </a:cubicBezTo>
                    <a:cubicBezTo>
                      <a:pt x="3944" y="3195"/>
                      <a:pt x="4055" y="3101"/>
                      <a:pt x="4157" y="2995"/>
                    </a:cubicBezTo>
                    <a:cubicBezTo>
                      <a:pt x="4190" y="2957"/>
                      <a:pt x="4222" y="2920"/>
                      <a:pt x="4246" y="2878"/>
                    </a:cubicBezTo>
                    <a:cubicBezTo>
                      <a:pt x="4264" y="2850"/>
                      <a:pt x="4278" y="2818"/>
                      <a:pt x="4283" y="2785"/>
                    </a:cubicBezTo>
                    <a:cubicBezTo>
                      <a:pt x="4306" y="2674"/>
                      <a:pt x="4255" y="2577"/>
                      <a:pt x="4152" y="2534"/>
                    </a:cubicBezTo>
                    <a:cubicBezTo>
                      <a:pt x="4115" y="2521"/>
                      <a:pt x="4079" y="2511"/>
                      <a:pt x="4036" y="2506"/>
                    </a:cubicBezTo>
                    <a:cubicBezTo>
                      <a:pt x="3992" y="2501"/>
                      <a:pt x="3951" y="2499"/>
                      <a:pt x="3909" y="2499"/>
                    </a:cubicBezTo>
                    <a:cubicBezTo>
                      <a:pt x="3880" y="2499"/>
                      <a:pt x="3851" y="2500"/>
                      <a:pt x="3822" y="2502"/>
                    </a:cubicBezTo>
                    <a:cubicBezTo>
                      <a:pt x="3646" y="2515"/>
                      <a:pt x="3469" y="2539"/>
                      <a:pt x="3298" y="2577"/>
                    </a:cubicBezTo>
                    <a:cubicBezTo>
                      <a:pt x="3290" y="2580"/>
                      <a:pt x="3282" y="2583"/>
                      <a:pt x="3272" y="2583"/>
                    </a:cubicBezTo>
                    <a:cubicBezTo>
                      <a:pt x="3268" y="2583"/>
                      <a:pt x="3264" y="2582"/>
                      <a:pt x="3260" y="2581"/>
                    </a:cubicBezTo>
                    <a:cubicBezTo>
                      <a:pt x="3292" y="2543"/>
                      <a:pt x="3320" y="2506"/>
                      <a:pt x="3353" y="2474"/>
                    </a:cubicBezTo>
                    <a:cubicBezTo>
                      <a:pt x="3414" y="2404"/>
                      <a:pt x="3483" y="2348"/>
                      <a:pt x="3549" y="2288"/>
                    </a:cubicBezTo>
                    <a:cubicBezTo>
                      <a:pt x="3637" y="2208"/>
                      <a:pt x="3725" y="2125"/>
                      <a:pt x="3800" y="2037"/>
                    </a:cubicBezTo>
                    <a:cubicBezTo>
                      <a:pt x="3836" y="1995"/>
                      <a:pt x="3869" y="1948"/>
                      <a:pt x="3901" y="1907"/>
                    </a:cubicBezTo>
                    <a:cubicBezTo>
                      <a:pt x="3976" y="1790"/>
                      <a:pt x="4041" y="1674"/>
                      <a:pt x="4092" y="1549"/>
                    </a:cubicBezTo>
                    <a:cubicBezTo>
                      <a:pt x="4111" y="1507"/>
                      <a:pt x="4124" y="1461"/>
                      <a:pt x="4134" y="1414"/>
                    </a:cubicBezTo>
                    <a:cubicBezTo>
                      <a:pt x="4139" y="1377"/>
                      <a:pt x="4139" y="1344"/>
                      <a:pt x="4129" y="1311"/>
                    </a:cubicBezTo>
                    <a:cubicBezTo>
                      <a:pt x="4111" y="1247"/>
                      <a:pt x="4073" y="1200"/>
                      <a:pt x="4008" y="1182"/>
                    </a:cubicBezTo>
                    <a:cubicBezTo>
                      <a:pt x="3978" y="1173"/>
                      <a:pt x="3948" y="1169"/>
                      <a:pt x="3917" y="1169"/>
                    </a:cubicBezTo>
                    <a:cubicBezTo>
                      <a:pt x="3900" y="1169"/>
                      <a:pt x="3883" y="1170"/>
                      <a:pt x="3864" y="1172"/>
                    </a:cubicBezTo>
                    <a:cubicBezTo>
                      <a:pt x="3748" y="1191"/>
                      <a:pt x="3641" y="1228"/>
                      <a:pt x="3534" y="1283"/>
                    </a:cubicBezTo>
                    <a:cubicBezTo>
                      <a:pt x="3427" y="1339"/>
                      <a:pt x="3330" y="1409"/>
                      <a:pt x="3232" y="1483"/>
                    </a:cubicBezTo>
                    <a:cubicBezTo>
                      <a:pt x="3064" y="1614"/>
                      <a:pt x="2901" y="1749"/>
                      <a:pt x="2740" y="1888"/>
                    </a:cubicBezTo>
                    <a:cubicBezTo>
                      <a:pt x="2725" y="1897"/>
                      <a:pt x="2706" y="1912"/>
                      <a:pt x="2693" y="1925"/>
                    </a:cubicBezTo>
                    <a:cubicBezTo>
                      <a:pt x="2684" y="1912"/>
                      <a:pt x="2688" y="1902"/>
                      <a:pt x="2693" y="1893"/>
                    </a:cubicBezTo>
                    <a:cubicBezTo>
                      <a:pt x="2721" y="1785"/>
                      <a:pt x="2753" y="1678"/>
                      <a:pt x="2781" y="1572"/>
                    </a:cubicBezTo>
                    <a:cubicBezTo>
                      <a:pt x="2828" y="1399"/>
                      <a:pt x="2865" y="1223"/>
                      <a:pt x="2888" y="1047"/>
                    </a:cubicBezTo>
                    <a:cubicBezTo>
                      <a:pt x="2901" y="963"/>
                      <a:pt x="2912" y="880"/>
                      <a:pt x="2912" y="791"/>
                    </a:cubicBezTo>
                    <a:cubicBezTo>
                      <a:pt x="2912" y="726"/>
                      <a:pt x="2907" y="661"/>
                      <a:pt x="2897" y="596"/>
                    </a:cubicBezTo>
                    <a:cubicBezTo>
                      <a:pt x="2884" y="526"/>
                      <a:pt x="2856" y="461"/>
                      <a:pt x="2804" y="405"/>
                    </a:cubicBezTo>
                    <a:cubicBezTo>
                      <a:pt x="2764" y="369"/>
                      <a:pt x="2722" y="349"/>
                      <a:pt x="2672" y="349"/>
                    </a:cubicBezTo>
                    <a:cubicBezTo>
                      <a:pt x="2658" y="349"/>
                      <a:pt x="2643" y="351"/>
                      <a:pt x="2628" y="354"/>
                    </a:cubicBezTo>
                    <a:cubicBezTo>
                      <a:pt x="2586" y="359"/>
                      <a:pt x="2553" y="373"/>
                      <a:pt x="2517" y="395"/>
                    </a:cubicBezTo>
                    <a:cubicBezTo>
                      <a:pt x="2451" y="433"/>
                      <a:pt x="2399" y="485"/>
                      <a:pt x="2349" y="540"/>
                    </a:cubicBezTo>
                    <a:cubicBezTo>
                      <a:pt x="2283" y="614"/>
                      <a:pt x="2242" y="698"/>
                      <a:pt x="2200" y="786"/>
                    </a:cubicBezTo>
                    <a:cubicBezTo>
                      <a:pt x="2116" y="963"/>
                      <a:pt x="2047" y="1139"/>
                      <a:pt x="1987" y="1326"/>
                    </a:cubicBezTo>
                    <a:cubicBezTo>
                      <a:pt x="1987" y="1330"/>
                      <a:pt x="1987" y="1339"/>
                      <a:pt x="1977" y="1344"/>
                    </a:cubicBezTo>
                    <a:cubicBezTo>
                      <a:pt x="1968" y="1335"/>
                      <a:pt x="1972" y="1321"/>
                      <a:pt x="1972" y="1311"/>
                    </a:cubicBezTo>
                    <a:cubicBezTo>
                      <a:pt x="1968" y="1204"/>
                      <a:pt x="1959" y="1093"/>
                      <a:pt x="1944" y="987"/>
                    </a:cubicBezTo>
                    <a:cubicBezTo>
                      <a:pt x="1925" y="865"/>
                      <a:pt x="1903" y="749"/>
                      <a:pt x="1869" y="633"/>
                    </a:cubicBezTo>
                    <a:cubicBezTo>
                      <a:pt x="1842" y="526"/>
                      <a:pt x="1809" y="423"/>
                      <a:pt x="1763" y="326"/>
                    </a:cubicBezTo>
                    <a:cubicBezTo>
                      <a:pt x="1740" y="279"/>
                      <a:pt x="1717" y="234"/>
                      <a:pt x="1684" y="191"/>
                    </a:cubicBezTo>
                    <a:cubicBezTo>
                      <a:pt x="1614" y="94"/>
                      <a:pt x="1521" y="28"/>
                      <a:pt x="1395" y="10"/>
                    </a:cubicBezTo>
                    <a:cubicBezTo>
                      <a:pt x="1357" y="4"/>
                      <a:pt x="1318" y="0"/>
                      <a:pt x="12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64" name="Google Shape;764;p19"/>
              <p:cNvGrpSpPr/>
              <p:nvPr/>
            </p:nvGrpSpPr>
            <p:grpSpPr>
              <a:xfrm>
                <a:off x="8425079" y="3970016"/>
                <a:ext cx="214876" cy="112756"/>
                <a:chOff x="6668766" y="3821628"/>
                <a:chExt cx="70994" cy="37254"/>
              </a:xfrm>
            </p:grpSpPr>
            <p:sp>
              <p:nvSpPr>
                <p:cNvPr id="765" name="Google Shape;765;p19"/>
                <p:cNvSpPr/>
                <p:nvPr/>
              </p:nvSpPr>
              <p:spPr>
                <a:xfrm>
                  <a:off x="6707418" y="3831300"/>
                  <a:ext cx="20932" cy="21309"/>
                </a:xfrm>
                <a:custGeom>
                  <a:avLst/>
                  <a:gdLst/>
                  <a:ahLst/>
                  <a:cxnLst/>
                  <a:rect l="l" t="t" r="r" b="b"/>
                  <a:pathLst>
                    <a:path w="554" h="564" extrusionOk="0">
                      <a:moveTo>
                        <a:pt x="498" y="1"/>
                      </a:moveTo>
                      <a:cubicBezTo>
                        <a:pt x="489" y="1"/>
                        <a:pt x="481" y="2"/>
                        <a:pt x="475" y="4"/>
                      </a:cubicBezTo>
                      <a:cubicBezTo>
                        <a:pt x="456" y="8"/>
                        <a:pt x="442" y="19"/>
                        <a:pt x="423" y="32"/>
                      </a:cubicBezTo>
                      <a:cubicBezTo>
                        <a:pt x="400" y="46"/>
                        <a:pt x="377" y="64"/>
                        <a:pt x="353" y="83"/>
                      </a:cubicBezTo>
                      <a:cubicBezTo>
                        <a:pt x="275" y="158"/>
                        <a:pt x="191" y="227"/>
                        <a:pt x="117" y="306"/>
                      </a:cubicBezTo>
                      <a:cubicBezTo>
                        <a:pt x="89" y="339"/>
                        <a:pt x="61" y="367"/>
                        <a:pt x="37" y="403"/>
                      </a:cubicBezTo>
                      <a:cubicBezTo>
                        <a:pt x="24" y="418"/>
                        <a:pt x="14" y="437"/>
                        <a:pt x="9" y="455"/>
                      </a:cubicBezTo>
                      <a:cubicBezTo>
                        <a:pt x="1" y="474"/>
                        <a:pt x="1" y="493"/>
                        <a:pt x="5" y="511"/>
                      </a:cubicBezTo>
                      <a:cubicBezTo>
                        <a:pt x="9" y="534"/>
                        <a:pt x="28" y="557"/>
                        <a:pt x="52" y="562"/>
                      </a:cubicBezTo>
                      <a:cubicBezTo>
                        <a:pt x="56" y="563"/>
                        <a:pt x="61" y="564"/>
                        <a:pt x="66" y="564"/>
                      </a:cubicBezTo>
                      <a:cubicBezTo>
                        <a:pt x="81" y="564"/>
                        <a:pt x="98" y="559"/>
                        <a:pt x="112" y="548"/>
                      </a:cubicBezTo>
                      <a:cubicBezTo>
                        <a:pt x="125" y="538"/>
                        <a:pt x="144" y="529"/>
                        <a:pt x="158" y="515"/>
                      </a:cubicBezTo>
                      <a:cubicBezTo>
                        <a:pt x="260" y="431"/>
                        <a:pt x="359" y="343"/>
                        <a:pt x="447" y="246"/>
                      </a:cubicBezTo>
                      <a:cubicBezTo>
                        <a:pt x="465" y="218"/>
                        <a:pt x="488" y="190"/>
                        <a:pt x="507" y="162"/>
                      </a:cubicBezTo>
                      <a:cubicBezTo>
                        <a:pt x="526" y="139"/>
                        <a:pt x="539" y="111"/>
                        <a:pt x="548" y="83"/>
                      </a:cubicBezTo>
                      <a:cubicBezTo>
                        <a:pt x="554" y="69"/>
                        <a:pt x="554" y="60"/>
                        <a:pt x="554" y="46"/>
                      </a:cubicBezTo>
                      <a:cubicBezTo>
                        <a:pt x="548" y="23"/>
                        <a:pt x="539" y="8"/>
                        <a:pt x="520" y="4"/>
                      </a:cubicBezTo>
                      <a:cubicBezTo>
                        <a:pt x="514" y="2"/>
                        <a:pt x="506" y="1"/>
                        <a:pt x="4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19"/>
                <p:cNvSpPr/>
                <p:nvPr/>
              </p:nvSpPr>
              <p:spPr>
                <a:xfrm>
                  <a:off x="6692494" y="3821628"/>
                  <a:ext cx="11788" cy="27128"/>
                </a:xfrm>
                <a:custGeom>
                  <a:avLst/>
                  <a:gdLst/>
                  <a:ahLst/>
                  <a:cxnLst/>
                  <a:rect l="l" t="t" r="r" b="b"/>
                  <a:pathLst>
                    <a:path w="312" h="718" extrusionOk="0">
                      <a:moveTo>
                        <a:pt x="80" y="0"/>
                      </a:moveTo>
                      <a:cubicBezTo>
                        <a:pt x="63" y="0"/>
                        <a:pt x="47" y="9"/>
                        <a:pt x="33" y="23"/>
                      </a:cubicBezTo>
                      <a:cubicBezTo>
                        <a:pt x="28" y="28"/>
                        <a:pt x="28" y="32"/>
                        <a:pt x="23" y="37"/>
                      </a:cubicBezTo>
                      <a:cubicBezTo>
                        <a:pt x="18" y="46"/>
                        <a:pt x="14" y="56"/>
                        <a:pt x="9" y="65"/>
                      </a:cubicBezTo>
                      <a:cubicBezTo>
                        <a:pt x="1" y="97"/>
                        <a:pt x="1" y="125"/>
                        <a:pt x="5" y="153"/>
                      </a:cubicBezTo>
                      <a:cubicBezTo>
                        <a:pt x="9" y="223"/>
                        <a:pt x="23" y="288"/>
                        <a:pt x="46" y="353"/>
                      </a:cubicBezTo>
                      <a:cubicBezTo>
                        <a:pt x="70" y="414"/>
                        <a:pt x="93" y="479"/>
                        <a:pt x="126" y="534"/>
                      </a:cubicBezTo>
                      <a:cubicBezTo>
                        <a:pt x="140" y="567"/>
                        <a:pt x="153" y="595"/>
                        <a:pt x="168" y="627"/>
                      </a:cubicBezTo>
                      <a:cubicBezTo>
                        <a:pt x="172" y="642"/>
                        <a:pt x="177" y="650"/>
                        <a:pt x="186" y="659"/>
                      </a:cubicBezTo>
                      <a:cubicBezTo>
                        <a:pt x="196" y="683"/>
                        <a:pt x="214" y="702"/>
                        <a:pt x="233" y="711"/>
                      </a:cubicBezTo>
                      <a:cubicBezTo>
                        <a:pt x="242" y="715"/>
                        <a:pt x="251" y="717"/>
                        <a:pt x="260" y="717"/>
                      </a:cubicBezTo>
                      <a:cubicBezTo>
                        <a:pt x="282" y="717"/>
                        <a:pt x="300" y="704"/>
                        <a:pt x="307" y="678"/>
                      </a:cubicBezTo>
                      <a:cubicBezTo>
                        <a:pt x="312" y="659"/>
                        <a:pt x="312" y="642"/>
                        <a:pt x="312" y="623"/>
                      </a:cubicBezTo>
                      <a:cubicBezTo>
                        <a:pt x="312" y="604"/>
                        <a:pt x="307" y="586"/>
                        <a:pt x="302" y="562"/>
                      </a:cubicBezTo>
                      <a:cubicBezTo>
                        <a:pt x="274" y="455"/>
                        <a:pt x="242" y="344"/>
                        <a:pt x="214" y="232"/>
                      </a:cubicBezTo>
                      <a:cubicBezTo>
                        <a:pt x="205" y="204"/>
                        <a:pt x="196" y="176"/>
                        <a:pt x="186" y="144"/>
                      </a:cubicBezTo>
                      <a:cubicBezTo>
                        <a:pt x="172" y="116"/>
                        <a:pt x="162" y="88"/>
                        <a:pt x="149" y="60"/>
                      </a:cubicBezTo>
                      <a:cubicBezTo>
                        <a:pt x="140" y="46"/>
                        <a:pt x="134" y="32"/>
                        <a:pt x="126" y="23"/>
                      </a:cubicBezTo>
                      <a:cubicBezTo>
                        <a:pt x="110" y="7"/>
                        <a:pt x="95" y="0"/>
                        <a:pt x="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19"/>
                <p:cNvSpPr/>
                <p:nvPr/>
              </p:nvSpPr>
              <p:spPr>
                <a:xfrm>
                  <a:off x="6668766" y="3831753"/>
                  <a:ext cx="24596" cy="18173"/>
                </a:xfrm>
                <a:custGeom>
                  <a:avLst/>
                  <a:gdLst/>
                  <a:ahLst/>
                  <a:cxnLst/>
                  <a:rect l="l" t="t" r="r" b="b"/>
                  <a:pathLst>
                    <a:path w="651" h="481" extrusionOk="0">
                      <a:moveTo>
                        <a:pt x="52" y="1"/>
                      </a:moveTo>
                      <a:cubicBezTo>
                        <a:pt x="28" y="1"/>
                        <a:pt x="5" y="24"/>
                        <a:pt x="0" y="48"/>
                      </a:cubicBezTo>
                      <a:lnTo>
                        <a:pt x="0" y="67"/>
                      </a:lnTo>
                      <a:cubicBezTo>
                        <a:pt x="5" y="76"/>
                        <a:pt x="9" y="85"/>
                        <a:pt x="15" y="90"/>
                      </a:cubicBezTo>
                      <a:cubicBezTo>
                        <a:pt x="19" y="99"/>
                        <a:pt x="24" y="108"/>
                        <a:pt x="33" y="113"/>
                      </a:cubicBezTo>
                      <a:cubicBezTo>
                        <a:pt x="75" y="159"/>
                        <a:pt x="121" y="196"/>
                        <a:pt x="168" y="234"/>
                      </a:cubicBezTo>
                      <a:cubicBezTo>
                        <a:pt x="260" y="299"/>
                        <a:pt x="354" y="364"/>
                        <a:pt x="447" y="419"/>
                      </a:cubicBezTo>
                      <a:cubicBezTo>
                        <a:pt x="479" y="434"/>
                        <a:pt x="507" y="453"/>
                        <a:pt x="539" y="462"/>
                      </a:cubicBezTo>
                      <a:cubicBezTo>
                        <a:pt x="549" y="466"/>
                        <a:pt x="554" y="471"/>
                        <a:pt x="563" y="475"/>
                      </a:cubicBezTo>
                      <a:cubicBezTo>
                        <a:pt x="577" y="481"/>
                        <a:pt x="591" y="481"/>
                        <a:pt x="601" y="481"/>
                      </a:cubicBezTo>
                      <a:cubicBezTo>
                        <a:pt x="633" y="475"/>
                        <a:pt x="651" y="447"/>
                        <a:pt x="633" y="419"/>
                      </a:cubicBezTo>
                      <a:cubicBezTo>
                        <a:pt x="633" y="415"/>
                        <a:pt x="629" y="415"/>
                        <a:pt x="623" y="410"/>
                      </a:cubicBezTo>
                      <a:cubicBezTo>
                        <a:pt x="619" y="401"/>
                        <a:pt x="614" y="397"/>
                        <a:pt x="610" y="391"/>
                      </a:cubicBezTo>
                      <a:cubicBezTo>
                        <a:pt x="586" y="369"/>
                        <a:pt x="567" y="350"/>
                        <a:pt x="545" y="331"/>
                      </a:cubicBezTo>
                      <a:cubicBezTo>
                        <a:pt x="484" y="280"/>
                        <a:pt x="423" y="224"/>
                        <a:pt x="359" y="178"/>
                      </a:cubicBezTo>
                      <a:cubicBezTo>
                        <a:pt x="294" y="131"/>
                        <a:pt x="228" y="85"/>
                        <a:pt x="159" y="43"/>
                      </a:cubicBezTo>
                      <a:cubicBezTo>
                        <a:pt x="135" y="29"/>
                        <a:pt x="112" y="15"/>
                        <a:pt x="84" y="7"/>
                      </a:cubicBezTo>
                      <a:cubicBezTo>
                        <a:pt x="75" y="7"/>
                        <a:pt x="65" y="1"/>
                        <a:pt x="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19"/>
                <p:cNvSpPr/>
                <p:nvPr/>
              </p:nvSpPr>
              <p:spPr>
                <a:xfrm>
                  <a:off x="6713350" y="3851665"/>
                  <a:ext cx="26410" cy="7216"/>
                </a:xfrm>
                <a:custGeom>
                  <a:avLst/>
                  <a:gdLst/>
                  <a:ahLst/>
                  <a:cxnLst/>
                  <a:rect l="l" t="t" r="r" b="b"/>
                  <a:pathLst>
                    <a:path w="699" h="191" extrusionOk="0">
                      <a:moveTo>
                        <a:pt x="510" y="1"/>
                      </a:moveTo>
                      <a:cubicBezTo>
                        <a:pt x="495" y="1"/>
                        <a:pt x="480" y="2"/>
                        <a:pt x="466" y="4"/>
                      </a:cubicBezTo>
                      <a:cubicBezTo>
                        <a:pt x="363" y="4"/>
                        <a:pt x="271" y="9"/>
                        <a:pt x="174" y="32"/>
                      </a:cubicBezTo>
                      <a:cubicBezTo>
                        <a:pt x="146" y="37"/>
                        <a:pt x="118" y="46"/>
                        <a:pt x="90" y="55"/>
                      </a:cubicBezTo>
                      <a:cubicBezTo>
                        <a:pt x="71" y="60"/>
                        <a:pt x="52" y="70"/>
                        <a:pt x="39" y="83"/>
                      </a:cubicBezTo>
                      <a:cubicBezTo>
                        <a:pt x="1" y="111"/>
                        <a:pt x="6" y="162"/>
                        <a:pt x="48" y="181"/>
                      </a:cubicBezTo>
                      <a:cubicBezTo>
                        <a:pt x="57" y="186"/>
                        <a:pt x="67" y="190"/>
                        <a:pt x="76" y="190"/>
                      </a:cubicBezTo>
                      <a:lnTo>
                        <a:pt x="211" y="190"/>
                      </a:lnTo>
                      <a:cubicBezTo>
                        <a:pt x="266" y="190"/>
                        <a:pt x="322" y="190"/>
                        <a:pt x="378" y="186"/>
                      </a:cubicBezTo>
                      <a:cubicBezTo>
                        <a:pt x="434" y="177"/>
                        <a:pt x="490" y="162"/>
                        <a:pt x="541" y="153"/>
                      </a:cubicBezTo>
                      <a:cubicBezTo>
                        <a:pt x="573" y="143"/>
                        <a:pt x="601" y="134"/>
                        <a:pt x="629" y="125"/>
                      </a:cubicBezTo>
                      <a:cubicBezTo>
                        <a:pt x="642" y="121"/>
                        <a:pt x="652" y="115"/>
                        <a:pt x="661" y="111"/>
                      </a:cubicBezTo>
                      <a:cubicBezTo>
                        <a:pt x="670" y="107"/>
                        <a:pt x="680" y="102"/>
                        <a:pt x="689" y="88"/>
                      </a:cubicBezTo>
                      <a:cubicBezTo>
                        <a:pt x="698" y="74"/>
                        <a:pt x="698" y="60"/>
                        <a:pt x="689" y="46"/>
                      </a:cubicBezTo>
                      <a:cubicBezTo>
                        <a:pt x="685" y="37"/>
                        <a:pt x="676" y="27"/>
                        <a:pt x="666" y="23"/>
                      </a:cubicBezTo>
                      <a:cubicBezTo>
                        <a:pt x="652" y="14"/>
                        <a:pt x="638" y="14"/>
                        <a:pt x="620" y="9"/>
                      </a:cubicBezTo>
                      <a:cubicBezTo>
                        <a:pt x="601" y="4"/>
                        <a:pt x="578" y="4"/>
                        <a:pt x="554" y="4"/>
                      </a:cubicBezTo>
                      <a:cubicBezTo>
                        <a:pt x="540" y="2"/>
                        <a:pt x="525" y="1"/>
                        <a:pt x="5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69" name="Google Shape;769;p19"/>
            <p:cNvGrpSpPr/>
            <p:nvPr/>
          </p:nvGrpSpPr>
          <p:grpSpPr>
            <a:xfrm>
              <a:off x="8651439" y="1796519"/>
              <a:ext cx="398301" cy="347616"/>
              <a:chOff x="8328424" y="3707326"/>
              <a:chExt cx="492581" cy="429898"/>
            </a:xfrm>
          </p:grpSpPr>
          <p:sp>
            <p:nvSpPr>
              <p:cNvPr id="770" name="Google Shape;770;p19"/>
              <p:cNvSpPr/>
              <p:nvPr/>
            </p:nvSpPr>
            <p:spPr>
              <a:xfrm>
                <a:off x="8328424" y="3707326"/>
                <a:ext cx="492581" cy="429898"/>
              </a:xfrm>
              <a:custGeom>
                <a:avLst/>
                <a:gdLst/>
                <a:ahLst/>
                <a:cxnLst/>
                <a:rect l="l" t="t" r="r" b="b"/>
                <a:pathLst>
                  <a:path w="4307" h="3759" extrusionOk="0">
                    <a:moveTo>
                      <a:pt x="1280" y="0"/>
                    </a:moveTo>
                    <a:cubicBezTo>
                      <a:pt x="1207" y="0"/>
                      <a:pt x="1134" y="14"/>
                      <a:pt x="1061" y="47"/>
                    </a:cubicBezTo>
                    <a:cubicBezTo>
                      <a:pt x="996" y="80"/>
                      <a:pt x="940" y="131"/>
                      <a:pt x="889" y="187"/>
                    </a:cubicBezTo>
                    <a:cubicBezTo>
                      <a:pt x="843" y="234"/>
                      <a:pt x="810" y="289"/>
                      <a:pt x="777" y="345"/>
                    </a:cubicBezTo>
                    <a:cubicBezTo>
                      <a:pt x="736" y="414"/>
                      <a:pt x="717" y="494"/>
                      <a:pt x="721" y="573"/>
                    </a:cubicBezTo>
                    <a:cubicBezTo>
                      <a:pt x="721" y="610"/>
                      <a:pt x="726" y="646"/>
                      <a:pt x="731" y="680"/>
                    </a:cubicBezTo>
                    <a:cubicBezTo>
                      <a:pt x="754" y="809"/>
                      <a:pt x="792" y="940"/>
                      <a:pt x="829" y="1065"/>
                    </a:cubicBezTo>
                    <a:cubicBezTo>
                      <a:pt x="861" y="1182"/>
                      <a:pt x="893" y="1298"/>
                      <a:pt x="927" y="1414"/>
                    </a:cubicBezTo>
                    <a:cubicBezTo>
                      <a:pt x="931" y="1427"/>
                      <a:pt x="940" y="1442"/>
                      <a:pt x="936" y="1461"/>
                    </a:cubicBezTo>
                    <a:cubicBezTo>
                      <a:pt x="921" y="1451"/>
                      <a:pt x="908" y="1437"/>
                      <a:pt x="899" y="1427"/>
                    </a:cubicBezTo>
                    <a:cubicBezTo>
                      <a:pt x="847" y="1377"/>
                      <a:pt x="792" y="1326"/>
                      <a:pt x="736" y="1279"/>
                    </a:cubicBezTo>
                    <a:cubicBezTo>
                      <a:pt x="689" y="1242"/>
                      <a:pt x="633" y="1210"/>
                      <a:pt x="577" y="1182"/>
                    </a:cubicBezTo>
                    <a:cubicBezTo>
                      <a:pt x="539" y="1165"/>
                      <a:pt x="502" y="1157"/>
                      <a:pt x="466" y="1157"/>
                    </a:cubicBezTo>
                    <a:cubicBezTo>
                      <a:pt x="411" y="1157"/>
                      <a:pt x="358" y="1176"/>
                      <a:pt x="307" y="1210"/>
                    </a:cubicBezTo>
                    <a:cubicBezTo>
                      <a:pt x="262" y="1242"/>
                      <a:pt x="219" y="1283"/>
                      <a:pt x="187" y="1330"/>
                    </a:cubicBezTo>
                    <a:cubicBezTo>
                      <a:pt x="48" y="1526"/>
                      <a:pt x="1" y="1744"/>
                      <a:pt x="39" y="1976"/>
                    </a:cubicBezTo>
                    <a:cubicBezTo>
                      <a:pt x="52" y="2064"/>
                      <a:pt x="84" y="2148"/>
                      <a:pt x="131" y="2223"/>
                    </a:cubicBezTo>
                    <a:cubicBezTo>
                      <a:pt x="159" y="2279"/>
                      <a:pt x="191" y="2330"/>
                      <a:pt x="224" y="2381"/>
                    </a:cubicBezTo>
                    <a:cubicBezTo>
                      <a:pt x="285" y="2465"/>
                      <a:pt x="345" y="2549"/>
                      <a:pt x="410" y="2627"/>
                    </a:cubicBezTo>
                    <a:cubicBezTo>
                      <a:pt x="494" y="2729"/>
                      <a:pt x="582" y="2828"/>
                      <a:pt x="680" y="2916"/>
                    </a:cubicBezTo>
                    <a:cubicBezTo>
                      <a:pt x="745" y="2971"/>
                      <a:pt x="810" y="3032"/>
                      <a:pt x="871" y="3087"/>
                    </a:cubicBezTo>
                    <a:cubicBezTo>
                      <a:pt x="921" y="3139"/>
                      <a:pt x="977" y="3190"/>
                      <a:pt x="1028" y="3240"/>
                    </a:cubicBezTo>
                    <a:cubicBezTo>
                      <a:pt x="1103" y="3306"/>
                      <a:pt x="1172" y="3371"/>
                      <a:pt x="1256" y="3427"/>
                    </a:cubicBezTo>
                    <a:cubicBezTo>
                      <a:pt x="1279" y="3441"/>
                      <a:pt x="1298" y="3459"/>
                      <a:pt x="1322" y="3474"/>
                    </a:cubicBezTo>
                    <a:cubicBezTo>
                      <a:pt x="1438" y="3557"/>
                      <a:pt x="1573" y="3613"/>
                      <a:pt x="1712" y="3645"/>
                    </a:cubicBezTo>
                    <a:cubicBezTo>
                      <a:pt x="1809" y="3673"/>
                      <a:pt x="1907" y="3697"/>
                      <a:pt x="2004" y="3725"/>
                    </a:cubicBezTo>
                    <a:cubicBezTo>
                      <a:pt x="2083" y="3747"/>
                      <a:pt x="2163" y="3758"/>
                      <a:pt x="2243" y="3758"/>
                    </a:cubicBezTo>
                    <a:cubicBezTo>
                      <a:pt x="2277" y="3758"/>
                      <a:pt x="2310" y="3756"/>
                      <a:pt x="2344" y="3752"/>
                    </a:cubicBezTo>
                    <a:cubicBezTo>
                      <a:pt x="2442" y="3738"/>
                      <a:pt x="2539" y="3733"/>
                      <a:pt x="2637" y="3725"/>
                    </a:cubicBezTo>
                    <a:cubicBezTo>
                      <a:pt x="2753" y="3715"/>
                      <a:pt x="2869" y="3701"/>
                      <a:pt x="2985" y="3673"/>
                    </a:cubicBezTo>
                    <a:cubicBezTo>
                      <a:pt x="3028" y="3664"/>
                      <a:pt x="3074" y="3650"/>
                      <a:pt x="3116" y="3626"/>
                    </a:cubicBezTo>
                    <a:cubicBezTo>
                      <a:pt x="3139" y="3622"/>
                      <a:pt x="3158" y="3613"/>
                      <a:pt x="3176" y="3609"/>
                    </a:cubicBezTo>
                    <a:cubicBezTo>
                      <a:pt x="3418" y="3543"/>
                      <a:pt x="3632" y="3436"/>
                      <a:pt x="3828" y="3283"/>
                    </a:cubicBezTo>
                    <a:cubicBezTo>
                      <a:pt x="3944" y="3195"/>
                      <a:pt x="4055" y="3101"/>
                      <a:pt x="4157" y="2995"/>
                    </a:cubicBezTo>
                    <a:cubicBezTo>
                      <a:pt x="4190" y="2957"/>
                      <a:pt x="4222" y="2920"/>
                      <a:pt x="4246" y="2878"/>
                    </a:cubicBezTo>
                    <a:cubicBezTo>
                      <a:pt x="4264" y="2850"/>
                      <a:pt x="4278" y="2818"/>
                      <a:pt x="4283" y="2785"/>
                    </a:cubicBezTo>
                    <a:cubicBezTo>
                      <a:pt x="4306" y="2674"/>
                      <a:pt x="4255" y="2577"/>
                      <a:pt x="4152" y="2534"/>
                    </a:cubicBezTo>
                    <a:cubicBezTo>
                      <a:pt x="4115" y="2521"/>
                      <a:pt x="4079" y="2511"/>
                      <a:pt x="4036" y="2506"/>
                    </a:cubicBezTo>
                    <a:cubicBezTo>
                      <a:pt x="3992" y="2501"/>
                      <a:pt x="3951" y="2499"/>
                      <a:pt x="3909" y="2499"/>
                    </a:cubicBezTo>
                    <a:cubicBezTo>
                      <a:pt x="3880" y="2499"/>
                      <a:pt x="3851" y="2500"/>
                      <a:pt x="3822" y="2502"/>
                    </a:cubicBezTo>
                    <a:cubicBezTo>
                      <a:pt x="3646" y="2515"/>
                      <a:pt x="3469" y="2539"/>
                      <a:pt x="3298" y="2577"/>
                    </a:cubicBezTo>
                    <a:cubicBezTo>
                      <a:pt x="3290" y="2580"/>
                      <a:pt x="3282" y="2583"/>
                      <a:pt x="3272" y="2583"/>
                    </a:cubicBezTo>
                    <a:cubicBezTo>
                      <a:pt x="3268" y="2583"/>
                      <a:pt x="3264" y="2582"/>
                      <a:pt x="3260" y="2581"/>
                    </a:cubicBezTo>
                    <a:cubicBezTo>
                      <a:pt x="3292" y="2543"/>
                      <a:pt x="3320" y="2506"/>
                      <a:pt x="3353" y="2474"/>
                    </a:cubicBezTo>
                    <a:cubicBezTo>
                      <a:pt x="3414" y="2404"/>
                      <a:pt x="3483" y="2348"/>
                      <a:pt x="3549" y="2288"/>
                    </a:cubicBezTo>
                    <a:cubicBezTo>
                      <a:pt x="3637" y="2208"/>
                      <a:pt x="3725" y="2125"/>
                      <a:pt x="3800" y="2037"/>
                    </a:cubicBezTo>
                    <a:cubicBezTo>
                      <a:pt x="3836" y="1995"/>
                      <a:pt x="3869" y="1948"/>
                      <a:pt x="3901" y="1907"/>
                    </a:cubicBezTo>
                    <a:cubicBezTo>
                      <a:pt x="3976" y="1790"/>
                      <a:pt x="4041" y="1674"/>
                      <a:pt x="4092" y="1549"/>
                    </a:cubicBezTo>
                    <a:cubicBezTo>
                      <a:pt x="4111" y="1507"/>
                      <a:pt x="4124" y="1461"/>
                      <a:pt x="4134" y="1414"/>
                    </a:cubicBezTo>
                    <a:cubicBezTo>
                      <a:pt x="4139" y="1377"/>
                      <a:pt x="4139" y="1344"/>
                      <a:pt x="4129" y="1311"/>
                    </a:cubicBezTo>
                    <a:cubicBezTo>
                      <a:pt x="4111" y="1247"/>
                      <a:pt x="4073" y="1200"/>
                      <a:pt x="4008" y="1182"/>
                    </a:cubicBezTo>
                    <a:cubicBezTo>
                      <a:pt x="3978" y="1173"/>
                      <a:pt x="3948" y="1169"/>
                      <a:pt x="3917" y="1169"/>
                    </a:cubicBezTo>
                    <a:cubicBezTo>
                      <a:pt x="3900" y="1169"/>
                      <a:pt x="3883" y="1170"/>
                      <a:pt x="3864" y="1172"/>
                    </a:cubicBezTo>
                    <a:cubicBezTo>
                      <a:pt x="3748" y="1191"/>
                      <a:pt x="3641" y="1228"/>
                      <a:pt x="3534" y="1283"/>
                    </a:cubicBezTo>
                    <a:cubicBezTo>
                      <a:pt x="3427" y="1339"/>
                      <a:pt x="3330" y="1409"/>
                      <a:pt x="3232" y="1483"/>
                    </a:cubicBezTo>
                    <a:cubicBezTo>
                      <a:pt x="3064" y="1614"/>
                      <a:pt x="2901" y="1749"/>
                      <a:pt x="2740" y="1888"/>
                    </a:cubicBezTo>
                    <a:cubicBezTo>
                      <a:pt x="2725" y="1897"/>
                      <a:pt x="2706" y="1912"/>
                      <a:pt x="2693" y="1925"/>
                    </a:cubicBezTo>
                    <a:cubicBezTo>
                      <a:pt x="2684" y="1912"/>
                      <a:pt x="2688" y="1902"/>
                      <a:pt x="2693" y="1893"/>
                    </a:cubicBezTo>
                    <a:cubicBezTo>
                      <a:pt x="2721" y="1785"/>
                      <a:pt x="2753" y="1678"/>
                      <a:pt x="2781" y="1572"/>
                    </a:cubicBezTo>
                    <a:cubicBezTo>
                      <a:pt x="2828" y="1399"/>
                      <a:pt x="2865" y="1223"/>
                      <a:pt x="2888" y="1047"/>
                    </a:cubicBezTo>
                    <a:cubicBezTo>
                      <a:pt x="2901" y="963"/>
                      <a:pt x="2912" y="880"/>
                      <a:pt x="2912" y="791"/>
                    </a:cubicBezTo>
                    <a:cubicBezTo>
                      <a:pt x="2912" y="726"/>
                      <a:pt x="2907" y="661"/>
                      <a:pt x="2897" y="596"/>
                    </a:cubicBezTo>
                    <a:cubicBezTo>
                      <a:pt x="2884" y="526"/>
                      <a:pt x="2856" y="461"/>
                      <a:pt x="2804" y="405"/>
                    </a:cubicBezTo>
                    <a:cubicBezTo>
                      <a:pt x="2764" y="369"/>
                      <a:pt x="2722" y="349"/>
                      <a:pt x="2672" y="349"/>
                    </a:cubicBezTo>
                    <a:cubicBezTo>
                      <a:pt x="2658" y="349"/>
                      <a:pt x="2643" y="351"/>
                      <a:pt x="2628" y="354"/>
                    </a:cubicBezTo>
                    <a:cubicBezTo>
                      <a:pt x="2586" y="359"/>
                      <a:pt x="2553" y="373"/>
                      <a:pt x="2517" y="395"/>
                    </a:cubicBezTo>
                    <a:cubicBezTo>
                      <a:pt x="2451" y="433"/>
                      <a:pt x="2399" y="485"/>
                      <a:pt x="2349" y="540"/>
                    </a:cubicBezTo>
                    <a:cubicBezTo>
                      <a:pt x="2283" y="614"/>
                      <a:pt x="2242" y="698"/>
                      <a:pt x="2200" y="786"/>
                    </a:cubicBezTo>
                    <a:cubicBezTo>
                      <a:pt x="2116" y="963"/>
                      <a:pt x="2047" y="1139"/>
                      <a:pt x="1987" y="1326"/>
                    </a:cubicBezTo>
                    <a:cubicBezTo>
                      <a:pt x="1987" y="1330"/>
                      <a:pt x="1987" y="1339"/>
                      <a:pt x="1977" y="1344"/>
                    </a:cubicBezTo>
                    <a:cubicBezTo>
                      <a:pt x="1968" y="1335"/>
                      <a:pt x="1972" y="1321"/>
                      <a:pt x="1972" y="1311"/>
                    </a:cubicBezTo>
                    <a:cubicBezTo>
                      <a:pt x="1968" y="1204"/>
                      <a:pt x="1959" y="1093"/>
                      <a:pt x="1944" y="987"/>
                    </a:cubicBezTo>
                    <a:cubicBezTo>
                      <a:pt x="1925" y="865"/>
                      <a:pt x="1903" y="749"/>
                      <a:pt x="1869" y="633"/>
                    </a:cubicBezTo>
                    <a:cubicBezTo>
                      <a:pt x="1842" y="526"/>
                      <a:pt x="1809" y="423"/>
                      <a:pt x="1763" y="326"/>
                    </a:cubicBezTo>
                    <a:cubicBezTo>
                      <a:pt x="1740" y="279"/>
                      <a:pt x="1717" y="234"/>
                      <a:pt x="1684" y="191"/>
                    </a:cubicBezTo>
                    <a:cubicBezTo>
                      <a:pt x="1614" y="94"/>
                      <a:pt x="1521" y="28"/>
                      <a:pt x="1395" y="10"/>
                    </a:cubicBezTo>
                    <a:cubicBezTo>
                      <a:pt x="1357" y="4"/>
                      <a:pt x="1318" y="0"/>
                      <a:pt x="12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71" name="Google Shape;771;p19"/>
              <p:cNvGrpSpPr/>
              <p:nvPr/>
            </p:nvGrpSpPr>
            <p:grpSpPr>
              <a:xfrm>
                <a:off x="8425079" y="3970016"/>
                <a:ext cx="214876" cy="112756"/>
                <a:chOff x="6668766" y="3821628"/>
                <a:chExt cx="70994" cy="37254"/>
              </a:xfrm>
            </p:grpSpPr>
            <p:sp>
              <p:nvSpPr>
                <p:cNvPr id="772" name="Google Shape;772;p19"/>
                <p:cNvSpPr/>
                <p:nvPr/>
              </p:nvSpPr>
              <p:spPr>
                <a:xfrm>
                  <a:off x="6707418" y="3831300"/>
                  <a:ext cx="20932" cy="21309"/>
                </a:xfrm>
                <a:custGeom>
                  <a:avLst/>
                  <a:gdLst/>
                  <a:ahLst/>
                  <a:cxnLst/>
                  <a:rect l="l" t="t" r="r" b="b"/>
                  <a:pathLst>
                    <a:path w="554" h="564" extrusionOk="0">
                      <a:moveTo>
                        <a:pt x="498" y="1"/>
                      </a:moveTo>
                      <a:cubicBezTo>
                        <a:pt x="489" y="1"/>
                        <a:pt x="481" y="2"/>
                        <a:pt x="475" y="4"/>
                      </a:cubicBezTo>
                      <a:cubicBezTo>
                        <a:pt x="456" y="8"/>
                        <a:pt x="442" y="19"/>
                        <a:pt x="423" y="32"/>
                      </a:cubicBezTo>
                      <a:cubicBezTo>
                        <a:pt x="400" y="46"/>
                        <a:pt x="377" y="64"/>
                        <a:pt x="353" y="83"/>
                      </a:cubicBezTo>
                      <a:cubicBezTo>
                        <a:pt x="275" y="158"/>
                        <a:pt x="191" y="227"/>
                        <a:pt x="117" y="306"/>
                      </a:cubicBezTo>
                      <a:cubicBezTo>
                        <a:pt x="89" y="339"/>
                        <a:pt x="61" y="367"/>
                        <a:pt x="37" y="403"/>
                      </a:cubicBezTo>
                      <a:cubicBezTo>
                        <a:pt x="24" y="418"/>
                        <a:pt x="14" y="437"/>
                        <a:pt x="9" y="455"/>
                      </a:cubicBezTo>
                      <a:cubicBezTo>
                        <a:pt x="1" y="474"/>
                        <a:pt x="1" y="493"/>
                        <a:pt x="5" y="511"/>
                      </a:cubicBezTo>
                      <a:cubicBezTo>
                        <a:pt x="9" y="534"/>
                        <a:pt x="28" y="557"/>
                        <a:pt x="52" y="562"/>
                      </a:cubicBezTo>
                      <a:cubicBezTo>
                        <a:pt x="56" y="563"/>
                        <a:pt x="61" y="564"/>
                        <a:pt x="66" y="564"/>
                      </a:cubicBezTo>
                      <a:cubicBezTo>
                        <a:pt x="81" y="564"/>
                        <a:pt x="98" y="559"/>
                        <a:pt x="112" y="548"/>
                      </a:cubicBezTo>
                      <a:cubicBezTo>
                        <a:pt x="125" y="538"/>
                        <a:pt x="144" y="529"/>
                        <a:pt x="158" y="515"/>
                      </a:cubicBezTo>
                      <a:cubicBezTo>
                        <a:pt x="260" y="431"/>
                        <a:pt x="359" y="343"/>
                        <a:pt x="447" y="246"/>
                      </a:cubicBezTo>
                      <a:cubicBezTo>
                        <a:pt x="465" y="218"/>
                        <a:pt x="488" y="190"/>
                        <a:pt x="507" y="162"/>
                      </a:cubicBezTo>
                      <a:cubicBezTo>
                        <a:pt x="526" y="139"/>
                        <a:pt x="539" y="111"/>
                        <a:pt x="548" y="83"/>
                      </a:cubicBezTo>
                      <a:cubicBezTo>
                        <a:pt x="554" y="69"/>
                        <a:pt x="554" y="60"/>
                        <a:pt x="554" y="46"/>
                      </a:cubicBezTo>
                      <a:cubicBezTo>
                        <a:pt x="548" y="23"/>
                        <a:pt x="539" y="8"/>
                        <a:pt x="520" y="4"/>
                      </a:cubicBezTo>
                      <a:cubicBezTo>
                        <a:pt x="514" y="2"/>
                        <a:pt x="506" y="1"/>
                        <a:pt x="4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19"/>
                <p:cNvSpPr/>
                <p:nvPr/>
              </p:nvSpPr>
              <p:spPr>
                <a:xfrm>
                  <a:off x="6692494" y="3821628"/>
                  <a:ext cx="11788" cy="27128"/>
                </a:xfrm>
                <a:custGeom>
                  <a:avLst/>
                  <a:gdLst/>
                  <a:ahLst/>
                  <a:cxnLst/>
                  <a:rect l="l" t="t" r="r" b="b"/>
                  <a:pathLst>
                    <a:path w="312" h="718" extrusionOk="0">
                      <a:moveTo>
                        <a:pt x="80" y="0"/>
                      </a:moveTo>
                      <a:cubicBezTo>
                        <a:pt x="63" y="0"/>
                        <a:pt x="47" y="9"/>
                        <a:pt x="33" y="23"/>
                      </a:cubicBezTo>
                      <a:cubicBezTo>
                        <a:pt x="28" y="28"/>
                        <a:pt x="28" y="32"/>
                        <a:pt x="23" y="37"/>
                      </a:cubicBezTo>
                      <a:cubicBezTo>
                        <a:pt x="18" y="46"/>
                        <a:pt x="14" y="56"/>
                        <a:pt x="9" y="65"/>
                      </a:cubicBezTo>
                      <a:cubicBezTo>
                        <a:pt x="1" y="97"/>
                        <a:pt x="1" y="125"/>
                        <a:pt x="5" y="153"/>
                      </a:cubicBezTo>
                      <a:cubicBezTo>
                        <a:pt x="9" y="223"/>
                        <a:pt x="23" y="288"/>
                        <a:pt x="46" y="353"/>
                      </a:cubicBezTo>
                      <a:cubicBezTo>
                        <a:pt x="70" y="414"/>
                        <a:pt x="93" y="479"/>
                        <a:pt x="126" y="534"/>
                      </a:cubicBezTo>
                      <a:cubicBezTo>
                        <a:pt x="140" y="567"/>
                        <a:pt x="153" y="595"/>
                        <a:pt x="168" y="627"/>
                      </a:cubicBezTo>
                      <a:cubicBezTo>
                        <a:pt x="172" y="642"/>
                        <a:pt x="177" y="650"/>
                        <a:pt x="186" y="659"/>
                      </a:cubicBezTo>
                      <a:cubicBezTo>
                        <a:pt x="196" y="683"/>
                        <a:pt x="214" y="702"/>
                        <a:pt x="233" y="711"/>
                      </a:cubicBezTo>
                      <a:cubicBezTo>
                        <a:pt x="242" y="715"/>
                        <a:pt x="251" y="717"/>
                        <a:pt x="260" y="717"/>
                      </a:cubicBezTo>
                      <a:cubicBezTo>
                        <a:pt x="282" y="717"/>
                        <a:pt x="300" y="704"/>
                        <a:pt x="307" y="678"/>
                      </a:cubicBezTo>
                      <a:cubicBezTo>
                        <a:pt x="312" y="659"/>
                        <a:pt x="312" y="642"/>
                        <a:pt x="312" y="623"/>
                      </a:cubicBezTo>
                      <a:cubicBezTo>
                        <a:pt x="312" y="604"/>
                        <a:pt x="307" y="586"/>
                        <a:pt x="302" y="562"/>
                      </a:cubicBezTo>
                      <a:cubicBezTo>
                        <a:pt x="274" y="455"/>
                        <a:pt x="242" y="344"/>
                        <a:pt x="214" y="232"/>
                      </a:cubicBezTo>
                      <a:cubicBezTo>
                        <a:pt x="205" y="204"/>
                        <a:pt x="196" y="176"/>
                        <a:pt x="186" y="144"/>
                      </a:cubicBezTo>
                      <a:cubicBezTo>
                        <a:pt x="172" y="116"/>
                        <a:pt x="162" y="88"/>
                        <a:pt x="149" y="60"/>
                      </a:cubicBezTo>
                      <a:cubicBezTo>
                        <a:pt x="140" y="46"/>
                        <a:pt x="134" y="32"/>
                        <a:pt x="126" y="23"/>
                      </a:cubicBezTo>
                      <a:cubicBezTo>
                        <a:pt x="110" y="7"/>
                        <a:pt x="95" y="0"/>
                        <a:pt x="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19"/>
                <p:cNvSpPr/>
                <p:nvPr/>
              </p:nvSpPr>
              <p:spPr>
                <a:xfrm>
                  <a:off x="6668766" y="3831753"/>
                  <a:ext cx="24596" cy="18173"/>
                </a:xfrm>
                <a:custGeom>
                  <a:avLst/>
                  <a:gdLst/>
                  <a:ahLst/>
                  <a:cxnLst/>
                  <a:rect l="l" t="t" r="r" b="b"/>
                  <a:pathLst>
                    <a:path w="651" h="481" extrusionOk="0">
                      <a:moveTo>
                        <a:pt x="52" y="1"/>
                      </a:moveTo>
                      <a:cubicBezTo>
                        <a:pt x="28" y="1"/>
                        <a:pt x="5" y="24"/>
                        <a:pt x="0" y="48"/>
                      </a:cubicBezTo>
                      <a:lnTo>
                        <a:pt x="0" y="67"/>
                      </a:lnTo>
                      <a:cubicBezTo>
                        <a:pt x="5" y="76"/>
                        <a:pt x="9" y="85"/>
                        <a:pt x="15" y="90"/>
                      </a:cubicBezTo>
                      <a:cubicBezTo>
                        <a:pt x="19" y="99"/>
                        <a:pt x="24" y="108"/>
                        <a:pt x="33" y="113"/>
                      </a:cubicBezTo>
                      <a:cubicBezTo>
                        <a:pt x="75" y="159"/>
                        <a:pt x="121" y="196"/>
                        <a:pt x="168" y="234"/>
                      </a:cubicBezTo>
                      <a:cubicBezTo>
                        <a:pt x="260" y="299"/>
                        <a:pt x="354" y="364"/>
                        <a:pt x="447" y="419"/>
                      </a:cubicBezTo>
                      <a:cubicBezTo>
                        <a:pt x="479" y="434"/>
                        <a:pt x="507" y="453"/>
                        <a:pt x="539" y="462"/>
                      </a:cubicBezTo>
                      <a:cubicBezTo>
                        <a:pt x="549" y="466"/>
                        <a:pt x="554" y="471"/>
                        <a:pt x="563" y="475"/>
                      </a:cubicBezTo>
                      <a:cubicBezTo>
                        <a:pt x="577" y="481"/>
                        <a:pt x="591" y="481"/>
                        <a:pt x="601" y="481"/>
                      </a:cubicBezTo>
                      <a:cubicBezTo>
                        <a:pt x="633" y="475"/>
                        <a:pt x="651" y="447"/>
                        <a:pt x="633" y="419"/>
                      </a:cubicBezTo>
                      <a:cubicBezTo>
                        <a:pt x="633" y="415"/>
                        <a:pt x="629" y="415"/>
                        <a:pt x="623" y="410"/>
                      </a:cubicBezTo>
                      <a:cubicBezTo>
                        <a:pt x="619" y="401"/>
                        <a:pt x="614" y="397"/>
                        <a:pt x="610" y="391"/>
                      </a:cubicBezTo>
                      <a:cubicBezTo>
                        <a:pt x="586" y="369"/>
                        <a:pt x="567" y="350"/>
                        <a:pt x="545" y="331"/>
                      </a:cubicBezTo>
                      <a:cubicBezTo>
                        <a:pt x="484" y="280"/>
                        <a:pt x="423" y="224"/>
                        <a:pt x="359" y="178"/>
                      </a:cubicBezTo>
                      <a:cubicBezTo>
                        <a:pt x="294" y="131"/>
                        <a:pt x="228" y="85"/>
                        <a:pt x="159" y="43"/>
                      </a:cubicBezTo>
                      <a:cubicBezTo>
                        <a:pt x="135" y="29"/>
                        <a:pt x="112" y="15"/>
                        <a:pt x="84" y="7"/>
                      </a:cubicBezTo>
                      <a:cubicBezTo>
                        <a:pt x="75" y="7"/>
                        <a:pt x="65" y="1"/>
                        <a:pt x="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19"/>
                <p:cNvSpPr/>
                <p:nvPr/>
              </p:nvSpPr>
              <p:spPr>
                <a:xfrm>
                  <a:off x="6713350" y="3851665"/>
                  <a:ext cx="26410" cy="7216"/>
                </a:xfrm>
                <a:custGeom>
                  <a:avLst/>
                  <a:gdLst/>
                  <a:ahLst/>
                  <a:cxnLst/>
                  <a:rect l="l" t="t" r="r" b="b"/>
                  <a:pathLst>
                    <a:path w="699" h="191" extrusionOk="0">
                      <a:moveTo>
                        <a:pt x="510" y="1"/>
                      </a:moveTo>
                      <a:cubicBezTo>
                        <a:pt x="495" y="1"/>
                        <a:pt x="480" y="2"/>
                        <a:pt x="466" y="4"/>
                      </a:cubicBezTo>
                      <a:cubicBezTo>
                        <a:pt x="363" y="4"/>
                        <a:pt x="271" y="9"/>
                        <a:pt x="174" y="32"/>
                      </a:cubicBezTo>
                      <a:cubicBezTo>
                        <a:pt x="146" y="37"/>
                        <a:pt x="118" y="46"/>
                        <a:pt x="90" y="55"/>
                      </a:cubicBezTo>
                      <a:cubicBezTo>
                        <a:pt x="71" y="60"/>
                        <a:pt x="52" y="70"/>
                        <a:pt x="39" y="83"/>
                      </a:cubicBezTo>
                      <a:cubicBezTo>
                        <a:pt x="1" y="111"/>
                        <a:pt x="6" y="162"/>
                        <a:pt x="48" y="181"/>
                      </a:cubicBezTo>
                      <a:cubicBezTo>
                        <a:pt x="57" y="186"/>
                        <a:pt x="67" y="190"/>
                        <a:pt x="76" y="190"/>
                      </a:cubicBezTo>
                      <a:lnTo>
                        <a:pt x="211" y="190"/>
                      </a:lnTo>
                      <a:cubicBezTo>
                        <a:pt x="266" y="190"/>
                        <a:pt x="322" y="190"/>
                        <a:pt x="378" y="186"/>
                      </a:cubicBezTo>
                      <a:cubicBezTo>
                        <a:pt x="434" y="177"/>
                        <a:pt x="490" y="162"/>
                        <a:pt x="541" y="153"/>
                      </a:cubicBezTo>
                      <a:cubicBezTo>
                        <a:pt x="573" y="143"/>
                        <a:pt x="601" y="134"/>
                        <a:pt x="629" y="125"/>
                      </a:cubicBezTo>
                      <a:cubicBezTo>
                        <a:pt x="642" y="121"/>
                        <a:pt x="652" y="115"/>
                        <a:pt x="661" y="111"/>
                      </a:cubicBezTo>
                      <a:cubicBezTo>
                        <a:pt x="670" y="107"/>
                        <a:pt x="680" y="102"/>
                        <a:pt x="689" y="88"/>
                      </a:cubicBezTo>
                      <a:cubicBezTo>
                        <a:pt x="698" y="74"/>
                        <a:pt x="698" y="60"/>
                        <a:pt x="689" y="46"/>
                      </a:cubicBezTo>
                      <a:cubicBezTo>
                        <a:pt x="685" y="37"/>
                        <a:pt x="676" y="27"/>
                        <a:pt x="666" y="23"/>
                      </a:cubicBezTo>
                      <a:cubicBezTo>
                        <a:pt x="652" y="14"/>
                        <a:pt x="638" y="14"/>
                        <a:pt x="620" y="9"/>
                      </a:cubicBezTo>
                      <a:cubicBezTo>
                        <a:pt x="601" y="4"/>
                        <a:pt x="578" y="4"/>
                        <a:pt x="554" y="4"/>
                      </a:cubicBezTo>
                      <a:cubicBezTo>
                        <a:pt x="540" y="2"/>
                        <a:pt x="525" y="1"/>
                        <a:pt x="5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76" name="Google Shape;776;p19"/>
            <p:cNvGrpSpPr/>
            <p:nvPr/>
          </p:nvGrpSpPr>
          <p:grpSpPr>
            <a:xfrm rot="-2700000">
              <a:off x="7530021" y="82753"/>
              <a:ext cx="398324" cy="347636"/>
              <a:chOff x="8328424" y="3707326"/>
              <a:chExt cx="492581" cy="429898"/>
            </a:xfrm>
          </p:grpSpPr>
          <p:sp>
            <p:nvSpPr>
              <p:cNvPr id="777" name="Google Shape;777;p19"/>
              <p:cNvSpPr/>
              <p:nvPr/>
            </p:nvSpPr>
            <p:spPr>
              <a:xfrm>
                <a:off x="8328424" y="3707326"/>
                <a:ext cx="492581" cy="429898"/>
              </a:xfrm>
              <a:custGeom>
                <a:avLst/>
                <a:gdLst/>
                <a:ahLst/>
                <a:cxnLst/>
                <a:rect l="l" t="t" r="r" b="b"/>
                <a:pathLst>
                  <a:path w="4307" h="3759" extrusionOk="0">
                    <a:moveTo>
                      <a:pt x="1280" y="0"/>
                    </a:moveTo>
                    <a:cubicBezTo>
                      <a:pt x="1207" y="0"/>
                      <a:pt x="1134" y="14"/>
                      <a:pt x="1061" y="47"/>
                    </a:cubicBezTo>
                    <a:cubicBezTo>
                      <a:pt x="996" y="80"/>
                      <a:pt x="940" y="131"/>
                      <a:pt x="889" y="187"/>
                    </a:cubicBezTo>
                    <a:cubicBezTo>
                      <a:pt x="843" y="234"/>
                      <a:pt x="810" y="289"/>
                      <a:pt x="777" y="345"/>
                    </a:cubicBezTo>
                    <a:cubicBezTo>
                      <a:pt x="736" y="414"/>
                      <a:pt x="717" y="494"/>
                      <a:pt x="721" y="573"/>
                    </a:cubicBezTo>
                    <a:cubicBezTo>
                      <a:pt x="721" y="610"/>
                      <a:pt x="726" y="646"/>
                      <a:pt x="731" y="680"/>
                    </a:cubicBezTo>
                    <a:cubicBezTo>
                      <a:pt x="754" y="809"/>
                      <a:pt x="792" y="940"/>
                      <a:pt x="829" y="1065"/>
                    </a:cubicBezTo>
                    <a:cubicBezTo>
                      <a:pt x="861" y="1182"/>
                      <a:pt x="893" y="1298"/>
                      <a:pt x="927" y="1414"/>
                    </a:cubicBezTo>
                    <a:cubicBezTo>
                      <a:pt x="931" y="1427"/>
                      <a:pt x="940" y="1442"/>
                      <a:pt x="936" y="1461"/>
                    </a:cubicBezTo>
                    <a:cubicBezTo>
                      <a:pt x="921" y="1451"/>
                      <a:pt x="908" y="1437"/>
                      <a:pt x="899" y="1427"/>
                    </a:cubicBezTo>
                    <a:cubicBezTo>
                      <a:pt x="847" y="1377"/>
                      <a:pt x="792" y="1326"/>
                      <a:pt x="736" y="1279"/>
                    </a:cubicBezTo>
                    <a:cubicBezTo>
                      <a:pt x="689" y="1242"/>
                      <a:pt x="633" y="1210"/>
                      <a:pt x="577" y="1182"/>
                    </a:cubicBezTo>
                    <a:cubicBezTo>
                      <a:pt x="539" y="1165"/>
                      <a:pt x="502" y="1157"/>
                      <a:pt x="466" y="1157"/>
                    </a:cubicBezTo>
                    <a:cubicBezTo>
                      <a:pt x="411" y="1157"/>
                      <a:pt x="358" y="1176"/>
                      <a:pt x="307" y="1210"/>
                    </a:cubicBezTo>
                    <a:cubicBezTo>
                      <a:pt x="262" y="1242"/>
                      <a:pt x="219" y="1283"/>
                      <a:pt x="187" y="1330"/>
                    </a:cubicBezTo>
                    <a:cubicBezTo>
                      <a:pt x="48" y="1526"/>
                      <a:pt x="1" y="1744"/>
                      <a:pt x="39" y="1976"/>
                    </a:cubicBezTo>
                    <a:cubicBezTo>
                      <a:pt x="52" y="2064"/>
                      <a:pt x="84" y="2148"/>
                      <a:pt x="131" y="2223"/>
                    </a:cubicBezTo>
                    <a:cubicBezTo>
                      <a:pt x="159" y="2279"/>
                      <a:pt x="191" y="2330"/>
                      <a:pt x="224" y="2381"/>
                    </a:cubicBezTo>
                    <a:cubicBezTo>
                      <a:pt x="285" y="2465"/>
                      <a:pt x="345" y="2549"/>
                      <a:pt x="410" y="2627"/>
                    </a:cubicBezTo>
                    <a:cubicBezTo>
                      <a:pt x="494" y="2729"/>
                      <a:pt x="582" y="2828"/>
                      <a:pt x="680" y="2916"/>
                    </a:cubicBezTo>
                    <a:cubicBezTo>
                      <a:pt x="745" y="2971"/>
                      <a:pt x="810" y="3032"/>
                      <a:pt x="871" y="3087"/>
                    </a:cubicBezTo>
                    <a:cubicBezTo>
                      <a:pt x="921" y="3139"/>
                      <a:pt x="977" y="3190"/>
                      <a:pt x="1028" y="3240"/>
                    </a:cubicBezTo>
                    <a:cubicBezTo>
                      <a:pt x="1103" y="3306"/>
                      <a:pt x="1172" y="3371"/>
                      <a:pt x="1256" y="3427"/>
                    </a:cubicBezTo>
                    <a:cubicBezTo>
                      <a:pt x="1279" y="3441"/>
                      <a:pt x="1298" y="3459"/>
                      <a:pt x="1322" y="3474"/>
                    </a:cubicBezTo>
                    <a:cubicBezTo>
                      <a:pt x="1438" y="3557"/>
                      <a:pt x="1573" y="3613"/>
                      <a:pt x="1712" y="3645"/>
                    </a:cubicBezTo>
                    <a:cubicBezTo>
                      <a:pt x="1809" y="3673"/>
                      <a:pt x="1907" y="3697"/>
                      <a:pt x="2004" y="3725"/>
                    </a:cubicBezTo>
                    <a:cubicBezTo>
                      <a:pt x="2083" y="3747"/>
                      <a:pt x="2163" y="3758"/>
                      <a:pt x="2243" y="3758"/>
                    </a:cubicBezTo>
                    <a:cubicBezTo>
                      <a:pt x="2277" y="3758"/>
                      <a:pt x="2310" y="3756"/>
                      <a:pt x="2344" y="3752"/>
                    </a:cubicBezTo>
                    <a:cubicBezTo>
                      <a:pt x="2442" y="3738"/>
                      <a:pt x="2539" y="3733"/>
                      <a:pt x="2637" y="3725"/>
                    </a:cubicBezTo>
                    <a:cubicBezTo>
                      <a:pt x="2753" y="3715"/>
                      <a:pt x="2869" y="3701"/>
                      <a:pt x="2985" y="3673"/>
                    </a:cubicBezTo>
                    <a:cubicBezTo>
                      <a:pt x="3028" y="3664"/>
                      <a:pt x="3074" y="3650"/>
                      <a:pt x="3116" y="3626"/>
                    </a:cubicBezTo>
                    <a:cubicBezTo>
                      <a:pt x="3139" y="3622"/>
                      <a:pt x="3158" y="3613"/>
                      <a:pt x="3176" y="3609"/>
                    </a:cubicBezTo>
                    <a:cubicBezTo>
                      <a:pt x="3418" y="3543"/>
                      <a:pt x="3632" y="3436"/>
                      <a:pt x="3828" y="3283"/>
                    </a:cubicBezTo>
                    <a:cubicBezTo>
                      <a:pt x="3944" y="3195"/>
                      <a:pt x="4055" y="3101"/>
                      <a:pt x="4157" y="2995"/>
                    </a:cubicBezTo>
                    <a:cubicBezTo>
                      <a:pt x="4190" y="2957"/>
                      <a:pt x="4222" y="2920"/>
                      <a:pt x="4246" y="2878"/>
                    </a:cubicBezTo>
                    <a:cubicBezTo>
                      <a:pt x="4264" y="2850"/>
                      <a:pt x="4278" y="2818"/>
                      <a:pt x="4283" y="2785"/>
                    </a:cubicBezTo>
                    <a:cubicBezTo>
                      <a:pt x="4306" y="2674"/>
                      <a:pt x="4255" y="2577"/>
                      <a:pt x="4152" y="2534"/>
                    </a:cubicBezTo>
                    <a:cubicBezTo>
                      <a:pt x="4115" y="2521"/>
                      <a:pt x="4079" y="2511"/>
                      <a:pt x="4036" y="2506"/>
                    </a:cubicBezTo>
                    <a:cubicBezTo>
                      <a:pt x="3992" y="2501"/>
                      <a:pt x="3951" y="2499"/>
                      <a:pt x="3909" y="2499"/>
                    </a:cubicBezTo>
                    <a:cubicBezTo>
                      <a:pt x="3880" y="2499"/>
                      <a:pt x="3851" y="2500"/>
                      <a:pt x="3822" y="2502"/>
                    </a:cubicBezTo>
                    <a:cubicBezTo>
                      <a:pt x="3646" y="2515"/>
                      <a:pt x="3469" y="2539"/>
                      <a:pt x="3298" y="2577"/>
                    </a:cubicBezTo>
                    <a:cubicBezTo>
                      <a:pt x="3290" y="2580"/>
                      <a:pt x="3282" y="2583"/>
                      <a:pt x="3272" y="2583"/>
                    </a:cubicBezTo>
                    <a:cubicBezTo>
                      <a:pt x="3268" y="2583"/>
                      <a:pt x="3264" y="2582"/>
                      <a:pt x="3260" y="2581"/>
                    </a:cubicBezTo>
                    <a:cubicBezTo>
                      <a:pt x="3292" y="2543"/>
                      <a:pt x="3320" y="2506"/>
                      <a:pt x="3353" y="2474"/>
                    </a:cubicBezTo>
                    <a:cubicBezTo>
                      <a:pt x="3414" y="2404"/>
                      <a:pt x="3483" y="2348"/>
                      <a:pt x="3549" y="2288"/>
                    </a:cubicBezTo>
                    <a:cubicBezTo>
                      <a:pt x="3637" y="2208"/>
                      <a:pt x="3725" y="2125"/>
                      <a:pt x="3800" y="2037"/>
                    </a:cubicBezTo>
                    <a:cubicBezTo>
                      <a:pt x="3836" y="1995"/>
                      <a:pt x="3869" y="1948"/>
                      <a:pt x="3901" y="1907"/>
                    </a:cubicBezTo>
                    <a:cubicBezTo>
                      <a:pt x="3976" y="1790"/>
                      <a:pt x="4041" y="1674"/>
                      <a:pt x="4092" y="1549"/>
                    </a:cubicBezTo>
                    <a:cubicBezTo>
                      <a:pt x="4111" y="1507"/>
                      <a:pt x="4124" y="1461"/>
                      <a:pt x="4134" y="1414"/>
                    </a:cubicBezTo>
                    <a:cubicBezTo>
                      <a:pt x="4139" y="1377"/>
                      <a:pt x="4139" y="1344"/>
                      <a:pt x="4129" y="1311"/>
                    </a:cubicBezTo>
                    <a:cubicBezTo>
                      <a:pt x="4111" y="1247"/>
                      <a:pt x="4073" y="1200"/>
                      <a:pt x="4008" y="1182"/>
                    </a:cubicBezTo>
                    <a:cubicBezTo>
                      <a:pt x="3978" y="1173"/>
                      <a:pt x="3948" y="1169"/>
                      <a:pt x="3917" y="1169"/>
                    </a:cubicBezTo>
                    <a:cubicBezTo>
                      <a:pt x="3900" y="1169"/>
                      <a:pt x="3883" y="1170"/>
                      <a:pt x="3864" y="1172"/>
                    </a:cubicBezTo>
                    <a:cubicBezTo>
                      <a:pt x="3748" y="1191"/>
                      <a:pt x="3641" y="1228"/>
                      <a:pt x="3534" y="1283"/>
                    </a:cubicBezTo>
                    <a:cubicBezTo>
                      <a:pt x="3427" y="1339"/>
                      <a:pt x="3330" y="1409"/>
                      <a:pt x="3232" y="1483"/>
                    </a:cubicBezTo>
                    <a:cubicBezTo>
                      <a:pt x="3064" y="1614"/>
                      <a:pt x="2901" y="1749"/>
                      <a:pt x="2740" y="1888"/>
                    </a:cubicBezTo>
                    <a:cubicBezTo>
                      <a:pt x="2725" y="1897"/>
                      <a:pt x="2706" y="1912"/>
                      <a:pt x="2693" y="1925"/>
                    </a:cubicBezTo>
                    <a:cubicBezTo>
                      <a:pt x="2684" y="1912"/>
                      <a:pt x="2688" y="1902"/>
                      <a:pt x="2693" y="1893"/>
                    </a:cubicBezTo>
                    <a:cubicBezTo>
                      <a:pt x="2721" y="1785"/>
                      <a:pt x="2753" y="1678"/>
                      <a:pt x="2781" y="1572"/>
                    </a:cubicBezTo>
                    <a:cubicBezTo>
                      <a:pt x="2828" y="1399"/>
                      <a:pt x="2865" y="1223"/>
                      <a:pt x="2888" y="1047"/>
                    </a:cubicBezTo>
                    <a:cubicBezTo>
                      <a:pt x="2901" y="963"/>
                      <a:pt x="2912" y="880"/>
                      <a:pt x="2912" y="791"/>
                    </a:cubicBezTo>
                    <a:cubicBezTo>
                      <a:pt x="2912" y="726"/>
                      <a:pt x="2907" y="661"/>
                      <a:pt x="2897" y="596"/>
                    </a:cubicBezTo>
                    <a:cubicBezTo>
                      <a:pt x="2884" y="526"/>
                      <a:pt x="2856" y="461"/>
                      <a:pt x="2804" y="405"/>
                    </a:cubicBezTo>
                    <a:cubicBezTo>
                      <a:pt x="2764" y="369"/>
                      <a:pt x="2722" y="349"/>
                      <a:pt x="2672" y="349"/>
                    </a:cubicBezTo>
                    <a:cubicBezTo>
                      <a:pt x="2658" y="349"/>
                      <a:pt x="2643" y="351"/>
                      <a:pt x="2628" y="354"/>
                    </a:cubicBezTo>
                    <a:cubicBezTo>
                      <a:pt x="2586" y="359"/>
                      <a:pt x="2553" y="373"/>
                      <a:pt x="2517" y="395"/>
                    </a:cubicBezTo>
                    <a:cubicBezTo>
                      <a:pt x="2451" y="433"/>
                      <a:pt x="2399" y="485"/>
                      <a:pt x="2349" y="540"/>
                    </a:cubicBezTo>
                    <a:cubicBezTo>
                      <a:pt x="2283" y="614"/>
                      <a:pt x="2242" y="698"/>
                      <a:pt x="2200" y="786"/>
                    </a:cubicBezTo>
                    <a:cubicBezTo>
                      <a:pt x="2116" y="963"/>
                      <a:pt x="2047" y="1139"/>
                      <a:pt x="1987" y="1326"/>
                    </a:cubicBezTo>
                    <a:cubicBezTo>
                      <a:pt x="1987" y="1330"/>
                      <a:pt x="1987" y="1339"/>
                      <a:pt x="1977" y="1344"/>
                    </a:cubicBezTo>
                    <a:cubicBezTo>
                      <a:pt x="1968" y="1335"/>
                      <a:pt x="1972" y="1321"/>
                      <a:pt x="1972" y="1311"/>
                    </a:cubicBezTo>
                    <a:cubicBezTo>
                      <a:pt x="1968" y="1204"/>
                      <a:pt x="1959" y="1093"/>
                      <a:pt x="1944" y="987"/>
                    </a:cubicBezTo>
                    <a:cubicBezTo>
                      <a:pt x="1925" y="865"/>
                      <a:pt x="1903" y="749"/>
                      <a:pt x="1869" y="633"/>
                    </a:cubicBezTo>
                    <a:cubicBezTo>
                      <a:pt x="1842" y="526"/>
                      <a:pt x="1809" y="423"/>
                      <a:pt x="1763" y="326"/>
                    </a:cubicBezTo>
                    <a:cubicBezTo>
                      <a:pt x="1740" y="279"/>
                      <a:pt x="1717" y="234"/>
                      <a:pt x="1684" y="191"/>
                    </a:cubicBezTo>
                    <a:cubicBezTo>
                      <a:pt x="1614" y="94"/>
                      <a:pt x="1521" y="28"/>
                      <a:pt x="1395" y="10"/>
                    </a:cubicBezTo>
                    <a:cubicBezTo>
                      <a:pt x="1357" y="4"/>
                      <a:pt x="1318" y="0"/>
                      <a:pt x="12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78" name="Google Shape;778;p19"/>
              <p:cNvGrpSpPr/>
              <p:nvPr/>
            </p:nvGrpSpPr>
            <p:grpSpPr>
              <a:xfrm>
                <a:off x="8425079" y="3970016"/>
                <a:ext cx="214876" cy="112756"/>
                <a:chOff x="6668766" y="3821628"/>
                <a:chExt cx="70994" cy="37254"/>
              </a:xfrm>
            </p:grpSpPr>
            <p:sp>
              <p:nvSpPr>
                <p:cNvPr id="779" name="Google Shape;779;p19"/>
                <p:cNvSpPr/>
                <p:nvPr/>
              </p:nvSpPr>
              <p:spPr>
                <a:xfrm>
                  <a:off x="6707418" y="3831300"/>
                  <a:ext cx="20932" cy="21309"/>
                </a:xfrm>
                <a:custGeom>
                  <a:avLst/>
                  <a:gdLst/>
                  <a:ahLst/>
                  <a:cxnLst/>
                  <a:rect l="l" t="t" r="r" b="b"/>
                  <a:pathLst>
                    <a:path w="554" h="564" extrusionOk="0">
                      <a:moveTo>
                        <a:pt x="498" y="1"/>
                      </a:moveTo>
                      <a:cubicBezTo>
                        <a:pt x="489" y="1"/>
                        <a:pt x="481" y="2"/>
                        <a:pt x="475" y="4"/>
                      </a:cubicBezTo>
                      <a:cubicBezTo>
                        <a:pt x="456" y="8"/>
                        <a:pt x="442" y="19"/>
                        <a:pt x="423" y="32"/>
                      </a:cubicBezTo>
                      <a:cubicBezTo>
                        <a:pt x="400" y="46"/>
                        <a:pt x="377" y="64"/>
                        <a:pt x="353" y="83"/>
                      </a:cubicBezTo>
                      <a:cubicBezTo>
                        <a:pt x="275" y="158"/>
                        <a:pt x="191" y="227"/>
                        <a:pt x="117" y="306"/>
                      </a:cubicBezTo>
                      <a:cubicBezTo>
                        <a:pt x="89" y="339"/>
                        <a:pt x="61" y="367"/>
                        <a:pt x="37" y="403"/>
                      </a:cubicBezTo>
                      <a:cubicBezTo>
                        <a:pt x="24" y="418"/>
                        <a:pt x="14" y="437"/>
                        <a:pt x="9" y="455"/>
                      </a:cubicBezTo>
                      <a:cubicBezTo>
                        <a:pt x="1" y="474"/>
                        <a:pt x="1" y="493"/>
                        <a:pt x="5" y="511"/>
                      </a:cubicBezTo>
                      <a:cubicBezTo>
                        <a:pt x="9" y="534"/>
                        <a:pt x="28" y="557"/>
                        <a:pt x="52" y="562"/>
                      </a:cubicBezTo>
                      <a:cubicBezTo>
                        <a:pt x="56" y="563"/>
                        <a:pt x="61" y="564"/>
                        <a:pt x="66" y="564"/>
                      </a:cubicBezTo>
                      <a:cubicBezTo>
                        <a:pt x="81" y="564"/>
                        <a:pt x="98" y="559"/>
                        <a:pt x="112" y="548"/>
                      </a:cubicBezTo>
                      <a:cubicBezTo>
                        <a:pt x="125" y="538"/>
                        <a:pt x="144" y="529"/>
                        <a:pt x="158" y="515"/>
                      </a:cubicBezTo>
                      <a:cubicBezTo>
                        <a:pt x="260" y="431"/>
                        <a:pt x="359" y="343"/>
                        <a:pt x="447" y="246"/>
                      </a:cubicBezTo>
                      <a:cubicBezTo>
                        <a:pt x="465" y="218"/>
                        <a:pt x="488" y="190"/>
                        <a:pt x="507" y="162"/>
                      </a:cubicBezTo>
                      <a:cubicBezTo>
                        <a:pt x="526" y="139"/>
                        <a:pt x="539" y="111"/>
                        <a:pt x="548" y="83"/>
                      </a:cubicBezTo>
                      <a:cubicBezTo>
                        <a:pt x="554" y="69"/>
                        <a:pt x="554" y="60"/>
                        <a:pt x="554" y="46"/>
                      </a:cubicBezTo>
                      <a:cubicBezTo>
                        <a:pt x="548" y="23"/>
                        <a:pt x="539" y="8"/>
                        <a:pt x="520" y="4"/>
                      </a:cubicBezTo>
                      <a:cubicBezTo>
                        <a:pt x="514" y="2"/>
                        <a:pt x="506" y="1"/>
                        <a:pt x="4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19"/>
                <p:cNvSpPr/>
                <p:nvPr/>
              </p:nvSpPr>
              <p:spPr>
                <a:xfrm>
                  <a:off x="6692494" y="3821628"/>
                  <a:ext cx="11788" cy="27128"/>
                </a:xfrm>
                <a:custGeom>
                  <a:avLst/>
                  <a:gdLst/>
                  <a:ahLst/>
                  <a:cxnLst/>
                  <a:rect l="l" t="t" r="r" b="b"/>
                  <a:pathLst>
                    <a:path w="312" h="718" extrusionOk="0">
                      <a:moveTo>
                        <a:pt x="80" y="0"/>
                      </a:moveTo>
                      <a:cubicBezTo>
                        <a:pt x="63" y="0"/>
                        <a:pt x="47" y="9"/>
                        <a:pt x="33" y="23"/>
                      </a:cubicBezTo>
                      <a:cubicBezTo>
                        <a:pt x="28" y="28"/>
                        <a:pt x="28" y="32"/>
                        <a:pt x="23" y="37"/>
                      </a:cubicBezTo>
                      <a:cubicBezTo>
                        <a:pt x="18" y="46"/>
                        <a:pt x="14" y="56"/>
                        <a:pt x="9" y="65"/>
                      </a:cubicBezTo>
                      <a:cubicBezTo>
                        <a:pt x="1" y="97"/>
                        <a:pt x="1" y="125"/>
                        <a:pt x="5" y="153"/>
                      </a:cubicBezTo>
                      <a:cubicBezTo>
                        <a:pt x="9" y="223"/>
                        <a:pt x="23" y="288"/>
                        <a:pt x="46" y="353"/>
                      </a:cubicBezTo>
                      <a:cubicBezTo>
                        <a:pt x="70" y="414"/>
                        <a:pt x="93" y="479"/>
                        <a:pt x="126" y="534"/>
                      </a:cubicBezTo>
                      <a:cubicBezTo>
                        <a:pt x="140" y="567"/>
                        <a:pt x="153" y="595"/>
                        <a:pt x="168" y="627"/>
                      </a:cubicBezTo>
                      <a:cubicBezTo>
                        <a:pt x="172" y="642"/>
                        <a:pt x="177" y="650"/>
                        <a:pt x="186" y="659"/>
                      </a:cubicBezTo>
                      <a:cubicBezTo>
                        <a:pt x="196" y="683"/>
                        <a:pt x="214" y="702"/>
                        <a:pt x="233" y="711"/>
                      </a:cubicBezTo>
                      <a:cubicBezTo>
                        <a:pt x="242" y="715"/>
                        <a:pt x="251" y="717"/>
                        <a:pt x="260" y="717"/>
                      </a:cubicBezTo>
                      <a:cubicBezTo>
                        <a:pt x="282" y="717"/>
                        <a:pt x="300" y="704"/>
                        <a:pt x="307" y="678"/>
                      </a:cubicBezTo>
                      <a:cubicBezTo>
                        <a:pt x="312" y="659"/>
                        <a:pt x="312" y="642"/>
                        <a:pt x="312" y="623"/>
                      </a:cubicBezTo>
                      <a:cubicBezTo>
                        <a:pt x="312" y="604"/>
                        <a:pt x="307" y="586"/>
                        <a:pt x="302" y="562"/>
                      </a:cubicBezTo>
                      <a:cubicBezTo>
                        <a:pt x="274" y="455"/>
                        <a:pt x="242" y="344"/>
                        <a:pt x="214" y="232"/>
                      </a:cubicBezTo>
                      <a:cubicBezTo>
                        <a:pt x="205" y="204"/>
                        <a:pt x="196" y="176"/>
                        <a:pt x="186" y="144"/>
                      </a:cubicBezTo>
                      <a:cubicBezTo>
                        <a:pt x="172" y="116"/>
                        <a:pt x="162" y="88"/>
                        <a:pt x="149" y="60"/>
                      </a:cubicBezTo>
                      <a:cubicBezTo>
                        <a:pt x="140" y="46"/>
                        <a:pt x="134" y="32"/>
                        <a:pt x="126" y="23"/>
                      </a:cubicBezTo>
                      <a:cubicBezTo>
                        <a:pt x="110" y="7"/>
                        <a:pt x="95" y="0"/>
                        <a:pt x="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19"/>
                <p:cNvSpPr/>
                <p:nvPr/>
              </p:nvSpPr>
              <p:spPr>
                <a:xfrm>
                  <a:off x="6668766" y="3831753"/>
                  <a:ext cx="24596" cy="18173"/>
                </a:xfrm>
                <a:custGeom>
                  <a:avLst/>
                  <a:gdLst/>
                  <a:ahLst/>
                  <a:cxnLst/>
                  <a:rect l="l" t="t" r="r" b="b"/>
                  <a:pathLst>
                    <a:path w="651" h="481" extrusionOk="0">
                      <a:moveTo>
                        <a:pt x="52" y="1"/>
                      </a:moveTo>
                      <a:cubicBezTo>
                        <a:pt x="28" y="1"/>
                        <a:pt x="5" y="24"/>
                        <a:pt x="0" y="48"/>
                      </a:cubicBezTo>
                      <a:lnTo>
                        <a:pt x="0" y="67"/>
                      </a:lnTo>
                      <a:cubicBezTo>
                        <a:pt x="5" y="76"/>
                        <a:pt x="9" y="85"/>
                        <a:pt x="15" y="90"/>
                      </a:cubicBezTo>
                      <a:cubicBezTo>
                        <a:pt x="19" y="99"/>
                        <a:pt x="24" y="108"/>
                        <a:pt x="33" y="113"/>
                      </a:cubicBezTo>
                      <a:cubicBezTo>
                        <a:pt x="75" y="159"/>
                        <a:pt x="121" y="196"/>
                        <a:pt x="168" y="234"/>
                      </a:cubicBezTo>
                      <a:cubicBezTo>
                        <a:pt x="260" y="299"/>
                        <a:pt x="354" y="364"/>
                        <a:pt x="447" y="419"/>
                      </a:cubicBezTo>
                      <a:cubicBezTo>
                        <a:pt x="479" y="434"/>
                        <a:pt x="507" y="453"/>
                        <a:pt x="539" y="462"/>
                      </a:cubicBezTo>
                      <a:cubicBezTo>
                        <a:pt x="549" y="466"/>
                        <a:pt x="554" y="471"/>
                        <a:pt x="563" y="475"/>
                      </a:cubicBezTo>
                      <a:cubicBezTo>
                        <a:pt x="577" y="481"/>
                        <a:pt x="591" y="481"/>
                        <a:pt x="601" y="481"/>
                      </a:cubicBezTo>
                      <a:cubicBezTo>
                        <a:pt x="633" y="475"/>
                        <a:pt x="651" y="447"/>
                        <a:pt x="633" y="419"/>
                      </a:cubicBezTo>
                      <a:cubicBezTo>
                        <a:pt x="633" y="415"/>
                        <a:pt x="629" y="415"/>
                        <a:pt x="623" y="410"/>
                      </a:cubicBezTo>
                      <a:cubicBezTo>
                        <a:pt x="619" y="401"/>
                        <a:pt x="614" y="397"/>
                        <a:pt x="610" y="391"/>
                      </a:cubicBezTo>
                      <a:cubicBezTo>
                        <a:pt x="586" y="369"/>
                        <a:pt x="567" y="350"/>
                        <a:pt x="545" y="331"/>
                      </a:cubicBezTo>
                      <a:cubicBezTo>
                        <a:pt x="484" y="280"/>
                        <a:pt x="423" y="224"/>
                        <a:pt x="359" y="178"/>
                      </a:cubicBezTo>
                      <a:cubicBezTo>
                        <a:pt x="294" y="131"/>
                        <a:pt x="228" y="85"/>
                        <a:pt x="159" y="43"/>
                      </a:cubicBezTo>
                      <a:cubicBezTo>
                        <a:pt x="135" y="29"/>
                        <a:pt x="112" y="15"/>
                        <a:pt x="84" y="7"/>
                      </a:cubicBezTo>
                      <a:cubicBezTo>
                        <a:pt x="75" y="7"/>
                        <a:pt x="65" y="1"/>
                        <a:pt x="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19"/>
                <p:cNvSpPr/>
                <p:nvPr/>
              </p:nvSpPr>
              <p:spPr>
                <a:xfrm>
                  <a:off x="6713350" y="3851665"/>
                  <a:ext cx="26410" cy="7216"/>
                </a:xfrm>
                <a:custGeom>
                  <a:avLst/>
                  <a:gdLst/>
                  <a:ahLst/>
                  <a:cxnLst/>
                  <a:rect l="l" t="t" r="r" b="b"/>
                  <a:pathLst>
                    <a:path w="699" h="191" extrusionOk="0">
                      <a:moveTo>
                        <a:pt x="510" y="1"/>
                      </a:moveTo>
                      <a:cubicBezTo>
                        <a:pt x="495" y="1"/>
                        <a:pt x="480" y="2"/>
                        <a:pt x="466" y="4"/>
                      </a:cubicBezTo>
                      <a:cubicBezTo>
                        <a:pt x="363" y="4"/>
                        <a:pt x="271" y="9"/>
                        <a:pt x="174" y="32"/>
                      </a:cubicBezTo>
                      <a:cubicBezTo>
                        <a:pt x="146" y="37"/>
                        <a:pt x="118" y="46"/>
                        <a:pt x="90" y="55"/>
                      </a:cubicBezTo>
                      <a:cubicBezTo>
                        <a:pt x="71" y="60"/>
                        <a:pt x="52" y="70"/>
                        <a:pt x="39" y="83"/>
                      </a:cubicBezTo>
                      <a:cubicBezTo>
                        <a:pt x="1" y="111"/>
                        <a:pt x="6" y="162"/>
                        <a:pt x="48" y="181"/>
                      </a:cubicBezTo>
                      <a:cubicBezTo>
                        <a:pt x="57" y="186"/>
                        <a:pt x="67" y="190"/>
                        <a:pt x="76" y="190"/>
                      </a:cubicBezTo>
                      <a:lnTo>
                        <a:pt x="211" y="190"/>
                      </a:lnTo>
                      <a:cubicBezTo>
                        <a:pt x="266" y="190"/>
                        <a:pt x="322" y="190"/>
                        <a:pt x="378" y="186"/>
                      </a:cubicBezTo>
                      <a:cubicBezTo>
                        <a:pt x="434" y="177"/>
                        <a:pt x="490" y="162"/>
                        <a:pt x="541" y="153"/>
                      </a:cubicBezTo>
                      <a:cubicBezTo>
                        <a:pt x="573" y="143"/>
                        <a:pt x="601" y="134"/>
                        <a:pt x="629" y="125"/>
                      </a:cubicBezTo>
                      <a:cubicBezTo>
                        <a:pt x="642" y="121"/>
                        <a:pt x="652" y="115"/>
                        <a:pt x="661" y="111"/>
                      </a:cubicBezTo>
                      <a:cubicBezTo>
                        <a:pt x="670" y="107"/>
                        <a:pt x="680" y="102"/>
                        <a:pt x="689" y="88"/>
                      </a:cubicBezTo>
                      <a:cubicBezTo>
                        <a:pt x="698" y="74"/>
                        <a:pt x="698" y="60"/>
                        <a:pt x="689" y="46"/>
                      </a:cubicBezTo>
                      <a:cubicBezTo>
                        <a:pt x="685" y="37"/>
                        <a:pt x="676" y="27"/>
                        <a:pt x="666" y="23"/>
                      </a:cubicBezTo>
                      <a:cubicBezTo>
                        <a:pt x="652" y="14"/>
                        <a:pt x="638" y="14"/>
                        <a:pt x="620" y="9"/>
                      </a:cubicBezTo>
                      <a:cubicBezTo>
                        <a:pt x="601" y="4"/>
                        <a:pt x="578" y="4"/>
                        <a:pt x="554" y="4"/>
                      </a:cubicBezTo>
                      <a:cubicBezTo>
                        <a:pt x="540" y="2"/>
                        <a:pt x="525" y="1"/>
                        <a:pt x="5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nvGrpSpPr>
          <p:cNvPr id="783" name="Google Shape;783;p19"/>
          <p:cNvGrpSpPr/>
          <p:nvPr/>
        </p:nvGrpSpPr>
        <p:grpSpPr>
          <a:xfrm>
            <a:off x="1602202" y="-1143661"/>
            <a:ext cx="8547808" cy="9112743"/>
            <a:chOff x="1602202" y="-857746"/>
            <a:chExt cx="8547808" cy="6834557"/>
          </a:xfrm>
        </p:grpSpPr>
        <p:grpSp>
          <p:nvGrpSpPr>
            <p:cNvPr id="784" name="Google Shape;784;p19"/>
            <p:cNvGrpSpPr/>
            <p:nvPr/>
          </p:nvGrpSpPr>
          <p:grpSpPr>
            <a:xfrm rot="-1447034">
              <a:off x="7783068" y="-583277"/>
              <a:ext cx="1909203" cy="2648348"/>
              <a:chOff x="266886" y="1393798"/>
              <a:chExt cx="1909227" cy="2648381"/>
            </a:xfrm>
          </p:grpSpPr>
          <p:sp>
            <p:nvSpPr>
              <p:cNvPr id="785" name="Google Shape;785;p19"/>
              <p:cNvSpPr/>
              <p:nvPr/>
            </p:nvSpPr>
            <p:spPr>
              <a:xfrm rot="-899995">
                <a:off x="677670" y="1544119"/>
                <a:ext cx="1343007" cy="1377926"/>
              </a:xfrm>
              <a:custGeom>
                <a:avLst/>
                <a:gdLst/>
                <a:ahLst/>
                <a:cxnLst/>
                <a:rect l="l" t="t" r="r" b="b"/>
                <a:pathLst>
                  <a:path w="5069" h="5201" extrusionOk="0">
                    <a:moveTo>
                      <a:pt x="2146" y="1"/>
                    </a:moveTo>
                    <a:cubicBezTo>
                      <a:pt x="2128" y="1"/>
                      <a:pt x="2110" y="5"/>
                      <a:pt x="2093" y="14"/>
                    </a:cubicBezTo>
                    <a:cubicBezTo>
                      <a:pt x="2079" y="23"/>
                      <a:pt x="2060" y="32"/>
                      <a:pt x="2047" y="46"/>
                    </a:cubicBezTo>
                    <a:cubicBezTo>
                      <a:pt x="2014" y="79"/>
                      <a:pt x="1981" y="111"/>
                      <a:pt x="1959" y="153"/>
                    </a:cubicBezTo>
                    <a:cubicBezTo>
                      <a:pt x="1931" y="209"/>
                      <a:pt x="1903" y="259"/>
                      <a:pt x="1884" y="315"/>
                    </a:cubicBezTo>
                    <a:cubicBezTo>
                      <a:pt x="1814" y="478"/>
                      <a:pt x="1768" y="645"/>
                      <a:pt x="1730" y="817"/>
                    </a:cubicBezTo>
                    <a:cubicBezTo>
                      <a:pt x="1665" y="1124"/>
                      <a:pt x="1614" y="1436"/>
                      <a:pt x="1568" y="1748"/>
                    </a:cubicBezTo>
                    <a:cubicBezTo>
                      <a:pt x="1535" y="1994"/>
                      <a:pt x="1507" y="2240"/>
                      <a:pt x="1484" y="2491"/>
                    </a:cubicBezTo>
                    <a:cubicBezTo>
                      <a:pt x="1466" y="2724"/>
                      <a:pt x="1451" y="2951"/>
                      <a:pt x="1447" y="3184"/>
                    </a:cubicBezTo>
                    <a:cubicBezTo>
                      <a:pt x="1442" y="3338"/>
                      <a:pt x="1442" y="3486"/>
                      <a:pt x="1442" y="3634"/>
                    </a:cubicBezTo>
                    <a:cubicBezTo>
                      <a:pt x="1442" y="3649"/>
                      <a:pt x="1447" y="3668"/>
                      <a:pt x="1438" y="3677"/>
                    </a:cubicBezTo>
                    <a:cubicBezTo>
                      <a:pt x="1419" y="3672"/>
                      <a:pt x="1419" y="3662"/>
                      <a:pt x="1419" y="3649"/>
                    </a:cubicBezTo>
                    <a:cubicBezTo>
                      <a:pt x="1401" y="3597"/>
                      <a:pt x="1382" y="3546"/>
                      <a:pt x="1367" y="3495"/>
                    </a:cubicBezTo>
                    <a:cubicBezTo>
                      <a:pt x="1317" y="3333"/>
                      <a:pt x="1266" y="3170"/>
                      <a:pt x="1200" y="3012"/>
                    </a:cubicBezTo>
                    <a:cubicBezTo>
                      <a:pt x="1088" y="2742"/>
                      <a:pt x="955" y="2477"/>
                      <a:pt x="796" y="2226"/>
                    </a:cubicBezTo>
                    <a:cubicBezTo>
                      <a:pt x="703" y="2078"/>
                      <a:pt x="610" y="1928"/>
                      <a:pt x="508" y="1784"/>
                    </a:cubicBezTo>
                    <a:cubicBezTo>
                      <a:pt x="452" y="1710"/>
                      <a:pt x="401" y="1636"/>
                      <a:pt x="335" y="1570"/>
                    </a:cubicBezTo>
                    <a:cubicBezTo>
                      <a:pt x="298" y="1533"/>
                      <a:pt x="262" y="1497"/>
                      <a:pt x="215" y="1469"/>
                    </a:cubicBezTo>
                    <a:cubicBezTo>
                      <a:pt x="196" y="1454"/>
                      <a:pt x="174" y="1445"/>
                      <a:pt x="155" y="1441"/>
                    </a:cubicBezTo>
                    <a:cubicBezTo>
                      <a:pt x="146" y="1439"/>
                      <a:pt x="138" y="1439"/>
                      <a:pt x="130" y="1439"/>
                    </a:cubicBezTo>
                    <a:cubicBezTo>
                      <a:pt x="81" y="1439"/>
                      <a:pt x="31" y="1464"/>
                      <a:pt x="15" y="1520"/>
                    </a:cubicBezTo>
                    <a:cubicBezTo>
                      <a:pt x="6" y="1548"/>
                      <a:pt x="1" y="1576"/>
                      <a:pt x="1" y="1604"/>
                    </a:cubicBezTo>
                    <a:cubicBezTo>
                      <a:pt x="1" y="1654"/>
                      <a:pt x="6" y="1710"/>
                      <a:pt x="15" y="1757"/>
                    </a:cubicBezTo>
                    <a:cubicBezTo>
                      <a:pt x="52" y="1919"/>
                      <a:pt x="108" y="2078"/>
                      <a:pt x="174" y="2226"/>
                    </a:cubicBezTo>
                    <a:cubicBezTo>
                      <a:pt x="234" y="2351"/>
                      <a:pt x="294" y="2477"/>
                      <a:pt x="363" y="2598"/>
                    </a:cubicBezTo>
                    <a:cubicBezTo>
                      <a:pt x="461" y="2761"/>
                      <a:pt x="558" y="2928"/>
                      <a:pt x="657" y="3091"/>
                    </a:cubicBezTo>
                    <a:cubicBezTo>
                      <a:pt x="782" y="3300"/>
                      <a:pt x="917" y="3505"/>
                      <a:pt x="1056" y="3705"/>
                    </a:cubicBezTo>
                    <a:cubicBezTo>
                      <a:pt x="1172" y="3876"/>
                      <a:pt x="1294" y="4048"/>
                      <a:pt x="1395" y="4230"/>
                    </a:cubicBezTo>
                    <a:cubicBezTo>
                      <a:pt x="1405" y="4248"/>
                      <a:pt x="1419" y="4267"/>
                      <a:pt x="1433" y="4281"/>
                    </a:cubicBezTo>
                    <a:cubicBezTo>
                      <a:pt x="1549" y="4397"/>
                      <a:pt x="1665" y="4505"/>
                      <a:pt x="1800" y="4597"/>
                    </a:cubicBezTo>
                    <a:cubicBezTo>
                      <a:pt x="1819" y="4611"/>
                      <a:pt x="1837" y="4625"/>
                      <a:pt x="1852" y="4638"/>
                    </a:cubicBezTo>
                    <a:cubicBezTo>
                      <a:pt x="1925" y="4700"/>
                      <a:pt x="2009" y="4737"/>
                      <a:pt x="2084" y="4783"/>
                    </a:cubicBezTo>
                    <a:cubicBezTo>
                      <a:pt x="2093" y="4788"/>
                      <a:pt x="2098" y="4792"/>
                      <a:pt x="2107" y="4792"/>
                    </a:cubicBezTo>
                    <a:cubicBezTo>
                      <a:pt x="2219" y="4839"/>
                      <a:pt x="2330" y="4881"/>
                      <a:pt x="2442" y="4927"/>
                    </a:cubicBezTo>
                    <a:cubicBezTo>
                      <a:pt x="2633" y="5001"/>
                      <a:pt x="2828" y="5076"/>
                      <a:pt x="3027" y="5140"/>
                    </a:cubicBezTo>
                    <a:cubicBezTo>
                      <a:pt x="3111" y="5168"/>
                      <a:pt x="3195" y="5187"/>
                      <a:pt x="3279" y="5196"/>
                    </a:cubicBezTo>
                    <a:cubicBezTo>
                      <a:pt x="3300" y="5199"/>
                      <a:pt x="3321" y="5200"/>
                      <a:pt x="3342" y="5200"/>
                    </a:cubicBezTo>
                    <a:cubicBezTo>
                      <a:pt x="3370" y="5200"/>
                      <a:pt x="3398" y="5198"/>
                      <a:pt x="3427" y="5192"/>
                    </a:cubicBezTo>
                    <a:cubicBezTo>
                      <a:pt x="3459" y="5187"/>
                      <a:pt x="3487" y="5174"/>
                      <a:pt x="3515" y="5155"/>
                    </a:cubicBezTo>
                    <a:cubicBezTo>
                      <a:pt x="3557" y="5123"/>
                      <a:pt x="3566" y="5052"/>
                      <a:pt x="3538" y="5011"/>
                    </a:cubicBezTo>
                    <a:cubicBezTo>
                      <a:pt x="3525" y="4988"/>
                      <a:pt x="3506" y="4964"/>
                      <a:pt x="3483" y="4945"/>
                    </a:cubicBezTo>
                    <a:cubicBezTo>
                      <a:pt x="3455" y="4927"/>
                      <a:pt x="3422" y="4908"/>
                      <a:pt x="3390" y="4889"/>
                    </a:cubicBezTo>
                    <a:cubicBezTo>
                      <a:pt x="3325" y="4862"/>
                      <a:pt x="3260" y="4829"/>
                      <a:pt x="3195" y="4797"/>
                    </a:cubicBezTo>
                    <a:cubicBezTo>
                      <a:pt x="3092" y="4750"/>
                      <a:pt x="2991" y="4700"/>
                      <a:pt x="2888" y="4653"/>
                    </a:cubicBezTo>
                    <a:cubicBezTo>
                      <a:pt x="2716" y="4578"/>
                      <a:pt x="2534" y="4518"/>
                      <a:pt x="2358" y="4458"/>
                    </a:cubicBezTo>
                    <a:cubicBezTo>
                      <a:pt x="2288" y="4434"/>
                      <a:pt x="2214" y="4415"/>
                      <a:pt x="2144" y="4393"/>
                    </a:cubicBezTo>
                    <a:cubicBezTo>
                      <a:pt x="2139" y="4393"/>
                      <a:pt x="2139" y="4387"/>
                      <a:pt x="2135" y="4387"/>
                    </a:cubicBezTo>
                    <a:cubicBezTo>
                      <a:pt x="2135" y="4378"/>
                      <a:pt x="2139" y="4374"/>
                      <a:pt x="2144" y="4374"/>
                    </a:cubicBezTo>
                    <a:cubicBezTo>
                      <a:pt x="2238" y="4370"/>
                      <a:pt x="2330" y="4365"/>
                      <a:pt x="2423" y="4359"/>
                    </a:cubicBezTo>
                    <a:cubicBezTo>
                      <a:pt x="2581" y="4351"/>
                      <a:pt x="2740" y="4351"/>
                      <a:pt x="2897" y="4342"/>
                    </a:cubicBezTo>
                    <a:cubicBezTo>
                      <a:pt x="3069" y="4337"/>
                      <a:pt x="3242" y="4314"/>
                      <a:pt x="3409" y="4286"/>
                    </a:cubicBezTo>
                    <a:cubicBezTo>
                      <a:pt x="3641" y="4243"/>
                      <a:pt x="3873" y="4183"/>
                      <a:pt x="4096" y="4104"/>
                    </a:cubicBezTo>
                    <a:cubicBezTo>
                      <a:pt x="4227" y="4058"/>
                      <a:pt x="4357" y="4007"/>
                      <a:pt x="4482" y="3947"/>
                    </a:cubicBezTo>
                    <a:cubicBezTo>
                      <a:pt x="4525" y="3923"/>
                      <a:pt x="4566" y="3895"/>
                      <a:pt x="4603" y="3863"/>
                    </a:cubicBezTo>
                    <a:cubicBezTo>
                      <a:pt x="4622" y="3849"/>
                      <a:pt x="4641" y="3830"/>
                      <a:pt x="4650" y="3807"/>
                    </a:cubicBezTo>
                    <a:cubicBezTo>
                      <a:pt x="4678" y="3751"/>
                      <a:pt x="4654" y="3696"/>
                      <a:pt x="4598" y="3668"/>
                    </a:cubicBezTo>
                    <a:cubicBezTo>
                      <a:pt x="4575" y="3658"/>
                      <a:pt x="4553" y="3649"/>
                      <a:pt x="4529" y="3649"/>
                    </a:cubicBezTo>
                    <a:cubicBezTo>
                      <a:pt x="4491" y="3644"/>
                      <a:pt x="4454" y="3640"/>
                      <a:pt x="4418" y="3634"/>
                    </a:cubicBezTo>
                    <a:cubicBezTo>
                      <a:pt x="4374" y="3633"/>
                      <a:pt x="4330" y="3633"/>
                      <a:pt x="4286" y="3633"/>
                    </a:cubicBezTo>
                    <a:cubicBezTo>
                      <a:pt x="4165" y="3633"/>
                      <a:pt x="4045" y="3637"/>
                      <a:pt x="3925" y="3644"/>
                    </a:cubicBezTo>
                    <a:cubicBezTo>
                      <a:pt x="3613" y="3668"/>
                      <a:pt x="3306" y="3718"/>
                      <a:pt x="3000" y="3774"/>
                    </a:cubicBezTo>
                    <a:cubicBezTo>
                      <a:pt x="2888" y="3793"/>
                      <a:pt x="2772" y="3821"/>
                      <a:pt x="2660" y="3844"/>
                    </a:cubicBezTo>
                    <a:cubicBezTo>
                      <a:pt x="2549" y="3872"/>
                      <a:pt x="2437" y="3904"/>
                      <a:pt x="2330" y="3937"/>
                    </a:cubicBezTo>
                    <a:cubicBezTo>
                      <a:pt x="2324" y="3937"/>
                      <a:pt x="2318" y="3941"/>
                      <a:pt x="2311" y="3941"/>
                    </a:cubicBezTo>
                    <a:cubicBezTo>
                      <a:pt x="2308" y="3941"/>
                      <a:pt x="2305" y="3940"/>
                      <a:pt x="2302" y="3937"/>
                    </a:cubicBezTo>
                    <a:cubicBezTo>
                      <a:pt x="2307" y="3928"/>
                      <a:pt x="2311" y="3928"/>
                      <a:pt x="2321" y="3923"/>
                    </a:cubicBezTo>
                    <a:cubicBezTo>
                      <a:pt x="2377" y="3895"/>
                      <a:pt x="2437" y="3863"/>
                      <a:pt x="2498" y="3830"/>
                    </a:cubicBezTo>
                    <a:cubicBezTo>
                      <a:pt x="2656" y="3741"/>
                      <a:pt x="2823" y="3658"/>
                      <a:pt x="2985" y="3579"/>
                    </a:cubicBezTo>
                    <a:cubicBezTo>
                      <a:pt x="3158" y="3495"/>
                      <a:pt x="3325" y="3407"/>
                      <a:pt x="3487" y="3314"/>
                    </a:cubicBezTo>
                    <a:cubicBezTo>
                      <a:pt x="3692" y="3198"/>
                      <a:pt x="3897" y="3076"/>
                      <a:pt x="4101" y="2956"/>
                    </a:cubicBezTo>
                    <a:cubicBezTo>
                      <a:pt x="4255" y="2859"/>
                      <a:pt x="4408" y="2765"/>
                      <a:pt x="4557" y="2658"/>
                    </a:cubicBezTo>
                    <a:cubicBezTo>
                      <a:pt x="4673" y="2570"/>
                      <a:pt x="4789" y="2477"/>
                      <a:pt x="4892" y="2370"/>
                    </a:cubicBezTo>
                    <a:cubicBezTo>
                      <a:pt x="4943" y="2314"/>
                      <a:pt x="4989" y="2259"/>
                      <a:pt x="5027" y="2194"/>
                    </a:cubicBezTo>
                    <a:cubicBezTo>
                      <a:pt x="5045" y="2162"/>
                      <a:pt x="5064" y="2128"/>
                      <a:pt x="5064" y="2091"/>
                    </a:cubicBezTo>
                    <a:cubicBezTo>
                      <a:pt x="5068" y="2031"/>
                      <a:pt x="5031" y="1989"/>
                      <a:pt x="4971" y="1984"/>
                    </a:cubicBezTo>
                    <a:cubicBezTo>
                      <a:pt x="4952" y="1984"/>
                      <a:pt x="4933" y="1984"/>
                      <a:pt x="4915" y="1989"/>
                    </a:cubicBezTo>
                    <a:cubicBezTo>
                      <a:pt x="4896" y="1994"/>
                      <a:pt x="4877" y="1999"/>
                      <a:pt x="4864" y="2008"/>
                    </a:cubicBezTo>
                    <a:cubicBezTo>
                      <a:pt x="4748" y="2044"/>
                      <a:pt x="4641" y="2096"/>
                      <a:pt x="4534" y="2147"/>
                    </a:cubicBezTo>
                    <a:cubicBezTo>
                      <a:pt x="4139" y="2329"/>
                      <a:pt x="3766" y="2533"/>
                      <a:pt x="3399" y="2761"/>
                    </a:cubicBezTo>
                    <a:cubicBezTo>
                      <a:pt x="3064" y="2960"/>
                      <a:pt x="2744" y="3184"/>
                      <a:pt x="2433" y="3417"/>
                    </a:cubicBezTo>
                    <a:cubicBezTo>
                      <a:pt x="2423" y="3421"/>
                      <a:pt x="2414" y="3435"/>
                      <a:pt x="2390" y="3435"/>
                    </a:cubicBezTo>
                    <a:cubicBezTo>
                      <a:pt x="2442" y="3379"/>
                      <a:pt x="2479" y="3323"/>
                      <a:pt x="2521" y="3272"/>
                    </a:cubicBezTo>
                    <a:cubicBezTo>
                      <a:pt x="2600" y="3175"/>
                      <a:pt x="2665" y="3072"/>
                      <a:pt x="2740" y="2970"/>
                    </a:cubicBezTo>
                    <a:cubicBezTo>
                      <a:pt x="2813" y="2863"/>
                      <a:pt x="2879" y="2752"/>
                      <a:pt x="2948" y="2640"/>
                    </a:cubicBezTo>
                    <a:cubicBezTo>
                      <a:pt x="2948" y="2636"/>
                      <a:pt x="2953" y="2630"/>
                      <a:pt x="2953" y="2630"/>
                    </a:cubicBezTo>
                    <a:cubicBezTo>
                      <a:pt x="3013" y="2529"/>
                      <a:pt x="3069" y="2430"/>
                      <a:pt x="3130" y="2333"/>
                    </a:cubicBezTo>
                    <a:cubicBezTo>
                      <a:pt x="3274" y="2100"/>
                      <a:pt x="3431" y="1877"/>
                      <a:pt x="3571" y="1645"/>
                    </a:cubicBezTo>
                    <a:cubicBezTo>
                      <a:pt x="3650" y="1520"/>
                      <a:pt x="3729" y="1390"/>
                      <a:pt x="3800" y="1259"/>
                    </a:cubicBezTo>
                    <a:cubicBezTo>
                      <a:pt x="3817" y="1227"/>
                      <a:pt x="3832" y="1194"/>
                      <a:pt x="3841" y="1157"/>
                    </a:cubicBezTo>
                    <a:cubicBezTo>
                      <a:pt x="3848" y="1098"/>
                      <a:pt x="3813" y="1055"/>
                      <a:pt x="3762" y="1055"/>
                    </a:cubicBezTo>
                    <a:cubicBezTo>
                      <a:pt x="3753" y="1055"/>
                      <a:pt x="3744" y="1056"/>
                      <a:pt x="3734" y="1059"/>
                    </a:cubicBezTo>
                    <a:cubicBezTo>
                      <a:pt x="3710" y="1064"/>
                      <a:pt x="3692" y="1078"/>
                      <a:pt x="3673" y="1092"/>
                    </a:cubicBezTo>
                    <a:cubicBezTo>
                      <a:pt x="3627" y="1124"/>
                      <a:pt x="3585" y="1162"/>
                      <a:pt x="3549" y="1203"/>
                    </a:cubicBezTo>
                    <a:cubicBezTo>
                      <a:pt x="3367" y="1390"/>
                      <a:pt x="3204" y="1589"/>
                      <a:pt x="3046" y="1793"/>
                    </a:cubicBezTo>
                    <a:cubicBezTo>
                      <a:pt x="2967" y="1892"/>
                      <a:pt x="2892" y="1994"/>
                      <a:pt x="2818" y="2096"/>
                    </a:cubicBezTo>
                    <a:cubicBezTo>
                      <a:pt x="2744" y="2194"/>
                      <a:pt x="2665" y="2291"/>
                      <a:pt x="2590" y="2394"/>
                    </a:cubicBezTo>
                    <a:cubicBezTo>
                      <a:pt x="2502" y="2519"/>
                      <a:pt x="2414" y="2645"/>
                      <a:pt x="2330" y="2770"/>
                    </a:cubicBezTo>
                    <a:cubicBezTo>
                      <a:pt x="2307" y="2803"/>
                      <a:pt x="2288" y="2835"/>
                      <a:pt x="2270" y="2872"/>
                    </a:cubicBezTo>
                    <a:cubicBezTo>
                      <a:pt x="2148" y="3054"/>
                      <a:pt x="2028" y="3230"/>
                      <a:pt x="1921" y="3421"/>
                    </a:cubicBezTo>
                    <a:cubicBezTo>
                      <a:pt x="1903" y="3449"/>
                      <a:pt x="1884" y="3481"/>
                      <a:pt x="1865" y="3514"/>
                    </a:cubicBezTo>
                    <a:cubicBezTo>
                      <a:pt x="1847" y="3546"/>
                      <a:pt x="1824" y="3584"/>
                      <a:pt x="1805" y="3616"/>
                    </a:cubicBezTo>
                    <a:cubicBezTo>
                      <a:pt x="1800" y="3616"/>
                      <a:pt x="1796" y="3616"/>
                      <a:pt x="1796" y="3621"/>
                    </a:cubicBezTo>
                    <a:cubicBezTo>
                      <a:pt x="1786" y="3612"/>
                      <a:pt x="1796" y="3602"/>
                      <a:pt x="1796" y="3593"/>
                    </a:cubicBezTo>
                    <a:cubicBezTo>
                      <a:pt x="1828" y="3458"/>
                      <a:pt x="1865" y="3327"/>
                      <a:pt x="1893" y="3194"/>
                    </a:cubicBezTo>
                    <a:cubicBezTo>
                      <a:pt x="1963" y="2896"/>
                      <a:pt x="2014" y="2589"/>
                      <a:pt x="2056" y="2287"/>
                    </a:cubicBezTo>
                    <a:cubicBezTo>
                      <a:pt x="2088" y="2022"/>
                      <a:pt x="2120" y="1757"/>
                      <a:pt x="2148" y="1492"/>
                    </a:cubicBezTo>
                    <a:cubicBezTo>
                      <a:pt x="2182" y="1194"/>
                      <a:pt x="2210" y="892"/>
                      <a:pt x="2238" y="590"/>
                    </a:cubicBezTo>
                    <a:cubicBezTo>
                      <a:pt x="2246" y="497"/>
                      <a:pt x="2255" y="399"/>
                      <a:pt x="2265" y="306"/>
                    </a:cubicBezTo>
                    <a:lnTo>
                      <a:pt x="2265" y="158"/>
                    </a:lnTo>
                    <a:cubicBezTo>
                      <a:pt x="2265" y="125"/>
                      <a:pt x="2260" y="92"/>
                      <a:pt x="2242" y="60"/>
                    </a:cubicBezTo>
                    <a:cubicBezTo>
                      <a:pt x="2220" y="21"/>
                      <a:pt x="2184" y="1"/>
                      <a:pt x="2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86" name="Google Shape;786;p19"/>
              <p:cNvGrpSpPr/>
              <p:nvPr/>
            </p:nvGrpSpPr>
            <p:grpSpPr>
              <a:xfrm>
                <a:off x="266886" y="2327938"/>
                <a:ext cx="1691252" cy="1714240"/>
                <a:chOff x="266886" y="2327938"/>
                <a:chExt cx="1691252" cy="1714240"/>
              </a:xfrm>
            </p:grpSpPr>
            <p:sp>
              <p:nvSpPr>
                <p:cNvPr id="787" name="Google Shape;787;p19"/>
                <p:cNvSpPr/>
                <p:nvPr/>
              </p:nvSpPr>
              <p:spPr>
                <a:xfrm rot="9764862">
                  <a:off x="441008" y="2496095"/>
                  <a:ext cx="1343008" cy="1377928"/>
                </a:xfrm>
                <a:custGeom>
                  <a:avLst/>
                  <a:gdLst/>
                  <a:ahLst/>
                  <a:cxnLst/>
                  <a:rect l="l" t="t" r="r" b="b"/>
                  <a:pathLst>
                    <a:path w="5069" h="5201" extrusionOk="0">
                      <a:moveTo>
                        <a:pt x="2146" y="1"/>
                      </a:moveTo>
                      <a:cubicBezTo>
                        <a:pt x="2128" y="1"/>
                        <a:pt x="2110" y="5"/>
                        <a:pt x="2093" y="14"/>
                      </a:cubicBezTo>
                      <a:cubicBezTo>
                        <a:pt x="2079" y="23"/>
                        <a:pt x="2060" y="32"/>
                        <a:pt x="2047" y="46"/>
                      </a:cubicBezTo>
                      <a:cubicBezTo>
                        <a:pt x="2014" y="79"/>
                        <a:pt x="1981" y="111"/>
                        <a:pt x="1959" y="153"/>
                      </a:cubicBezTo>
                      <a:cubicBezTo>
                        <a:pt x="1931" y="209"/>
                        <a:pt x="1903" y="259"/>
                        <a:pt x="1884" y="315"/>
                      </a:cubicBezTo>
                      <a:cubicBezTo>
                        <a:pt x="1814" y="478"/>
                        <a:pt x="1768" y="645"/>
                        <a:pt x="1730" y="817"/>
                      </a:cubicBezTo>
                      <a:cubicBezTo>
                        <a:pt x="1665" y="1124"/>
                        <a:pt x="1614" y="1436"/>
                        <a:pt x="1568" y="1748"/>
                      </a:cubicBezTo>
                      <a:cubicBezTo>
                        <a:pt x="1535" y="1994"/>
                        <a:pt x="1507" y="2240"/>
                        <a:pt x="1484" y="2491"/>
                      </a:cubicBezTo>
                      <a:cubicBezTo>
                        <a:pt x="1466" y="2724"/>
                        <a:pt x="1451" y="2951"/>
                        <a:pt x="1447" y="3184"/>
                      </a:cubicBezTo>
                      <a:cubicBezTo>
                        <a:pt x="1442" y="3338"/>
                        <a:pt x="1442" y="3486"/>
                        <a:pt x="1442" y="3634"/>
                      </a:cubicBezTo>
                      <a:cubicBezTo>
                        <a:pt x="1442" y="3649"/>
                        <a:pt x="1447" y="3668"/>
                        <a:pt x="1438" y="3677"/>
                      </a:cubicBezTo>
                      <a:cubicBezTo>
                        <a:pt x="1419" y="3672"/>
                        <a:pt x="1419" y="3662"/>
                        <a:pt x="1419" y="3649"/>
                      </a:cubicBezTo>
                      <a:cubicBezTo>
                        <a:pt x="1401" y="3597"/>
                        <a:pt x="1382" y="3546"/>
                        <a:pt x="1367" y="3495"/>
                      </a:cubicBezTo>
                      <a:cubicBezTo>
                        <a:pt x="1317" y="3333"/>
                        <a:pt x="1266" y="3170"/>
                        <a:pt x="1200" y="3012"/>
                      </a:cubicBezTo>
                      <a:cubicBezTo>
                        <a:pt x="1088" y="2742"/>
                        <a:pt x="955" y="2477"/>
                        <a:pt x="796" y="2226"/>
                      </a:cubicBezTo>
                      <a:cubicBezTo>
                        <a:pt x="703" y="2078"/>
                        <a:pt x="610" y="1928"/>
                        <a:pt x="508" y="1784"/>
                      </a:cubicBezTo>
                      <a:cubicBezTo>
                        <a:pt x="452" y="1710"/>
                        <a:pt x="401" y="1636"/>
                        <a:pt x="335" y="1570"/>
                      </a:cubicBezTo>
                      <a:cubicBezTo>
                        <a:pt x="298" y="1533"/>
                        <a:pt x="262" y="1497"/>
                        <a:pt x="215" y="1469"/>
                      </a:cubicBezTo>
                      <a:cubicBezTo>
                        <a:pt x="196" y="1454"/>
                        <a:pt x="174" y="1445"/>
                        <a:pt x="155" y="1441"/>
                      </a:cubicBezTo>
                      <a:cubicBezTo>
                        <a:pt x="146" y="1439"/>
                        <a:pt x="138" y="1439"/>
                        <a:pt x="130" y="1439"/>
                      </a:cubicBezTo>
                      <a:cubicBezTo>
                        <a:pt x="81" y="1439"/>
                        <a:pt x="31" y="1464"/>
                        <a:pt x="15" y="1520"/>
                      </a:cubicBezTo>
                      <a:cubicBezTo>
                        <a:pt x="6" y="1548"/>
                        <a:pt x="1" y="1576"/>
                        <a:pt x="1" y="1604"/>
                      </a:cubicBezTo>
                      <a:cubicBezTo>
                        <a:pt x="1" y="1654"/>
                        <a:pt x="6" y="1710"/>
                        <a:pt x="15" y="1757"/>
                      </a:cubicBezTo>
                      <a:cubicBezTo>
                        <a:pt x="52" y="1919"/>
                        <a:pt x="108" y="2078"/>
                        <a:pt x="174" y="2226"/>
                      </a:cubicBezTo>
                      <a:cubicBezTo>
                        <a:pt x="234" y="2351"/>
                        <a:pt x="294" y="2477"/>
                        <a:pt x="363" y="2598"/>
                      </a:cubicBezTo>
                      <a:cubicBezTo>
                        <a:pt x="461" y="2761"/>
                        <a:pt x="558" y="2928"/>
                        <a:pt x="657" y="3091"/>
                      </a:cubicBezTo>
                      <a:cubicBezTo>
                        <a:pt x="782" y="3300"/>
                        <a:pt x="917" y="3505"/>
                        <a:pt x="1056" y="3705"/>
                      </a:cubicBezTo>
                      <a:cubicBezTo>
                        <a:pt x="1172" y="3876"/>
                        <a:pt x="1294" y="4048"/>
                        <a:pt x="1395" y="4230"/>
                      </a:cubicBezTo>
                      <a:cubicBezTo>
                        <a:pt x="1405" y="4248"/>
                        <a:pt x="1419" y="4267"/>
                        <a:pt x="1433" y="4281"/>
                      </a:cubicBezTo>
                      <a:cubicBezTo>
                        <a:pt x="1549" y="4397"/>
                        <a:pt x="1665" y="4505"/>
                        <a:pt x="1800" y="4597"/>
                      </a:cubicBezTo>
                      <a:cubicBezTo>
                        <a:pt x="1819" y="4611"/>
                        <a:pt x="1837" y="4625"/>
                        <a:pt x="1852" y="4638"/>
                      </a:cubicBezTo>
                      <a:cubicBezTo>
                        <a:pt x="1925" y="4700"/>
                        <a:pt x="2009" y="4737"/>
                        <a:pt x="2084" y="4783"/>
                      </a:cubicBezTo>
                      <a:cubicBezTo>
                        <a:pt x="2093" y="4788"/>
                        <a:pt x="2098" y="4792"/>
                        <a:pt x="2107" y="4792"/>
                      </a:cubicBezTo>
                      <a:cubicBezTo>
                        <a:pt x="2219" y="4839"/>
                        <a:pt x="2330" y="4881"/>
                        <a:pt x="2442" y="4927"/>
                      </a:cubicBezTo>
                      <a:cubicBezTo>
                        <a:pt x="2633" y="5001"/>
                        <a:pt x="2828" y="5076"/>
                        <a:pt x="3027" y="5140"/>
                      </a:cubicBezTo>
                      <a:cubicBezTo>
                        <a:pt x="3111" y="5168"/>
                        <a:pt x="3195" y="5187"/>
                        <a:pt x="3279" y="5196"/>
                      </a:cubicBezTo>
                      <a:cubicBezTo>
                        <a:pt x="3300" y="5199"/>
                        <a:pt x="3321" y="5200"/>
                        <a:pt x="3342" y="5200"/>
                      </a:cubicBezTo>
                      <a:cubicBezTo>
                        <a:pt x="3370" y="5200"/>
                        <a:pt x="3398" y="5198"/>
                        <a:pt x="3427" y="5192"/>
                      </a:cubicBezTo>
                      <a:cubicBezTo>
                        <a:pt x="3459" y="5187"/>
                        <a:pt x="3487" y="5174"/>
                        <a:pt x="3515" y="5155"/>
                      </a:cubicBezTo>
                      <a:cubicBezTo>
                        <a:pt x="3557" y="5123"/>
                        <a:pt x="3566" y="5052"/>
                        <a:pt x="3538" y="5011"/>
                      </a:cubicBezTo>
                      <a:cubicBezTo>
                        <a:pt x="3525" y="4988"/>
                        <a:pt x="3506" y="4964"/>
                        <a:pt x="3483" y="4945"/>
                      </a:cubicBezTo>
                      <a:cubicBezTo>
                        <a:pt x="3455" y="4927"/>
                        <a:pt x="3422" y="4908"/>
                        <a:pt x="3390" y="4889"/>
                      </a:cubicBezTo>
                      <a:cubicBezTo>
                        <a:pt x="3325" y="4862"/>
                        <a:pt x="3260" y="4829"/>
                        <a:pt x="3195" y="4797"/>
                      </a:cubicBezTo>
                      <a:cubicBezTo>
                        <a:pt x="3092" y="4750"/>
                        <a:pt x="2991" y="4700"/>
                        <a:pt x="2888" y="4653"/>
                      </a:cubicBezTo>
                      <a:cubicBezTo>
                        <a:pt x="2716" y="4578"/>
                        <a:pt x="2534" y="4518"/>
                        <a:pt x="2358" y="4458"/>
                      </a:cubicBezTo>
                      <a:cubicBezTo>
                        <a:pt x="2288" y="4434"/>
                        <a:pt x="2214" y="4415"/>
                        <a:pt x="2144" y="4393"/>
                      </a:cubicBezTo>
                      <a:cubicBezTo>
                        <a:pt x="2139" y="4393"/>
                        <a:pt x="2139" y="4387"/>
                        <a:pt x="2135" y="4387"/>
                      </a:cubicBezTo>
                      <a:cubicBezTo>
                        <a:pt x="2135" y="4378"/>
                        <a:pt x="2139" y="4374"/>
                        <a:pt x="2144" y="4374"/>
                      </a:cubicBezTo>
                      <a:cubicBezTo>
                        <a:pt x="2238" y="4370"/>
                        <a:pt x="2330" y="4365"/>
                        <a:pt x="2423" y="4359"/>
                      </a:cubicBezTo>
                      <a:cubicBezTo>
                        <a:pt x="2581" y="4351"/>
                        <a:pt x="2740" y="4351"/>
                        <a:pt x="2897" y="4342"/>
                      </a:cubicBezTo>
                      <a:cubicBezTo>
                        <a:pt x="3069" y="4337"/>
                        <a:pt x="3242" y="4314"/>
                        <a:pt x="3409" y="4286"/>
                      </a:cubicBezTo>
                      <a:cubicBezTo>
                        <a:pt x="3641" y="4243"/>
                        <a:pt x="3873" y="4183"/>
                        <a:pt x="4096" y="4104"/>
                      </a:cubicBezTo>
                      <a:cubicBezTo>
                        <a:pt x="4227" y="4058"/>
                        <a:pt x="4357" y="4007"/>
                        <a:pt x="4482" y="3947"/>
                      </a:cubicBezTo>
                      <a:cubicBezTo>
                        <a:pt x="4525" y="3923"/>
                        <a:pt x="4566" y="3895"/>
                        <a:pt x="4603" y="3863"/>
                      </a:cubicBezTo>
                      <a:cubicBezTo>
                        <a:pt x="4622" y="3849"/>
                        <a:pt x="4641" y="3830"/>
                        <a:pt x="4650" y="3807"/>
                      </a:cubicBezTo>
                      <a:cubicBezTo>
                        <a:pt x="4678" y="3751"/>
                        <a:pt x="4654" y="3696"/>
                        <a:pt x="4598" y="3668"/>
                      </a:cubicBezTo>
                      <a:cubicBezTo>
                        <a:pt x="4575" y="3658"/>
                        <a:pt x="4553" y="3649"/>
                        <a:pt x="4529" y="3649"/>
                      </a:cubicBezTo>
                      <a:cubicBezTo>
                        <a:pt x="4491" y="3644"/>
                        <a:pt x="4454" y="3640"/>
                        <a:pt x="4418" y="3634"/>
                      </a:cubicBezTo>
                      <a:cubicBezTo>
                        <a:pt x="4374" y="3633"/>
                        <a:pt x="4330" y="3633"/>
                        <a:pt x="4286" y="3633"/>
                      </a:cubicBezTo>
                      <a:cubicBezTo>
                        <a:pt x="4165" y="3633"/>
                        <a:pt x="4045" y="3637"/>
                        <a:pt x="3925" y="3644"/>
                      </a:cubicBezTo>
                      <a:cubicBezTo>
                        <a:pt x="3613" y="3668"/>
                        <a:pt x="3306" y="3718"/>
                        <a:pt x="3000" y="3774"/>
                      </a:cubicBezTo>
                      <a:cubicBezTo>
                        <a:pt x="2888" y="3793"/>
                        <a:pt x="2772" y="3821"/>
                        <a:pt x="2660" y="3844"/>
                      </a:cubicBezTo>
                      <a:cubicBezTo>
                        <a:pt x="2549" y="3872"/>
                        <a:pt x="2437" y="3904"/>
                        <a:pt x="2330" y="3937"/>
                      </a:cubicBezTo>
                      <a:cubicBezTo>
                        <a:pt x="2324" y="3937"/>
                        <a:pt x="2318" y="3941"/>
                        <a:pt x="2311" y="3941"/>
                      </a:cubicBezTo>
                      <a:cubicBezTo>
                        <a:pt x="2308" y="3941"/>
                        <a:pt x="2305" y="3940"/>
                        <a:pt x="2302" y="3937"/>
                      </a:cubicBezTo>
                      <a:cubicBezTo>
                        <a:pt x="2307" y="3928"/>
                        <a:pt x="2311" y="3928"/>
                        <a:pt x="2321" y="3923"/>
                      </a:cubicBezTo>
                      <a:cubicBezTo>
                        <a:pt x="2377" y="3895"/>
                        <a:pt x="2437" y="3863"/>
                        <a:pt x="2498" y="3830"/>
                      </a:cubicBezTo>
                      <a:cubicBezTo>
                        <a:pt x="2656" y="3741"/>
                        <a:pt x="2823" y="3658"/>
                        <a:pt x="2985" y="3579"/>
                      </a:cubicBezTo>
                      <a:cubicBezTo>
                        <a:pt x="3158" y="3495"/>
                        <a:pt x="3325" y="3407"/>
                        <a:pt x="3487" y="3314"/>
                      </a:cubicBezTo>
                      <a:cubicBezTo>
                        <a:pt x="3692" y="3198"/>
                        <a:pt x="3897" y="3076"/>
                        <a:pt x="4101" y="2956"/>
                      </a:cubicBezTo>
                      <a:cubicBezTo>
                        <a:pt x="4255" y="2859"/>
                        <a:pt x="4408" y="2765"/>
                        <a:pt x="4557" y="2658"/>
                      </a:cubicBezTo>
                      <a:cubicBezTo>
                        <a:pt x="4673" y="2570"/>
                        <a:pt x="4789" y="2477"/>
                        <a:pt x="4892" y="2370"/>
                      </a:cubicBezTo>
                      <a:cubicBezTo>
                        <a:pt x="4943" y="2314"/>
                        <a:pt x="4989" y="2259"/>
                        <a:pt x="5027" y="2194"/>
                      </a:cubicBezTo>
                      <a:cubicBezTo>
                        <a:pt x="5045" y="2162"/>
                        <a:pt x="5064" y="2128"/>
                        <a:pt x="5064" y="2091"/>
                      </a:cubicBezTo>
                      <a:cubicBezTo>
                        <a:pt x="5068" y="2031"/>
                        <a:pt x="5031" y="1989"/>
                        <a:pt x="4971" y="1984"/>
                      </a:cubicBezTo>
                      <a:cubicBezTo>
                        <a:pt x="4952" y="1984"/>
                        <a:pt x="4933" y="1984"/>
                        <a:pt x="4915" y="1989"/>
                      </a:cubicBezTo>
                      <a:cubicBezTo>
                        <a:pt x="4896" y="1994"/>
                        <a:pt x="4877" y="1999"/>
                        <a:pt x="4864" y="2008"/>
                      </a:cubicBezTo>
                      <a:cubicBezTo>
                        <a:pt x="4748" y="2044"/>
                        <a:pt x="4641" y="2096"/>
                        <a:pt x="4534" y="2147"/>
                      </a:cubicBezTo>
                      <a:cubicBezTo>
                        <a:pt x="4139" y="2329"/>
                        <a:pt x="3766" y="2533"/>
                        <a:pt x="3399" y="2761"/>
                      </a:cubicBezTo>
                      <a:cubicBezTo>
                        <a:pt x="3064" y="2960"/>
                        <a:pt x="2744" y="3184"/>
                        <a:pt x="2433" y="3417"/>
                      </a:cubicBezTo>
                      <a:cubicBezTo>
                        <a:pt x="2423" y="3421"/>
                        <a:pt x="2414" y="3435"/>
                        <a:pt x="2390" y="3435"/>
                      </a:cubicBezTo>
                      <a:cubicBezTo>
                        <a:pt x="2442" y="3379"/>
                        <a:pt x="2479" y="3323"/>
                        <a:pt x="2521" y="3272"/>
                      </a:cubicBezTo>
                      <a:cubicBezTo>
                        <a:pt x="2600" y="3175"/>
                        <a:pt x="2665" y="3072"/>
                        <a:pt x="2740" y="2970"/>
                      </a:cubicBezTo>
                      <a:cubicBezTo>
                        <a:pt x="2813" y="2863"/>
                        <a:pt x="2879" y="2752"/>
                        <a:pt x="2948" y="2640"/>
                      </a:cubicBezTo>
                      <a:cubicBezTo>
                        <a:pt x="2948" y="2636"/>
                        <a:pt x="2953" y="2630"/>
                        <a:pt x="2953" y="2630"/>
                      </a:cubicBezTo>
                      <a:cubicBezTo>
                        <a:pt x="3013" y="2529"/>
                        <a:pt x="3069" y="2430"/>
                        <a:pt x="3130" y="2333"/>
                      </a:cubicBezTo>
                      <a:cubicBezTo>
                        <a:pt x="3274" y="2100"/>
                        <a:pt x="3431" y="1877"/>
                        <a:pt x="3571" y="1645"/>
                      </a:cubicBezTo>
                      <a:cubicBezTo>
                        <a:pt x="3650" y="1520"/>
                        <a:pt x="3729" y="1390"/>
                        <a:pt x="3800" y="1259"/>
                      </a:cubicBezTo>
                      <a:cubicBezTo>
                        <a:pt x="3817" y="1227"/>
                        <a:pt x="3832" y="1194"/>
                        <a:pt x="3841" y="1157"/>
                      </a:cubicBezTo>
                      <a:cubicBezTo>
                        <a:pt x="3848" y="1098"/>
                        <a:pt x="3813" y="1055"/>
                        <a:pt x="3762" y="1055"/>
                      </a:cubicBezTo>
                      <a:cubicBezTo>
                        <a:pt x="3753" y="1055"/>
                        <a:pt x="3744" y="1056"/>
                        <a:pt x="3734" y="1059"/>
                      </a:cubicBezTo>
                      <a:cubicBezTo>
                        <a:pt x="3710" y="1064"/>
                        <a:pt x="3692" y="1078"/>
                        <a:pt x="3673" y="1092"/>
                      </a:cubicBezTo>
                      <a:cubicBezTo>
                        <a:pt x="3627" y="1124"/>
                        <a:pt x="3585" y="1162"/>
                        <a:pt x="3549" y="1203"/>
                      </a:cubicBezTo>
                      <a:cubicBezTo>
                        <a:pt x="3367" y="1390"/>
                        <a:pt x="3204" y="1589"/>
                        <a:pt x="3046" y="1793"/>
                      </a:cubicBezTo>
                      <a:cubicBezTo>
                        <a:pt x="2967" y="1892"/>
                        <a:pt x="2892" y="1994"/>
                        <a:pt x="2818" y="2096"/>
                      </a:cubicBezTo>
                      <a:cubicBezTo>
                        <a:pt x="2744" y="2194"/>
                        <a:pt x="2665" y="2291"/>
                        <a:pt x="2590" y="2394"/>
                      </a:cubicBezTo>
                      <a:cubicBezTo>
                        <a:pt x="2502" y="2519"/>
                        <a:pt x="2414" y="2645"/>
                        <a:pt x="2330" y="2770"/>
                      </a:cubicBezTo>
                      <a:cubicBezTo>
                        <a:pt x="2307" y="2803"/>
                        <a:pt x="2288" y="2835"/>
                        <a:pt x="2270" y="2872"/>
                      </a:cubicBezTo>
                      <a:cubicBezTo>
                        <a:pt x="2148" y="3054"/>
                        <a:pt x="2028" y="3230"/>
                        <a:pt x="1921" y="3421"/>
                      </a:cubicBezTo>
                      <a:cubicBezTo>
                        <a:pt x="1903" y="3449"/>
                        <a:pt x="1884" y="3481"/>
                        <a:pt x="1865" y="3514"/>
                      </a:cubicBezTo>
                      <a:cubicBezTo>
                        <a:pt x="1847" y="3546"/>
                        <a:pt x="1824" y="3584"/>
                        <a:pt x="1805" y="3616"/>
                      </a:cubicBezTo>
                      <a:cubicBezTo>
                        <a:pt x="1800" y="3616"/>
                        <a:pt x="1796" y="3616"/>
                        <a:pt x="1796" y="3621"/>
                      </a:cubicBezTo>
                      <a:cubicBezTo>
                        <a:pt x="1786" y="3612"/>
                        <a:pt x="1796" y="3602"/>
                        <a:pt x="1796" y="3593"/>
                      </a:cubicBezTo>
                      <a:cubicBezTo>
                        <a:pt x="1828" y="3458"/>
                        <a:pt x="1865" y="3327"/>
                        <a:pt x="1893" y="3194"/>
                      </a:cubicBezTo>
                      <a:cubicBezTo>
                        <a:pt x="1963" y="2896"/>
                        <a:pt x="2014" y="2589"/>
                        <a:pt x="2056" y="2287"/>
                      </a:cubicBezTo>
                      <a:cubicBezTo>
                        <a:pt x="2088" y="2022"/>
                        <a:pt x="2120" y="1757"/>
                        <a:pt x="2148" y="1492"/>
                      </a:cubicBezTo>
                      <a:cubicBezTo>
                        <a:pt x="2182" y="1194"/>
                        <a:pt x="2210" y="892"/>
                        <a:pt x="2238" y="590"/>
                      </a:cubicBezTo>
                      <a:cubicBezTo>
                        <a:pt x="2246" y="497"/>
                        <a:pt x="2255" y="399"/>
                        <a:pt x="2265" y="306"/>
                      </a:cubicBezTo>
                      <a:lnTo>
                        <a:pt x="2265" y="158"/>
                      </a:lnTo>
                      <a:cubicBezTo>
                        <a:pt x="2265" y="125"/>
                        <a:pt x="2260" y="92"/>
                        <a:pt x="2242" y="60"/>
                      </a:cubicBezTo>
                      <a:cubicBezTo>
                        <a:pt x="2220" y="21"/>
                        <a:pt x="2184" y="1"/>
                        <a:pt x="2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19"/>
                <p:cNvSpPr/>
                <p:nvPr/>
              </p:nvSpPr>
              <p:spPr>
                <a:xfrm rot="976115">
                  <a:off x="1100525" y="2568899"/>
                  <a:ext cx="246275" cy="289825"/>
                </a:xfrm>
                <a:custGeom>
                  <a:avLst/>
                  <a:gdLst/>
                  <a:ahLst/>
                  <a:cxnLst/>
                  <a:rect l="l" t="t" r="r" b="b"/>
                  <a:pathLst>
                    <a:path w="1368" h="1610" extrusionOk="0">
                      <a:moveTo>
                        <a:pt x="698" y="0"/>
                      </a:moveTo>
                      <a:cubicBezTo>
                        <a:pt x="629" y="0"/>
                        <a:pt x="564" y="19"/>
                        <a:pt x="498" y="37"/>
                      </a:cubicBezTo>
                      <a:cubicBezTo>
                        <a:pt x="406" y="71"/>
                        <a:pt x="318" y="112"/>
                        <a:pt x="224" y="149"/>
                      </a:cubicBezTo>
                      <a:cubicBezTo>
                        <a:pt x="210" y="154"/>
                        <a:pt x="196" y="163"/>
                        <a:pt x="187" y="172"/>
                      </a:cubicBezTo>
                      <a:cubicBezTo>
                        <a:pt x="159" y="204"/>
                        <a:pt x="127" y="232"/>
                        <a:pt x="103" y="266"/>
                      </a:cubicBezTo>
                      <a:cubicBezTo>
                        <a:pt x="62" y="326"/>
                        <a:pt x="39" y="395"/>
                        <a:pt x="24" y="470"/>
                      </a:cubicBezTo>
                      <a:cubicBezTo>
                        <a:pt x="6" y="577"/>
                        <a:pt x="6" y="684"/>
                        <a:pt x="1" y="790"/>
                      </a:cubicBezTo>
                      <a:cubicBezTo>
                        <a:pt x="1" y="842"/>
                        <a:pt x="6" y="897"/>
                        <a:pt x="11" y="949"/>
                      </a:cubicBezTo>
                      <a:cubicBezTo>
                        <a:pt x="15" y="1041"/>
                        <a:pt x="34" y="1135"/>
                        <a:pt x="71" y="1223"/>
                      </a:cubicBezTo>
                      <a:cubicBezTo>
                        <a:pt x="150" y="1409"/>
                        <a:pt x="285" y="1534"/>
                        <a:pt x="485" y="1586"/>
                      </a:cubicBezTo>
                      <a:cubicBezTo>
                        <a:pt x="559" y="1605"/>
                        <a:pt x="633" y="1609"/>
                        <a:pt x="708" y="1609"/>
                      </a:cubicBezTo>
                      <a:cubicBezTo>
                        <a:pt x="749" y="1605"/>
                        <a:pt x="792" y="1599"/>
                        <a:pt x="833" y="1586"/>
                      </a:cubicBezTo>
                      <a:cubicBezTo>
                        <a:pt x="921" y="1562"/>
                        <a:pt x="996" y="1506"/>
                        <a:pt x="1061" y="1446"/>
                      </a:cubicBezTo>
                      <a:cubicBezTo>
                        <a:pt x="1131" y="1382"/>
                        <a:pt x="1182" y="1302"/>
                        <a:pt x="1224" y="1214"/>
                      </a:cubicBezTo>
                      <a:cubicBezTo>
                        <a:pt x="1270" y="1116"/>
                        <a:pt x="1307" y="1013"/>
                        <a:pt x="1331" y="907"/>
                      </a:cubicBezTo>
                      <a:cubicBezTo>
                        <a:pt x="1367" y="749"/>
                        <a:pt x="1363" y="595"/>
                        <a:pt x="1312" y="442"/>
                      </a:cubicBezTo>
                      <a:cubicBezTo>
                        <a:pt x="1294" y="377"/>
                        <a:pt x="1261" y="316"/>
                        <a:pt x="1219" y="266"/>
                      </a:cubicBezTo>
                      <a:cubicBezTo>
                        <a:pt x="1154" y="182"/>
                        <a:pt x="1075" y="121"/>
                        <a:pt x="983" y="71"/>
                      </a:cubicBezTo>
                      <a:cubicBezTo>
                        <a:pt x="893" y="19"/>
                        <a:pt x="801" y="0"/>
                        <a:pt x="6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89" name="Google Shape;789;p19"/>
            <p:cNvGrpSpPr/>
            <p:nvPr/>
          </p:nvGrpSpPr>
          <p:grpSpPr>
            <a:xfrm rot="1192588">
              <a:off x="1824601" y="4237001"/>
              <a:ext cx="1384778" cy="1550606"/>
              <a:chOff x="266886" y="1393798"/>
              <a:chExt cx="1909227" cy="2648381"/>
            </a:xfrm>
          </p:grpSpPr>
          <p:sp>
            <p:nvSpPr>
              <p:cNvPr id="790" name="Google Shape;790;p19"/>
              <p:cNvSpPr/>
              <p:nvPr/>
            </p:nvSpPr>
            <p:spPr>
              <a:xfrm rot="-899995">
                <a:off x="677670" y="1544119"/>
                <a:ext cx="1343007" cy="1377926"/>
              </a:xfrm>
              <a:custGeom>
                <a:avLst/>
                <a:gdLst/>
                <a:ahLst/>
                <a:cxnLst/>
                <a:rect l="l" t="t" r="r" b="b"/>
                <a:pathLst>
                  <a:path w="5069" h="5201" extrusionOk="0">
                    <a:moveTo>
                      <a:pt x="2146" y="1"/>
                    </a:moveTo>
                    <a:cubicBezTo>
                      <a:pt x="2128" y="1"/>
                      <a:pt x="2110" y="5"/>
                      <a:pt x="2093" y="14"/>
                    </a:cubicBezTo>
                    <a:cubicBezTo>
                      <a:pt x="2079" y="23"/>
                      <a:pt x="2060" y="32"/>
                      <a:pt x="2047" y="46"/>
                    </a:cubicBezTo>
                    <a:cubicBezTo>
                      <a:pt x="2014" y="79"/>
                      <a:pt x="1981" y="111"/>
                      <a:pt x="1959" y="153"/>
                    </a:cubicBezTo>
                    <a:cubicBezTo>
                      <a:pt x="1931" y="209"/>
                      <a:pt x="1903" y="259"/>
                      <a:pt x="1884" y="315"/>
                    </a:cubicBezTo>
                    <a:cubicBezTo>
                      <a:pt x="1814" y="478"/>
                      <a:pt x="1768" y="645"/>
                      <a:pt x="1730" y="817"/>
                    </a:cubicBezTo>
                    <a:cubicBezTo>
                      <a:pt x="1665" y="1124"/>
                      <a:pt x="1614" y="1436"/>
                      <a:pt x="1568" y="1748"/>
                    </a:cubicBezTo>
                    <a:cubicBezTo>
                      <a:pt x="1535" y="1994"/>
                      <a:pt x="1507" y="2240"/>
                      <a:pt x="1484" y="2491"/>
                    </a:cubicBezTo>
                    <a:cubicBezTo>
                      <a:pt x="1466" y="2724"/>
                      <a:pt x="1451" y="2951"/>
                      <a:pt x="1447" y="3184"/>
                    </a:cubicBezTo>
                    <a:cubicBezTo>
                      <a:pt x="1442" y="3338"/>
                      <a:pt x="1442" y="3486"/>
                      <a:pt x="1442" y="3634"/>
                    </a:cubicBezTo>
                    <a:cubicBezTo>
                      <a:pt x="1442" y="3649"/>
                      <a:pt x="1447" y="3668"/>
                      <a:pt x="1438" y="3677"/>
                    </a:cubicBezTo>
                    <a:cubicBezTo>
                      <a:pt x="1419" y="3672"/>
                      <a:pt x="1419" y="3662"/>
                      <a:pt x="1419" y="3649"/>
                    </a:cubicBezTo>
                    <a:cubicBezTo>
                      <a:pt x="1401" y="3597"/>
                      <a:pt x="1382" y="3546"/>
                      <a:pt x="1367" y="3495"/>
                    </a:cubicBezTo>
                    <a:cubicBezTo>
                      <a:pt x="1317" y="3333"/>
                      <a:pt x="1266" y="3170"/>
                      <a:pt x="1200" y="3012"/>
                    </a:cubicBezTo>
                    <a:cubicBezTo>
                      <a:pt x="1088" y="2742"/>
                      <a:pt x="955" y="2477"/>
                      <a:pt x="796" y="2226"/>
                    </a:cubicBezTo>
                    <a:cubicBezTo>
                      <a:pt x="703" y="2078"/>
                      <a:pt x="610" y="1928"/>
                      <a:pt x="508" y="1784"/>
                    </a:cubicBezTo>
                    <a:cubicBezTo>
                      <a:pt x="452" y="1710"/>
                      <a:pt x="401" y="1636"/>
                      <a:pt x="335" y="1570"/>
                    </a:cubicBezTo>
                    <a:cubicBezTo>
                      <a:pt x="298" y="1533"/>
                      <a:pt x="262" y="1497"/>
                      <a:pt x="215" y="1469"/>
                    </a:cubicBezTo>
                    <a:cubicBezTo>
                      <a:pt x="196" y="1454"/>
                      <a:pt x="174" y="1445"/>
                      <a:pt x="155" y="1441"/>
                    </a:cubicBezTo>
                    <a:cubicBezTo>
                      <a:pt x="146" y="1439"/>
                      <a:pt x="138" y="1439"/>
                      <a:pt x="130" y="1439"/>
                    </a:cubicBezTo>
                    <a:cubicBezTo>
                      <a:pt x="81" y="1439"/>
                      <a:pt x="31" y="1464"/>
                      <a:pt x="15" y="1520"/>
                    </a:cubicBezTo>
                    <a:cubicBezTo>
                      <a:pt x="6" y="1548"/>
                      <a:pt x="1" y="1576"/>
                      <a:pt x="1" y="1604"/>
                    </a:cubicBezTo>
                    <a:cubicBezTo>
                      <a:pt x="1" y="1654"/>
                      <a:pt x="6" y="1710"/>
                      <a:pt x="15" y="1757"/>
                    </a:cubicBezTo>
                    <a:cubicBezTo>
                      <a:pt x="52" y="1919"/>
                      <a:pt x="108" y="2078"/>
                      <a:pt x="174" y="2226"/>
                    </a:cubicBezTo>
                    <a:cubicBezTo>
                      <a:pt x="234" y="2351"/>
                      <a:pt x="294" y="2477"/>
                      <a:pt x="363" y="2598"/>
                    </a:cubicBezTo>
                    <a:cubicBezTo>
                      <a:pt x="461" y="2761"/>
                      <a:pt x="558" y="2928"/>
                      <a:pt x="657" y="3091"/>
                    </a:cubicBezTo>
                    <a:cubicBezTo>
                      <a:pt x="782" y="3300"/>
                      <a:pt x="917" y="3505"/>
                      <a:pt x="1056" y="3705"/>
                    </a:cubicBezTo>
                    <a:cubicBezTo>
                      <a:pt x="1172" y="3876"/>
                      <a:pt x="1294" y="4048"/>
                      <a:pt x="1395" y="4230"/>
                    </a:cubicBezTo>
                    <a:cubicBezTo>
                      <a:pt x="1405" y="4248"/>
                      <a:pt x="1419" y="4267"/>
                      <a:pt x="1433" y="4281"/>
                    </a:cubicBezTo>
                    <a:cubicBezTo>
                      <a:pt x="1549" y="4397"/>
                      <a:pt x="1665" y="4505"/>
                      <a:pt x="1800" y="4597"/>
                    </a:cubicBezTo>
                    <a:cubicBezTo>
                      <a:pt x="1819" y="4611"/>
                      <a:pt x="1837" y="4625"/>
                      <a:pt x="1852" y="4638"/>
                    </a:cubicBezTo>
                    <a:cubicBezTo>
                      <a:pt x="1925" y="4700"/>
                      <a:pt x="2009" y="4737"/>
                      <a:pt x="2084" y="4783"/>
                    </a:cubicBezTo>
                    <a:cubicBezTo>
                      <a:pt x="2093" y="4788"/>
                      <a:pt x="2098" y="4792"/>
                      <a:pt x="2107" y="4792"/>
                    </a:cubicBezTo>
                    <a:cubicBezTo>
                      <a:pt x="2219" y="4839"/>
                      <a:pt x="2330" y="4881"/>
                      <a:pt x="2442" y="4927"/>
                    </a:cubicBezTo>
                    <a:cubicBezTo>
                      <a:pt x="2633" y="5001"/>
                      <a:pt x="2828" y="5076"/>
                      <a:pt x="3027" y="5140"/>
                    </a:cubicBezTo>
                    <a:cubicBezTo>
                      <a:pt x="3111" y="5168"/>
                      <a:pt x="3195" y="5187"/>
                      <a:pt x="3279" y="5196"/>
                    </a:cubicBezTo>
                    <a:cubicBezTo>
                      <a:pt x="3300" y="5199"/>
                      <a:pt x="3321" y="5200"/>
                      <a:pt x="3342" y="5200"/>
                    </a:cubicBezTo>
                    <a:cubicBezTo>
                      <a:pt x="3370" y="5200"/>
                      <a:pt x="3398" y="5198"/>
                      <a:pt x="3427" y="5192"/>
                    </a:cubicBezTo>
                    <a:cubicBezTo>
                      <a:pt x="3459" y="5187"/>
                      <a:pt x="3487" y="5174"/>
                      <a:pt x="3515" y="5155"/>
                    </a:cubicBezTo>
                    <a:cubicBezTo>
                      <a:pt x="3557" y="5123"/>
                      <a:pt x="3566" y="5052"/>
                      <a:pt x="3538" y="5011"/>
                    </a:cubicBezTo>
                    <a:cubicBezTo>
                      <a:pt x="3525" y="4988"/>
                      <a:pt x="3506" y="4964"/>
                      <a:pt x="3483" y="4945"/>
                    </a:cubicBezTo>
                    <a:cubicBezTo>
                      <a:pt x="3455" y="4927"/>
                      <a:pt x="3422" y="4908"/>
                      <a:pt x="3390" y="4889"/>
                    </a:cubicBezTo>
                    <a:cubicBezTo>
                      <a:pt x="3325" y="4862"/>
                      <a:pt x="3260" y="4829"/>
                      <a:pt x="3195" y="4797"/>
                    </a:cubicBezTo>
                    <a:cubicBezTo>
                      <a:pt x="3092" y="4750"/>
                      <a:pt x="2991" y="4700"/>
                      <a:pt x="2888" y="4653"/>
                    </a:cubicBezTo>
                    <a:cubicBezTo>
                      <a:pt x="2716" y="4578"/>
                      <a:pt x="2534" y="4518"/>
                      <a:pt x="2358" y="4458"/>
                    </a:cubicBezTo>
                    <a:cubicBezTo>
                      <a:pt x="2288" y="4434"/>
                      <a:pt x="2214" y="4415"/>
                      <a:pt x="2144" y="4393"/>
                    </a:cubicBezTo>
                    <a:cubicBezTo>
                      <a:pt x="2139" y="4393"/>
                      <a:pt x="2139" y="4387"/>
                      <a:pt x="2135" y="4387"/>
                    </a:cubicBezTo>
                    <a:cubicBezTo>
                      <a:pt x="2135" y="4378"/>
                      <a:pt x="2139" y="4374"/>
                      <a:pt x="2144" y="4374"/>
                    </a:cubicBezTo>
                    <a:cubicBezTo>
                      <a:pt x="2238" y="4370"/>
                      <a:pt x="2330" y="4365"/>
                      <a:pt x="2423" y="4359"/>
                    </a:cubicBezTo>
                    <a:cubicBezTo>
                      <a:pt x="2581" y="4351"/>
                      <a:pt x="2740" y="4351"/>
                      <a:pt x="2897" y="4342"/>
                    </a:cubicBezTo>
                    <a:cubicBezTo>
                      <a:pt x="3069" y="4337"/>
                      <a:pt x="3242" y="4314"/>
                      <a:pt x="3409" y="4286"/>
                    </a:cubicBezTo>
                    <a:cubicBezTo>
                      <a:pt x="3641" y="4243"/>
                      <a:pt x="3873" y="4183"/>
                      <a:pt x="4096" y="4104"/>
                    </a:cubicBezTo>
                    <a:cubicBezTo>
                      <a:pt x="4227" y="4058"/>
                      <a:pt x="4357" y="4007"/>
                      <a:pt x="4482" y="3947"/>
                    </a:cubicBezTo>
                    <a:cubicBezTo>
                      <a:pt x="4525" y="3923"/>
                      <a:pt x="4566" y="3895"/>
                      <a:pt x="4603" y="3863"/>
                    </a:cubicBezTo>
                    <a:cubicBezTo>
                      <a:pt x="4622" y="3849"/>
                      <a:pt x="4641" y="3830"/>
                      <a:pt x="4650" y="3807"/>
                    </a:cubicBezTo>
                    <a:cubicBezTo>
                      <a:pt x="4678" y="3751"/>
                      <a:pt x="4654" y="3696"/>
                      <a:pt x="4598" y="3668"/>
                    </a:cubicBezTo>
                    <a:cubicBezTo>
                      <a:pt x="4575" y="3658"/>
                      <a:pt x="4553" y="3649"/>
                      <a:pt x="4529" y="3649"/>
                    </a:cubicBezTo>
                    <a:cubicBezTo>
                      <a:pt x="4491" y="3644"/>
                      <a:pt x="4454" y="3640"/>
                      <a:pt x="4418" y="3634"/>
                    </a:cubicBezTo>
                    <a:cubicBezTo>
                      <a:pt x="4374" y="3633"/>
                      <a:pt x="4330" y="3633"/>
                      <a:pt x="4286" y="3633"/>
                    </a:cubicBezTo>
                    <a:cubicBezTo>
                      <a:pt x="4165" y="3633"/>
                      <a:pt x="4045" y="3637"/>
                      <a:pt x="3925" y="3644"/>
                    </a:cubicBezTo>
                    <a:cubicBezTo>
                      <a:pt x="3613" y="3668"/>
                      <a:pt x="3306" y="3718"/>
                      <a:pt x="3000" y="3774"/>
                    </a:cubicBezTo>
                    <a:cubicBezTo>
                      <a:pt x="2888" y="3793"/>
                      <a:pt x="2772" y="3821"/>
                      <a:pt x="2660" y="3844"/>
                    </a:cubicBezTo>
                    <a:cubicBezTo>
                      <a:pt x="2549" y="3872"/>
                      <a:pt x="2437" y="3904"/>
                      <a:pt x="2330" y="3937"/>
                    </a:cubicBezTo>
                    <a:cubicBezTo>
                      <a:pt x="2324" y="3937"/>
                      <a:pt x="2318" y="3941"/>
                      <a:pt x="2311" y="3941"/>
                    </a:cubicBezTo>
                    <a:cubicBezTo>
                      <a:pt x="2308" y="3941"/>
                      <a:pt x="2305" y="3940"/>
                      <a:pt x="2302" y="3937"/>
                    </a:cubicBezTo>
                    <a:cubicBezTo>
                      <a:pt x="2307" y="3928"/>
                      <a:pt x="2311" y="3928"/>
                      <a:pt x="2321" y="3923"/>
                    </a:cubicBezTo>
                    <a:cubicBezTo>
                      <a:pt x="2377" y="3895"/>
                      <a:pt x="2437" y="3863"/>
                      <a:pt x="2498" y="3830"/>
                    </a:cubicBezTo>
                    <a:cubicBezTo>
                      <a:pt x="2656" y="3741"/>
                      <a:pt x="2823" y="3658"/>
                      <a:pt x="2985" y="3579"/>
                    </a:cubicBezTo>
                    <a:cubicBezTo>
                      <a:pt x="3158" y="3495"/>
                      <a:pt x="3325" y="3407"/>
                      <a:pt x="3487" y="3314"/>
                    </a:cubicBezTo>
                    <a:cubicBezTo>
                      <a:pt x="3692" y="3198"/>
                      <a:pt x="3897" y="3076"/>
                      <a:pt x="4101" y="2956"/>
                    </a:cubicBezTo>
                    <a:cubicBezTo>
                      <a:pt x="4255" y="2859"/>
                      <a:pt x="4408" y="2765"/>
                      <a:pt x="4557" y="2658"/>
                    </a:cubicBezTo>
                    <a:cubicBezTo>
                      <a:pt x="4673" y="2570"/>
                      <a:pt x="4789" y="2477"/>
                      <a:pt x="4892" y="2370"/>
                    </a:cubicBezTo>
                    <a:cubicBezTo>
                      <a:pt x="4943" y="2314"/>
                      <a:pt x="4989" y="2259"/>
                      <a:pt x="5027" y="2194"/>
                    </a:cubicBezTo>
                    <a:cubicBezTo>
                      <a:pt x="5045" y="2162"/>
                      <a:pt x="5064" y="2128"/>
                      <a:pt x="5064" y="2091"/>
                    </a:cubicBezTo>
                    <a:cubicBezTo>
                      <a:pt x="5068" y="2031"/>
                      <a:pt x="5031" y="1989"/>
                      <a:pt x="4971" y="1984"/>
                    </a:cubicBezTo>
                    <a:cubicBezTo>
                      <a:pt x="4952" y="1984"/>
                      <a:pt x="4933" y="1984"/>
                      <a:pt x="4915" y="1989"/>
                    </a:cubicBezTo>
                    <a:cubicBezTo>
                      <a:pt x="4896" y="1994"/>
                      <a:pt x="4877" y="1999"/>
                      <a:pt x="4864" y="2008"/>
                    </a:cubicBezTo>
                    <a:cubicBezTo>
                      <a:pt x="4748" y="2044"/>
                      <a:pt x="4641" y="2096"/>
                      <a:pt x="4534" y="2147"/>
                    </a:cubicBezTo>
                    <a:cubicBezTo>
                      <a:pt x="4139" y="2329"/>
                      <a:pt x="3766" y="2533"/>
                      <a:pt x="3399" y="2761"/>
                    </a:cubicBezTo>
                    <a:cubicBezTo>
                      <a:pt x="3064" y="2960"/>
                      <a:pt x="2744" y="3184"/>
                      <a:pt x="2433" y="3417"/>
                    </a:cubicBezTo>
                    <a:cubicBezTo>
                      <a:pt x="2423" y="3421"/>
                      <a:pt x="2414" y="3435"/>
                      <a:pt x="2390" y="3435"/>
                    </a:cubicBezTo>
                    <a:cubicBezTo>
                      <a:pt x="2442" y="3379"/>
                      <a:pt x="2479" y="3323"/>
                      <a:pt x="2521" y="3272"/>
                    </a:cubicBezTo>
                    <a:cubicBezTo>
                      <a:pt x="2600" y="3175"/>
                      <a:pt x="2665" y="3072"/>
                      <a:pt x="2740" y="2970"/>
                    </a:cubicBezTo>
                    <a:cubicBezTo>
                      <a:pt x="2813" y="2863"/>
                      <a:pt x="2879" y="2752"/>
                      <a:pt x="2948" y="2640"/>
                    </a:cubicBezTo>
                    <a:cubicBezTo>
                      <a:pt x="2948" y="2636"/>
                      <a:pt x="2953" y="2630"/>
                      <a:pt x="2953" y="2630"/>
                    </a:cubicBezTo>
                    <a:cubicBezTo>
                      <a:pt x="3013" y="2529"/>
                      <a:pt x="3069" y="2430"/>
                      <a:pt x="3130" y="2333"/>
                    </a:cubicBezTo>
                    <a:cubicBezTo>
                      <a:pt x="3274" y="2100"/>
                      <a:pt x="3431" y="1877"/>
                      <a:pt x="3571" y="1645"/>
                    </a:cubicBezTo>
                    <a:cubicBezTo>
                      <a:pt x="3650" y="1520"/>
                      <a:pt x="3729" y="1390"/>
                      <a:pt x="3800" y="1259"/>
                    </a:cubicBezTo>
                    <a:cubicBezTo>
                      <a:pt x="3817" y="1227"/>
                      <a:pt x="3832" y="1194"/>
                      <a:pt x="3841" y="1157"/>
                    </a:cubicBezTo>
                    <a:cubicBezTo>
                      <a:pt x="3848" y="1098"/>
                      <a:pt x="3813" y="1055"/>
                      <a:pt x="3762" y="1055"/>
                    </a:cubicBezTo>
                    <a:cubicBezTo>
                      <a:pt x="3753" y="1055"/>
                      <a:pt x="3744" y="1056"/>
                      <a:pt x="3734" y="1059"/>
                    </a:cubicBezTo>
                    <a:cubicBezTo>
                      <a:pt x="3710" y="1064"/>
                      <a:pt x="3692" y="1078"/>
                      <a:pt x="3673" y="1092"/>
                    </a:cubicBezTo>
                    <a:cubicBezTo>
                      <a:pt x="3627" y="1124"/>
                      <a:pt x="3585" y="1162"/>
                      <a:pt x="3549" y="1203"/>
                    </a:cubicBezTo>
                    <a:cubicBezTo>
                      <a:pt x="3367" y="1390"/>
                      <a:pt x="3204" y="1589"/>
                      <a:pt x="3046" y="1793"/>
                    </a:cubicBezTo>
                    <a:cubicBezTo>
                      <a:pt x="2967" y="1892"/>
                      <a:pt x="2892" y="1994"/>
                      <a:pt x="2818" y="2096"/>
                    </a:cubicBezTo>
                    <a:cubicBezTo>
                      <a:pt x="2744" y="2194"/>
                      <a:pt x="2665" y="2291"/>
                      <a:pt x="2590" y="2394"/>
                    </a:cubicBezTo>
                    <a:cubicBezTo>
                      <a:pt x="2502" y="2519"/>
                      <a:pt x="2414" y="2645"/>
                      <a:pt x="2330" y="2770"/>
                    </a:cubicBezTo>
                    <a:cubicBezTo>
                      <a:pt x="2307" y="2803"/>
                      <a:pt x="2288" y="2835"/>
                      <a:pt x="2270" y="2872"/>
                    </a:cubicBezTo>
                    <a:cubicBezTo>
                      <a:pt x="2148" y="3054"/>
                      <a:pt x="2028" y="3230"/>
                      <a:pt x="1921" y="3421"/>
                    </a:cubicBezTo>
                    <a:cubicBezTo>
                      <a:pt x="1903" y="3449"/>
                      <a:pt x="1884" y="3481"/>
                      <a:pt x="1865" y="3514"/>
                    </a:cubicBezTo>
                    <a:cubicBezTo>
                      <a:pt x="1847" y="3546"/>
                      <a:pt x="1824" y="3584"/>
                      <a:pt x="1805" y="3616"/>
                    </a:cubicBezTo>
                    <a:cubicBezTo>
                      <a:pt x="1800" y="3616"/>
                      <a:pt x="1796" y="3616"/>
                      <a:pt x="1796" y="3621"/>
                    </a:cubicBezTo>
                    <a:cubicBezTo>
                      <a:pt x="1786" y="3612"/>
                      <a:pt x="1796" y="3602"/>
                      <a:pt x="1796" y="3593"/>
                    </a:cubicBezTo>
                    <a:cubicBezTo>
                      <a:pt x="1828" y="3458"/>
                      <a:pt x="1865" y="3327"/>
                      <a:pt x="1893" y="3194"/>
                    </a:cubicBezTo>
                    <a:cubicBezTo>
                      <a:pt x="1963" y="2896"/>
                      <a:pt x="2014" y="2589"/>
                      <a:pt x="2056" y="2287"/>
                    </a:cubicBezTo>
                    <a:cubicBezTo>
                      <a:pt x="2088" y="2022"/>
                      <a:pt x="2120" y="1757"/>
                      <a:pt x="2148" y="1492"/>
                    </a:cubicBezTo>
                    <a:cubicBezTo>
                      <a:pt x="2182" y="1194"/>
                      <a:pt x="2210" y="892"/>
                      <a:pt x="2238" y="590"/>
                    </a:cubicBezTo>
                    <a:cubicBezTo>
                      <a:pt x="2246" y="497"/>
                      <a:pt x="2255" y="399"/>
                      <a:pt x="2265" y="306"/>
                    </a:cubicBezTo>
                    <a:lnTo>
                      <a:pt x="2265" y="158"/>
                    </a:lnTo>
                    <a:cubicBezTo>
                      <a:pt x="2265" y="125"/>
                      <a:pt x="2260" y="92"/>
                      <a:pt x="2242" y="60"/>
                    </a:cubicBezTo>
                    <a:cubicBezTo>
                      <a:pt x="2220" y="21"/>
                      <a:pt x="2184" y="1"/>
                      <a:pt x="2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91" name="Google Shape;791;p19"/>
              <p:cNvGrpSpPr/>
              <p:nvPr/>
            </p:nvGrpSpPr>
            <p:grpSpPr>
              <a:xfrm>
                <a:off x="266886" y="2327938"/>
                <a:ext cx="1691252" cy="1714240"/>
                <a:chOff x="266886" y="2327938"/>
                <a:chExt cx="1691252" cy="1714240"/>
              </a:xfrm>
            </p:grpSpPr>
            <p:sp>
              <p:nvSpPr>
                <p:cNvPr id="792" name="Google Shape;792;p19"/>
                <p:cNvSpPr/>
                <p:nvPr/>
              </p:nvSpPr>
              <p:spPr>
                <a:xfrm rot="9764862">
                  <a:off x="441008" y="2496095"/>
                  <a:ext cx="1343008" cy="1377928"/>
                </a:xfrm>
                <a:custGeom>
                  <a:avLst/>
                  <a:gdLst/>
                  <a:ahLst/>
                  <a:cxnLst/>
                  <a:rect l="l" t="t" r="r" b="b"/>
                  <a:pathLst>
                    <a:path w="5069" h="5201" extrusionOk="0">
                      <a:moveTo>
                        <a:pt x="2146" y="1"/>
                      </a:moveTo>
                      <a:cubicBezTo>
                        <a:pt x="2128" y="1"/>
                        <a:pt x="2110" y="5"/>
                        <a:pt x="2093" y="14"/>
                      </a:cubicBezTo>
                      <a:cubicBezTo>
                        <a:pt x="2079" y="23"/>
                        <a:pt x="2060" y="32"/>
                        <a:pt x="2047" y="46"/>
                      </a:cubicBezTo>
                      <a:cubicBezTo>
                        <a:pt x="2014" y="79"/>
                        <a:pt x="1981" y="111"/>
                        <a:pt x="1959" y="153"/>
                      </a:cubicBezTo>
                      <a:cubicBezTo>
                        <a:pt x="1931" y="209"/>
                        <a:pt x="1903" y="259"/>
                        <a:pt x="1884" y="315"/>
                      </a:cubicBezTo>
                      <a:cubicBezTo>
                        <a:pt x="1814" y="478"/>
                        <a:pt x="1768" y="645"/>
                        <a:pt x="1730" y="817"/>
                      </a:cubicBezTo>
                      <a:cubicBezTo>
                        <a:pt x="1665" y="1124"/>
                        <a:pt x="1614" y="1436"/>
                        <a:pt x="1568" y="1748"/>
                      </a:cubicBezTo>
                      <a:cubicBezTo>
                        <a:pt x="1535" y="1994"/>
                        <a:pt x="1507" y="2240"/>
                        <a:pt x="1484" y="2491"/>
                      </a:cubicBezTo>
                      <a:cubicBezTo>
                        <a:pt x="1466" y="2724"/>
                        <a:pt x="1451" y="2951"/>
                        <a:pt x="1447" y="3184"/>
                      </a:cubicBezTo>
                      <a:cubicBezTo>
                        <a:pt x="1442" y="3338"/>
                        <a:pt x="1442" y="3486"/>
                        <a:pt x="1442" y="3634"/>
                      </a:cubicBezTo>
                      <a:cubicBezTo>
                        <a:pt x="1442" y="3649"/>
                        <a:pt x="1447" y="3668"/>
                        <a:pt x="1438" y="3677"/>
                      </a:cubicBezTo>
                      <a:cubicBezTo>
                        <a:pt x="1419" y="3672"/>
                        <a:pt x="1419" y="3662"/>
                        <a:pt x="1419" y="3649"/>
                      </a:cubicBezTo>
                      <a:cubicBezTo>
                        <a:pt x="1401" y="3597"/>
                        <a:pt x="1382" y="3546"/>
                        <a:pt x="1367" y="3495"/>
                      </a:cubicBezTo>
                      <a:cubicBezTo>
                        <a:pt x="1317" y="3333"/>
                        <a:pt x="1266" y="3170"/>
                        <a:pt x="1200" y="3012"/>
                      </a:cubicBezTo>
                      <a:cubicBezTo>
                        <a:pt x="1088" y="2742"/>
                        <a:pt x="955" y="2477"/>
                        <a:pt x="796" y="2226"/>
                      </a:cubicBezTo>
                      <a:cubicBezTo>
                        <a:pt x="703" y="2078"/>
                        <a:pt x="610" y="1928"/>
                        <a:pt x="508" y="1784"/>
                      </a:cubicBezTo>
                      <a:cubicBezTo>
                        <a:pt x="452" y="1710"/>
                        <a:pt x="401" y="1636"/>
                        <a:pt x="335" y="1570"/>
                      </a:cubicBezTo>
                      <a:cubicBezTo>
                        <a:pt x="298" y="1533"/>
                        <a:pt x="262" y="1497"/>
                        <a:pt x="215" y="1469"/>
                      </a:cubicBezTo>
                      <a:cubicBezTo>
                        <a:pt x="196" y="1454"/>
                        <a:pt x="174" y="1445"/>
                        <a:pt x="155" y="1441"/>
                      </a:cubicBezTo>
                      <a:cubicBezTo>
                        <a:pt x="146" y="1439"/>
                        <a:pt x="138" y="1439"/>
                        <a:pt x="130" y="1439"/>
                      </a:cubicBezTo>
                      <a:cubicBezTo>
                        <a:pt x="81" y="1439"/>
                        <a:pt x="31" y="1464"/>
                        <a:pt x="15" y="1520"/>
                      </a:cubicBezTo>
                      <a:cubicBezTo>
                        <a:pt x="6" y="1548"/>
                        <a:pt x="1" y="1576"/>
                        <a:pt x="1" y="1604"/>
                      </a:cubicBezTo>
                      <a:cubicBezTo>
                        <a:pt x="1" y="1654"/>
                        <a:pt x="6" y="1710"/>
                        <a:pt x="15" y="1757"/>
                      </a:cubicBezTo>
                      <a:cubicBezTo>
                        <a:pt x="52" y="1919"/>
                        <a:pt x="108" y="2078"/>
                        <a:pt x="174" y="2226"/>
                      </a:cubicBezTo>
                      <a:cubicBezTo>
                        <a:pt x="234" y="2351"/>
                        <a:pt x="294" y="2477"/>
                        <a:pt x="363" y="2598"/>
                      </a:cubicBezTo>
                      <a:cubicBezTo>
                        <a:pt x="461" y="2761"/>
                        <a:pt x="558" y="2928"/>
                        <a:pt x="657" y="3091"/>
                      </a:cubicBezTo>
                      <a:cubicBezTo>
                        <a:pt x="782" y="3300"/>
                        <a:pt x="917" y="3505"/>
                        <a:pt x="1056" y="3705"/>
                      </a:cubicBezTo>
                      <a:cubicBezTo>
                        <a:pt x="1172" y="3876"/>
                        <a:pt x="1294" y="4048"/>
                        <a:pt x="1395" y="4230"/>
                      </a:cubicBezTo>
                      <a:cubicBezTo>
                        <a:pt x="1405" y="4248"/>
                        <a:pt x="1419" y="4267"/>
                        <a:pt x="1433" y="4281"/>
                      </a:cubicBezTo>
                      <a:cubicBezTo>
                        <a:pt x="1549" y="4397"/>
                        <a:pt x="1665" y="4505"/>
                        <a:pt x="1800" y="4597"/>
                      </a:cubicBezTo>
                      <a:cubicBezTo>
                        <a:pt x="1819" y="4611"/>
                        <a:pt x="1837" y="4625"/>
                        <a:pt x="1852" y="4638"/>
                      </a:cubicBezTo>
                      <a:cubicBezTo>
                        <a:pt x="1925" y="4700"/>
                        <a:pt x="2009" y="4737"/>
                        <a:pt x="2084" y="4783"/>
                      </a:cubicBezTo>
                      <a:cubicBezTo>
                        <a:pt x="2093" y="4788"/>
                        <a:pt x="2098" y="4792"/>
                        <a:pt x="2107" y="4792"/>
                      </a:cubicBezTo>
                      <a:cubicBezTo>
                        <a:pt x="2219" y="4839"/>
                        <a:pt x="2330" y="4881"/>
                        <a:pt x="2442" y="4927"/>
                      </a:cubicBezTo>
                      <a:cubicBezTo>
                        <a:pt x="2633" y="5001"/>
                        <a:pt x="2828" y="5076"/>
                        <a:pt x="3027" y="5140"/>
                      </a:cubicBezTo>
                      <a:cubicBezTo>
                        <a:pt x="3111" y="5168"/>
                        <a:pt x="3195" y="5187"/>
                        <a:pt x="3279" y="5196"/>
                      </a:cubicBezTo>
                      <a:cubicBezTo>
                        <a:pt x="3300" y="5199"/>
                        <a:pt x="3321" y="5200"/>
                        <a:pt x="3342" y="5200"/>
                      </a:cubicBezTo>
                      <a:cubicBezTo>
                        <a:pt x="3370" y="5200"/>
                        <a:pt x="3398" y="5198"/>
                        <a:pt x="3427" y="5192"/>
                      </a:cubicBezTo>
                      <a:cubicBezTo>
                        <a:pt x="3459" y="5187"/>
                        <a:pt x="3487" y="5174"/>
                        <a:pt x="3515" y="5155"/>
                      </a:cubicBezTo>
                      <a:cubicBezTo>
                        <a:pt x="3557" y="5123"/>
                        <a:pt x="3566" y="5052"/>
                        <a:pt x="3538" y="5011"/>
                      </a:cubicBezTo>
                      <a:cubicBezTo>
                        <a:pt x="3525" y="4988"/>
                        <a:pt x="3506" y="4964"/>
                        <a:pt x="3483" y="4945"/>
                      </a:cubicBezTo>
                      <a:cubicBezTo>
                        <a:pt x="3455" y="4927"/>
                        <a:pt x="3422" y="4908"/>
                        <a:pt x="3390" y="4889"/>
                      </a:cubicBezTo>
                      <a:cubicBezTo>
                        <a:pt x="3325" y="4862"/>
                        <a:pt x="3260" y="4829"/>
                        <a:pt x="3195" y="4797"/>
                      </a:cubicBezTo>
                      <a:cubicBezTo>
                        <a:pt x="3092" y="4750"/>
                        <a:pt x="2991" y="4700"/>
                        <a:pt x="2888" y="4653"/>
                      </a:cubicBezTo>
                      <a:cubicBezTo>
                        <a:pt x="2716" y="4578"/>
                        <a:pt x="2534" y="4518"/>
                        <a:pt x="2358" y="4458"/>
                      </a:cubicBezTo>
                      <a:cubicBezTo>
                        <a:pt x="2288" y="4434"/>
                        <a:pt x="2214" y="4415"/>
                        <a:pt x="2144" y="4393"/>
                      </a:cubicBezTo>
                      <a:cubicBezTo>
                        <a:pt x="2139" y="4393"/>
                        <a:pt x="2139" y="4387"/>
                        <a:pt x="2135" y="4387"/>
                      </a:cubicBezTo>
                      <a:cubicBezTo>
                        <a:pt x="2135" y="4378"/>
                        <a:pt x="2139" y="4374"/>
                        <a:pt x="2144" y="4374"/>
                      </a:cubicBezTo>
                      <a:cubicBezTo>
                        <a:pt x="2238" y="4370"/>
                        <a:pt x="2330" y="4365"/>
                        <a:pt x="2423" y="4359"/>
                      </a:cubicBezTo>
                      <a:cubicBezTo>
                        <a:pt x="2581" y="4351"/>
                        <a:pt x="2740" y="4351"/>
                        <a:pt x="2897" y="4342"/>
                      </a:cubicBezTo>
                      <a:cubicBezTo>
                        <a:pt x="3069" y="4337"/>
                        <a:pt x="3242" y="4314"/>
                        <a:pt x="3409" y="4286"/>
                      </a:cubicBezTo>
                      <a:cubicBezTo>
                        <a:pt x="3641" y="4243"/>
                        <a:pt x="3873" y="4183"/>
                        <a:pt x="4096" y="4104"/>
                      </a:cubicBezTo>
                      <a:cubicBezTo>
                        <a:pt x="4227" y="4058"/>
                        <a:pt x="4357" y="4007"/>
                        <a:pt x="4482" y="3947"/>
                      </a:cubicBezTo>
                      <a:cubicBezTo>
                        <a:pt x="4525" y="3923"/>
                        <a:pt x="4566" y="3895"/>
                        <a:pt x="4603" y="3863"/>
                      </a:cubicBezTo>
                      <a:cubicBezTo>
                        <a:pt x="4622" y="3849"/>
                        <a:pt x="4641" y="3830"/>
                        <a:pt x="4650" y="3807"/>
                      </a:cubicBezTo>
                      <a:cubicBezTo>
                        <a:pt x="4678" y="3751"/>
                        <a:pt x="4654" y="3696"/>
                        <a:pt x="4598" y="3668"/>
                      </a:cubicBezTo>
                      <a:cubicBezTo>
                        <a:pt x="4575" y="3658"/>
                        <a:pt x="4553" y="3649"/>
                        <a:pt x="4529" y="3649"/>
                      </a:cubicBezTo>
                      <a:cubicBezTo>
                        <a:pt x="4491" y="3644"/>
                        <a:pt x="4454" y="3640"/>
                        <a:pt x="4418" y="3634"/>
                      </a:cubicBezTo>
                      <a:cubicBezTo>
                        <a:pt x="4374" y="3633"/>
                        <a:pt x="4330" y="3633"/>
                        <a:pt x="4286" y="3633"/>
                      </a:cubicBezTo>
                      <a:cubicBezTo>
                        <a:pt x="4165" y="3633"/>
                        <a:pt x="4045" y="3637"/>
                        <a:pt x="3925" y="3644"/>
                      </a:cubicBezTo>
                      <a:cubicBezTo>
                        <a:pt x="3613" y="3668"/>
                        <a:pt x="3306" y="3718"/>
                        <a:pt x="3000" y="3774"/>
                      </a:cubicBezTo>
                      <a:cubicBezTo>
                        <a:pt x="2888" y="3793"/>
                        <a:pt x="2772" y="3821"/>
                        <a:pt x="2660" y="3844"/>
                      </a:cubicBezTo>
                      <a:cubicBezTo>
                        <a:pt x="2549" y="3872"/>
                        <a:pt x="2437" y="3904"/>
                        <a:pt x="2330" y="3937"/>
                      </a:cubicBezTo>
                      <a:cubicBezTo>
                        <a:pt x="2324" y="3937"/>
                        <a:pt x="2318" y="3941"/>
                        <a:pt x="2311" y="3941"/>
                      </a:cubicBezTo>
                      <a:cubicBezTo>
                        <a:pt x="2308" y="3941"/>
                        <a:pt x="2305" y="3940"/>
                        <a:pt x="2302" y="3937"/>
                      </a:cubicBezTo>
                      <a:cubicBezTo>
                        <a:pt x="2307" y="3928"/>
                        <a:pt x="2311" y="3928"/>
                        <a:pt x="2321" y="3923"/>
                      </a:cubicBezTo>
                      <a:cubicBezTo>
                        <a:pt x="2377" y="3895"/>
                        <a:pt x="2437" y="3863"/>
                        <a:pt x="2498" y="3830"/>
                      </a:cubicBezTo>
                      <a:cubicBezTo>
                        <a:pt x="2656" y="3741"/>
                        <a:pt x="2823" y="3658"/>
                        <a:pt x="2985" y="3579"/>
                      </a:cubicBezTo>
                      <a:cubicBezTo>
                        <a:pt x="3158" y="3495"/>
                        <a:pt x="3325" y="3407"/>
                        <a:pt x="3487" y="3314"/>
                      </a:cubicBezTo>
                      <a:cubicBezTo>
                        <a:pt x="3692" y="3198"/>
                        <a:pt x="3897" y="3076"/>
                        <a:pt x="4101" y="2956"/>
                      </a:cubicBezTo>
                      <a:cubicBezTo>
                        <a:pt x="4255" y="2859"/>
                        <a:pt x="4408" y="2765"/>
                        <a:pt x="4557" y="2658"/>
                      </a:cubicBezTo>
                      <a:cubicBezTo>
                        <a:pt x="4673" y="2570"/>
                        <a:pt x="4789" y="2477"/>
                        <a:pt x="4892" y="2370"/>
                      </a:cubicBezTo>
                      <a:cubicBezTo>
                        <a:pt x="4943" y="2314"/>
                        <a:pt x="4989" y="2259"/>
                        <a:pt x="5027" y="2194"/>
                      </a:cubicBezTo>
                      <a:cubicBezTo>
                        <a:pt x="5045" y="2162"/>
                        <a:pt x="5064" y="2128"/>
                        <a:pt x="5064" y="2091"/>
                      </a:cubicBezTo>
                      <a:cubicBezTo>
                        <a:pt x="5068" y="2031"/>
                        <a:pt x="5031" y="1989"/>
                        <a:pt x="4971" y="1984"/>
                      </a:cubicBezTo>
                      <a:cubicBezTo>
                        <a:pt x="4952" y="1984"/>
                        <a:pt x="4933" y="1984"/>
                        <a:pt x="4915" y="1989"/>
                      </a:cubicBezTo>
                      <a:cubicBezTo>
                        <a:pt x="4896" y="1994"/>
                        <a:pt x="4877" y="1999"/>
                        <a:pt x="4864" y="2008"/>
                      </a:cubicBezTo>
                      <a:cubicBezTo>
                        <a:pt x="4748" y="2044"/>
                        <a:pt x="4641" y="2096"/>
                        <a:pt x="4534" y="2147"/>
                      </a:cubicBezTo>
                      <a:cubicBezTo>
                        <a:pt x="4139" y="2329"/>
                        <a:pt x="3766" y="2533"/>
                        <a:pt x="3399" y="2761"/>
                      </a:cubicBezTo>
                      <a:cubicBezTo>
                        <a:pt x="3064" y="2960"/>
                        <a:pt x="2744" y="3184"/>
                        <a:pt x="2433" y="3417"/>
                      </a:cubicBezTo>
                      <a:cubicBezTo>
                        <a:pt x="2423" y="3421"/>
                        <a:pt x="2414" y="3435"/>
                        <a:pt x="2390" y="3435"/>
                      </a:cubicBezTo>
                      <a:cubicBezTo>
                        <a:pt x="2442" y="3379"/>
                        <a:pt x="2479" y="3323"/>
                        <a:pt x="2521" y="3272"/>
                      </a:cubicBezTo>
                      <a:cubicBezTo>
                        <a:pt x="2600" y="3175"/>
                        <a:pt x="2665" y="3072"/>
                        <a:pt x="2740" y="2970"/>
                      </a:cubicBezTo>
                      <a:cubicBezTo>
                        <a:pt x="2813" y="2863"/>
                        <a:pt x="2879" y="2752"/>
                        <a:pt x="2948" y="2640"/>
                      </a:cubicBezTo>
                      <a:cubicBezTo>
                        <a:pt x="2948" y="2636"/>
                        <a:pt x="2953" y="2630"/>
                        <a:pt x="2953" y="2630"/>
                      </a:cubicBezTo>
                      <a:cubicBezTo>
                        <a:pt x="3013" y="2529"/>
                        <a:pt x="3069" y="2430"/>
                        <a:pt x="3130" y="2333"/>
                      </a:cubicBezTo>
                      <a:cubicBezTo>
                        <a:pt x="3274" y="2100"/>
                        <a:pt x="3431" y="1877"/>
                        <a:pt x="3571" y="1645"/>
                      </a:cubicBezTo>
                      <a:cubicBezTo>
                        <a:pt x="3650" y="1520"/>
                        <a:pt x="3729" y="1390"/>
                        <a:pt x="3800" y="1259"/>
                      </a:cubicBezTo>
                      <a:cubicBezTo>
                        <a:pt x="3817" y="1227"/>
                        <a:pt x="3832" y="1194"/>
                        <a:pt x="3841" y="1157"/>
                      </a:cubicBezTo>
                      <a:cubicBezTo>
                        <a:pt x="3848" y="1098"/>
                        <a:pt x="3813" y="1055"/>
                        <a:pt x="3762" y="1055"/>
                      </a:cubicBezTo>
                      <a:cubicBezTo>
                        <a:pt x="3753" y="1055"/>
                        <a:pt x="3744" y="1056"/>
                        <a:pt x="3734" y="1059"/>
                      </a:cubicBezTo>
                      <a:cubicBezTo>
                        <a:pt x="3710" y="1064"/>
                        <a:pt x="3692" y="1078"/>
                        <a:pt x="3673" y="1092"/>
                      </a:cubicBezTo>
                      <a:cubicBezTo>
                        <a:pt x="3627" y="1124"/>
                        <a:pt x="3585" y="1162"/>
                        <a:pt x="3549" y="1203"/>
                      </a:cubicBezTo>
                      <a:cubicBezTo>
                        <a:pt x="3367" y="1390"/>
                        <a:pt x="3204" y="1589"/>
                        <a:pt x="3046" y="1793"/>
                      </a:cubicBezTo>
                      <a:cubicBezTo>
                        <a:pt x="2967" y="1892"/>
                        <a:pt x="2892" y="1994"/>
                        <a:pt x="2818" y="2096"/>
                      </a:cubicBezTo>
                      <a:cubicBezTo>
                        <a:pt x="2744" y="2194"/>
                        <a:pt x="2665" y="2291"/>
                        <a:pt x="2590" y="2394"/>
                      </a:cubicBezTo>
                      <a:cubicBezTo>
                        <a:pt x="2502" y="2519"/>
                        <a:pt x="2414" y="2645"/>
                        <a:pt x="2330" y="2770"/>
                      </a:cubicBezTo>
                      <a:cubicBezTo>
                        <a:pt x="2307" y="2803"/>
                        <a:pt x="2288" y="2835"/>
                        <a:pt x="2270" y="2872"/>
                      </a:cubicBezTo>
                      <a:cubicBezTo>
                        <a:pt x="2148" y="3054"/>
                        <a:pt x="2028" y="3230"/>
                        <a:pt x="1921" y="3421"/>
                      </a:cubicBezTo>
                      <a:cubicBezTo>
                        <a:pt x="1903" y="3449"/>
                        <a:pt x="1884" y="3481"/>
                        <a:pt x="1865" y="3514"/>
                      </a:cubicBezTo>
                      <a:cubicBezTo>
                        <a:pt x="1847" y="3546"/>
                        <a:pt x="1824" y="3584"/>
                        <a:pt x="1805" y="3616"/>
                      </a:cubicBezTo>
                      <a:cubicBezTo>
                        <a:pt x="1800" y="3616"/>
                        <a:pt x="1796" y="3616"/>
                        <a:pt x="1796" y="3621"/>
                      </a:cubicBezTo>
                      <a:cubicBezTo>
                        <a:pt x="1786" y="3612"/>
                        <a:pt x="1796" y="3602"/>
                        <a:pt x="1796" y="3593"/>
                      </a:cubicBezTo>
                      <a:cubicBezTo>
                        <a:pt x="1828" y="3458"/>
                        <a:pt x="1865" y="3327"/>
                        <a:pt x="1893" y="3194"/>
                      </a:cubicBezTo>
                      <a:cubicBezTo>
                        <a:pt x="1963" y="2896"/>
                        <a:pt x="2014" y="2589"/>
                        <a:pt x="2056" y="2287"/>
                      </a:cubicBezTo>
                      <a:cubicBezTo>
                        <a:pt x="2088" y="2022"/>
                        <a:pt x="2120" y="1757"/>
                        <a:pt x="2148" y="1492"/>
                      </a:cubicBezTo>
                      <a:cubicBezTo>
                        <a:pt x="2182" y="1194"/>
                        <a:pt x="2210" y="892"/>
                        <a:pt x="2238" y="590"/>
                      </a:cubicBezTo>
                      <a:cubicBezTo>
                        <a:pt x="2246" y="497"/>
                        <a:pt x="2255" y="399"/>
                        <a:pt x="2265" y="306"/>
                      </a:cubicBezTo>
                      <a:lnTo>
                        <a:pt x="2265" y="158"/>
                      </a:lnTo>
                      <a:cubicBezTo>
                        <a:pt x="2265" y="125"/>
                        <a:pt x="2260" y="92"/>
                        <a:pt x="2242" y="60"/>
                      </a:cubicBezTo>
                      <a:cubicBezTo>
                        <a:pt x="2220" y="21"/>
                        <a:pt x="2184" y="1"/>
                        <a:pt x="2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19"/>
                <p:cNvSpPr/>
                <p:nvPr/>
              </p:nvSpPr>
              <p:spPr>
                <a:xfrm rot="976115">
                  <a:off x="1100525" y="2568899"/>
                  <a:ext cx="246275" cy="289825"/>
                </a:xfrm>
                <a:custGeom>
                  <a:avLst/>
                  <a:gdLst/>
                  <a:ahLst/>
                  <a:cxnLst/>
                  <a:rect l="l" t="t" r="r" b="b"/>
                  <a:pathLst>
                    <a:path w="1368" h="1610" extrusionOk="0">
                      <a:moveTo>
                        <a:pt x="698" y="0"/>
                      </a:moveTo>
                      <a:cubicBezTo>
                        <a:pt x="629" y="0"/>
                        <a:pt x="564" y="19"/>
                        <a:pt x="498" y="37"/>
                      </a:cubicBezTo>
                      <a:cubicBezTo>
                        <a:pt x="406" y="71"/>
                        <a:pt x="318" y="112"/>
                        <a:pt x="224" y="149"/>
                      </a:cubicBezTo>
                      <a:cubicBezTo>
                        <a:pt x="210" y="154"/>
                        <a:pt x="196" y="163"/>
                        <a:pt x="187" y="172"/>
                      </a:cubicBezTo>
                      <a:cubicBezTo>
                        <a:pt x="159" y="204"/>
                        <a:pt x="127" y="232"/>
                        <a:pt x="103" y="266"/>
                      </a:cubicBezTo>
                      <a:cubicBezTo>
                        <a:pt x="62" y="326"/>
                        <a:pt x="39" y="395"/>
                        <a:pt x="24" y="470"/>
                      </a:cubicBezTo>
                      <a:cubicBezTo>
                        <a:pt x="6" y="577"/>
                        <a:pt x="6" y="684"/>
                        <a:pt x="1" y="790"/>
                      </a:cubicBezTo>
                      <a:cubicBezTo>
                        <a:pt x="1" y="842"/>
                        <a:pt x="6" y="897"/>
                        <a:pt x="11" y="949"/>
                      </a:cubicBezTo>
                      <a:cubicBezTo>
                        <a:pt x="15" y="1041"/>
                        <a:pt x="34" y="1135"/>
                        <a:pt x="71" y="1223"/>
                      </a:cubicBezTo>
                      <a:cubicBezTo>
                        <a:pt x="150" y="1409"/>
                        <a:pt x="285" y="1534"/>
                        <a:pt x="485" y="1586"/>
                      </a:cubicBezTo>
                      <a:cubicBezTo>
                        <a:pt x="559" y="1605"/>
                        <a:pt x="633" y="1609"/>
                        <a:pt x="708" y="1609"/>
                      </a:cubicBezTo>
                      <a:cubicBezTo>
                        <a:pt x="749" y="1605"/>
                        <a:pt x="792" y="1599"/>
                        <a:pt x="833" y="1586"/>
                      </a:cubicBezTo>
                      <a:cubicBezTo>
                        <a:pt x="921" y="1562"/>
                        <a:pt x="996" y="1506"/>
                        <a:pt x="1061" y="1446"/>
                      </a:cubicBezTo>
                      <a:cubicBezTo>
                        <a:pt x="1131" y="1382"/>
                        <a:pt x="1182" y="1302"/>
                        <a:pt x="1224" y="1214"/>
                      </a:cubicBezTo>
                      <a:cubicBezTo>
                        <a:pt x="1270" y="1116"/>
                        <a:pt x="1307" y="1013"/>
                        <a:pt x="1331" y="907"/>
                      </a:cubicBezTo>
                      <a:cubicBezTo>
                        <a:pt x="1367" y="749"/>
                        <a:pt x="1363" y="595"/>
                        <a:pt x="1312" y="442"/>
                      </a:cubicBezTo>
                      <a:cubicBezTo>
                        <a:pt x="1294" y="377"/>
                        <a:pt x="1261" y="316"/>
                        <a:pt x="1219" y="266"/>
                      </a:cubicBezTo>
                      <a:cubicBezTo>
                        <a:pt x="1154" y="182"/>
                        <a:pt x="1075" y="121"/>
                        <a:pt x="983" y="71"/>
                      </a:cubicBezTo>
                      <a:cubicBezTo>
                        <a:pt x="893" y="19"/>
                        <a:pt x="801" y="0"/>
                        <a:pt x="6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2919529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0992AB-2AF2-5D5C-527A-BDCDAEFE2E17}"/>
              </a:ext>
            </a:extLst>
          </p:cNvPr>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F64F2F88-4938-4BA9-B327-F0A217FF6642}" type="datetime1">
              <a:rPr lang="en-US"/>
              <a:pPr>
                <a:defRPr/>
              </a:pPr>
              <a:t>10/17/2023</a:t>
            </a:fld>
            <a:endParaRPr lang="en-US"/>
          </a:p>
        </p:txBody>
      </p:sp>
      <p:sp>
        <p:nvSpPr>
          <p:cNvPr id="8" name="Footer Placeholder 7">
            <a:extLst>
              <a:ext uri="{FF2B5EF4-FFF2-40B4-BE49-F238E27FC236}">
                <a16:creationId xmlns:a16="http://schemas.microsoft.com/office/drawing/2014/main" id="{13380E82-D712-C665-CECC-7A7E93297421}"/>
              </a:ext>
            </a:extLst>
          </p:cNvPr>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r>
              <a:rPr lang="en-US"/>
              <a:t>Fuccillo</a:t>
            </a:r>
          </a:p>
        </p:txBody>
      </p:sp>
      <p:sp>
        <p:nvSpPr>
          <p:cNvPr id="9" name="Slide Number Placeholder 8">
            <a:extLst>
              <a:ext uri="{FF2B5EF4-FFF2-40B4-BE49-F238E27FC236}">
                <a16:creationId xmlns:a16="http://schemas.microsoft.com/office/drawing/2014/main" id="{68D49AD3-8EEB-0CB0-FA53-04AB6AADBD9D}"/>
              </a:ext>
            </a:extLst>
          </p:cNvPr>
          <p:cNvSpPr>
            <a:spLocks noGrp="1"/>
          </p:cNvSpPr>
          <p:nvPr>
            <p:ph type="sldNum" sz="quarter" idx="12"/>
          </p:nvPr>
        </p:nvSpPr>
        <p:spPr/>
        <p:txBody>
          <a:bodyPr/>
          <a:lstStyle>
            <a:lvl1pPr>
              <a:defRPr smtClean="0">
                <a:latin typeface="Times New Roman" panose="02020603050405020304" pitchFamily="18" charset="0"/>
              </a:defRPr>
            </a:lvl1pPr>
          </a:lstStyle>
          <a:p>
            <a:pPr>
              <a:defRPr/>
            </a:pPr>
            <a:fld id="{BE7AA704-E865-46AC-AD67-5B8CB176083C}" type="slidenum">
              <a:rPr lang="en-US" altLang="en-US"/>
              <a:pPr>
                <a:defRPr/>
              </a:pPr>
              <a:t>‹#›</a:t>
            </a:fld>
            <a:endParaRPr lang="en-US" altLang="en-US"/>
          </a:p>
        </p:txBody>
      </p:sp>
    </p:spTree>
    <p:extLst>
      <p:ext uri="{BB962C8B-B14F-4D97-AF65-F5344CB8AC3E}">
        <p14:creationId xmlns:p14="http://schemas.microsoft.com/office/powerpoint/2010/main" val="6961659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942"/>
        <p:cNvGrpSpPr/>
        <p:nvPr/>
      </p:nvGrpSpPr>
      <p:grpSpPr>
        <a:xfrm>
          <a:off x="0" y="0"/>
          <a:ext cx="0" cy="0"/>
          <a:chOff x="0" y="0"/>
          <a:chExt cx="0" cy="0"/>
        </a:xfrm>
      </p:grpSpPr>
      <p:pic>
        <p:nvPicPr>
          <p:cNvPr id="943" name="Google Shape;943;p23"/>
          <p:cNvPicPr preferRelativeResize="0"/>
          <p:nvPr/>
        </p:nvPicPr>
        <p:blipFill rotWithShape="1">
          <a:blip r:embed="rId2">
            <a:alphaModFix amt="31000"/>
          </a:blip>
          <a:srcRect l="475" t="8200" r="475" b="7253"/>
          <a:stretch/>
        </p:blipFill>
        <p:spPr>
          <a:xfrm>
            <a:off x="-1" y="-38917"/>
            <a:ext cx="9144003" cy="6935833"/>
          </a:xfrm>
          <a:prstGeom prst="rect">
            <a:avLst/>
          </a:prstGeom>
          <a:noFill/>
          <a:ln>
            <a:noFill/>
          </a:ln>
        </p:spPr>
      </p:pic>
      <p:grpSp>
        <p:nvGrpSpPr>
          <p:cNvPr id="944" name="Google Shape;944;p23"/>
          <p:cNvGrpSpPr/>
          <p:nvPr/>
        </p:nvGrpSpPr>
        <p:grpSpPr>
          <a:xfrm>
            <a:off x="-736366" y="162107"/>
            <a:ext cx="10177873" cy="7394895"/>
            <a:chOff x="-736366" y="121580"/>
            <a:chExt cx="10177873" cy="5546171"/>
          </a:xfrm>
        </p:grpSpPr>
        <p:grpSp>
          <p:nvGrpSpPr>
            <p:cNvPr id="945" name="Google Shape;945;p23"/>
            <p:cNvGrpSpPr/>
            <p:nvPr/>
          </p:nvGrpSpPr>
          <p:grpSpPr>
            <a:xfrm rot="-8100000">
              <a:off x="-491054" y="4292069"/>
              <a:ext cx="1603023" cy="947718"/>
              <a:chOff x="9527280" y="545953"/>
              <a:chExt cx="877125" cy="518602"/>
            </a:xfrm>
          </p:grpSpPr>
          <p:sp>
            <p:nvSpPr>
              <p:cNvPr id="946" name="Google Shape;946;p23"/>
              <p:cNvSpPr/>
              <p:nvPr/>
            </p:nvSpPr>
            <p:spPr>
              <a:xfrm>
                <a:off x="10008638" y="655337"/>
                <a:ext cx="219441" cy="393776"/>
              </a:xfrm>
              <a:custGeom>
                <a:avLst/>
                <a:gdLst/>
                <a:ahLst/>
                <a:cxnLst/>
                <a:rect l="l" t="t" r="r" b="b"/>
                <a:pathLst>
                  <a:path w="341" h="612" extrusionOk="0">
                    <a:moveTo>
                      <a:pt x="15" y="1"/>
                    </a:moveTo>
                    <a:cubicBezTo>
                      <a:pt x="1" y="38"/>
                      <a:pt x="29" y="117"/>
                      <a:pt x="33" y="159"/>
                    </a:cubicBezTo>
                    <a:cubicBezTo>
                      <a:pt x="43" y="220"/>
                      <a:pt x="48" y="280"/>
                      <a:pt x="48" y="345"/>
                    </a:cubicBezTo>
                    <a:cubicBezTo>
                      <a:pt x="52" y="419"/>
                      <a:pt x="52" y="499"/>
                      <a:pt x="71" y="568"/>
                    </a:cubicBezTo>
                    <a:cubicBezTo>
                      <a:pt x="76" y="582"/>
                      <a:pt x="80" y="591"/>
                      <a:pt x="89" y="600"/>
                    </a:cubicBezTo>
                    <a:cubicBezTo>
                      <a:pt x="99" y="610"/>
                      <a:pt x="113" y="610"/>
                      <a:pt x="127" y="610"/>
                    </a:cubicBezTo>
                    <a:cubicBezTo>
                      <a:pt x="136" y="611"/>
                      <a:pt x="145" y="611"/>
                      <a:pt x="155" y="611"/>
                    </a:cubicBezTo>
                    <a:cubicBezTo>
                      <a:pt x="201" y="611"/>
                      <a:pt x="247" y="602"/>
                      <a:pt x="290" y="582"/>
                    </a:cubicBezTo>
                    <a:cubicBezTo>
                      <a:pt x="303" y="578"/>
                      <a:pt x="312" y="572"/>
                      <a:pt x="322" y="563"/>
                    </a:cubicBezTo>
                    <a:cubicBezTo>
                      <a:pt x="340" y="540"/>
                      <a:pt x="336" y="503"/>
                      <a:pt x="327" y="475"/>
                    </a:cubicBezTo>
                    <a:cubicBezTo>
                      <a:pt x="299" y="382"/>
                      <a:pt x="252" y="299"/>
                      <a:pt x="196" y="220"/>
                    </a:cubicBezTo>
                    <a:cubicBezTo>
                      <a:pt x="168" y="177"/>
                      <a:pt x="140" y="140"/>
                      <a:pt x="108" y="104"/>
                    </a:cubicBezTo>
                    <a:cubicBezTo>
                      <a:pt x="80" y="70"/>
                      <a:pt x="52" y="24"/>
                      <a:pt x="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23"/>
              <p:cNvSpPr/>
              <p:nvPr/>
            </p:nvSpPr>
            <p:spPr>
              <a:xfrm>
                <a:off x="9800135" y="655337"/>
                <a:ext cx="203997" cy="409218"/>
              </a:xfrm>
              <a:custGeom>
                <a:avLst/>
                <a:gdLst/>
                <a:ahLst/>
                <a:cxnLst/>
                <a:rect l="l" t="t" r="r" b="b"/>
                <a:pathLst>
                  <a:path w="317" h="636" extrusionOk="0">
                    <a:moveTo>
                      <a:pt x="297" y="1"/>
                    </a:moveTo>
                    <a:cubicBezTo>
                      <a:pt x="260" y="20"/>
                      <a:pt x="237" y="104"/>
                      <a:pt x="218" y="136"/>
                    </a:cubicBezTo>
                    <a:cubicBezTo>
                      <a:pt x="190" y="192"/>
                      <a:pt x="153" y="243"/>
                      <a:pt x="121" y="293"/>
                    </a:cubicBezTo>
                    <a:cubicBezTo>
                      <a:pt x="78" y="359"/>
                      <a:pt x="33" y="419"/>
                      <a:pt x="5" y="488"/>
                    </a:cubicBezTo>
                    <a:cubicBezTo>
                      <a:pt x="0" y="503"/>
                      <a:pt x="0" y="512"/>
                      <a:pt x="0" y="526"/>
                    </a:cubicBezTo>
                    <a:cubicBezTo>
                      <a:pt x="5" y="540"/>
                      <a:pt x="14" y="550"/>
                      <a:pt x="23" y="559"/>
                    </a:cubicBezTo>
                    <a:cubicBezTo>
                      <a:pt x="65" y="591"/>
                      <a:pt x="116" y="619"/>
                      <a:pt x="172" y="634"/>
                    </a:cubicBezTo>
                    <a:cubicBezTo>
                      <a:pt x="181" y="634"/>
                      <a:pt x="188" y="635"/>
                      <a:pt x="196" y="635"/>
                    </a:cubicBezTo>
                    <a:cubicBezTo>
                      <a:pt x="200" y="635"/>
                      <a:pt x="204" y="635"/>
                      <a:pt x="209" y="634"/>
                    </a:cubicBezTo>
                    <a:cubicBezTo>
                      <a:pt x="237" y="628"/>
                      <a:pt x="256" y="596"/>
                      <a:pt x="265" y="563"/>
                    </a:cubicBezTo>
                    <a:cubicBezTo>
                      <a:pt x="297" y="475"/>
                      <a:pt x="312" y="377"/>
                      <a:pt x="316" y="280"/>
                    </a:cubicBezTo>
                    <a:cubicBezTo>
                      <a:pt x="316" y="233"/>
                      <a:pt x="316" y="182"/>
                      <a:pt x="312" y="136"/>
                    </a:cubicBezTo>
                    <a:cubicBezTo>
                      <a:pt x="312" y="94"/>
                      <a:pt x="312" y="38"/>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23"/>
              <p:cNvSpPr/>
              <p:nvPr/>
            </p:nvSpPr>
            <p:spPr>
              <a:xfrm>
                <a:off x="9616730" y="619948"/>
                <a:ext cx="333345" cy="330720"/>
              </a:xfrm>
              <a:custGeom>
                <a:avLst/>
                <a:gdLst/>
                <a:ahLst/>
                <a:cxnLst/>
                <a:rect l="l" t="t" r="r" b="b"/>
                <a:pathLst>
                  <a:path w="518" h="514" extrusionOk="0">
                    <a:moveTo>
                      <a:pt x="517" y="0"/>
                    </a:moveTo>
                    <a:cubicBezTo>
                      <a:pt x="475" y="0"/>
                      <a:pt x="415" y="60"/>
                      <a:pt x="382" y="79"/>
                    </a:cubicBezTo>
                    <a:cubicBezTo>
                      <a:pt x="331" y="116"/>
                      <a:pt x="275" y="144"/>
                      <a:pt x="219" y="172"/>
                    </a:cubicBezTo>
                    <a:cubicBezTo>
                      <a:pt x="150" y="209"/>
                      <a:pt x="80" y="242"/>
                      <a:pt x="24" y="292"/>
                    </a:cubicBezTo>
                    <a:cubicBezTo>
                      <a:pt x="15" y="298"/>
                      <a:pt x="6" y="307"/>
                      <a:pt x="6" y="316"/>
                    </a:cubicBezTo>
                    <a:cubicBezTo>
                      <a:pt x="1" y="330"/>
                      <a:pt x="6" y="344"/>
                      <a:pt x="11" y="358"/>
                    </a:cubicBezTo>
                    <a:cubicBezTo>
                      <a:pt x="29" y="410"/>
                      <a:pt x="62" y="455"/>
                      <a:pt x="103" y="493"/>
                    </a:cubicBezTo>
                    <a:cubicBezTo>
                      <a:pt x="112" y="502"/>
                      <a:pt x="122" y="511"/>
                      <a:pt x="131" y="511"/>
                    </a:cubicBezTo>
                    <a:cubicBezTo>
                      <a:pt x="137" y="513"/>
                      <a:pt x="144" y="514"/>
                      <a:pt x="150" y="514"/>
                    </a:cubicBezTo>
                    <a:cubicBezTo>
                      <a:pt x="176" y="514"/>
                      <a:pt x="200" y="499"/>
                      <a:pt x="219" y="483"/>
                    </a:cubicBezTo>
                    <a:cubicBezTo>
                      <a:pt x="290" y="419"/>
                      <a:pt x="350" y="339"/>
                      <a:pt x="397" y="256"/>
                    </a:cubicBezTo>
                    <a:cubicBezTo>
                      <a:pt x="419" y="214"/>
                      <a:pt x="443" y="167"/>
                      <a:pt x="462" y="125"/>
                    </a:cubicBezTo>
                    <a:cubicBezTo>
                      <a:pt x="481" y="88"/>
                      <a:pt x="513" y="41"/>
                      <a:pt x="5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23"/>
              <p:cNvSpPr/>
              <p:nvPr/>
            </p:nvSpPr>
            <p:spPr>
              <a:xfrm>
                <a:off x="9527280" y="554961"/>
                <a:ext cx="410567" cy="175655"/>
              </a:xfrm>
              <a:custGeom>
                <a:avLst/>
                <a:gdLst/>
                <a:ahLst/>
                <a:cxnLst/>
                <a:rect l="l" t="t" r="r" b="b"/>
                <a:pathLst>
                  <a:path w="638" h="273" extrusionOk="0">
                    <a:moveTo>
                      <a:pt x="111" y="1"/>
                    </a:moveTo>
                    <a:cubicBezTo>
                      <a:pt x="97" y="1"/>
                      <a:pt x="84" y="1"/>
                      <a:pt x="71" y="3"/>
                    </a:cubicBezTo>
                    <a:cubicBezTo>
                      <a:pt x="56" y="3"/>
                      <a:pt x="47" y="9"/>
                      <a:pt x="38" y="13"/>
                    </a:cubicBezTo>
                    <a:cubicBezTo>
                      <a:pt x="28" y="22"/>
                      <a:pt x="24" y="36"/>
                      <a:pt x="19" y="50"/>
                    </a:cubicBezTo>
                    <a:cubicBezTo>
                      <a:pt x="6" y="101"/>
                      <a:pt x="0" y="157"/>
                      <a:pt x="15" y="213"/>
                    </a:cubicBezTo>
                    <a:cubicBezTo>
                      <a:pt x="15" y="226"/>
                      <a:pt x="19" y="236"/>
                      <a:pt x="24" y="245"/>
                    </a:cubicBezTo>
                    <a:cubicBezTo>
                      <a:pt x="43" y="273"/>
                      <a:pt x="80" y="273"/>
                      <a:pt x="112" y="273"/>
                    </a:cubicBezTo>
                    <a:cubicBezTo>
                      <a:pt x="210" y="264"/>
                      <a:pt x="303" y="236"/>
                      <a:pt x="391" y="194"/>
                    </a:cubicBezTo>
                    <a:cubicBezTo>
                      <a:pt x="433" y="176"/>
                      <a:pt x="480" y="157"/>
                      <a:pt x="521" y="133"/>
                    </a:cubicBezTo>
                    <a:cubicBezTo>
                      <a:pt x="558" y="110"/>
                      <a:pt x="609" y="92"/>
                      <a:pt x="637" y="64"/>
                    </a:cubicBezTo>
                    <a:cubicBezTo>
                      <a:pt x="619" y="48"/>
                      <a:pt x="583" y="46"/>
                      <a:pt x="550" y="46"/>
                    </a:cubicBezTo>
                    <a:cubicBezTo>
                      <a:pt x="535" y="46"/>
                      <a:pt x="520" y="46"/>
                      <a:pt x="508" y="46"/>
                    </a:cubicBezTo>
                    <a:cubicBezTo>
                      <a:pt x="499" y="46"/>
                      <a:pt x="491" y="46"/>
                      <a:pt x="485" y="45"/>
                    </a:cubicBezTo>
                    <a:cubicBezTo>
                      <a:pt x="419" y="41"/>
                      <a:pt x="358" y="36"/>
                      <a:pt x="298" y="26"/>
                    </a:cubicBezTo>
                    <a:cubicBezTo>
                      <a:pt x="237" y="15"/>
                      <a:pt x="173" y="1"/>
                      <a:pt x="1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23"/>
              <p:cNvSpPr/>
              <p:nvPr/>
            </p:nvSpPr>
            <p:spPr>
              <a:xfrm>
                <a:off x="10051111" y="640538"/>
                <a:ext cx="353294" cy="315278"/>
              </a:xfrm>
              <a:custGeom>
                <a:avLst/>
                <a:gdLst/>
                <a:ahLst/>
                <a:cxnLst/>
                <a:rect l="l" t="t" r="r" b="b"/>
                <a:pathLst>
                  <a:path w="549" h="490" extrusionOk="0">
                    <a:moveTo>
                      <a:pt x="1" y="0"/>
                    </a:moveTo>
                    <a:cubicBezTo>
                      <a:pt x="1" y="43"/>
                      <a:pt x="65" y="93"/>
                      <a:pt x="89" y="127"/>
                    </a:cubicBezTo>
                    <a:cubicBezTo>
                      <a:pt x="126" y="177"/>
                      <a:pt x="163" y="228"/>
                      <a:pt x="196" y="284"/>
                    </a:cubicBezTo>
                    <a:cubicBezTo>
                      <a:pt x="233" y="350"/>
                      <a:pt x="270" y="414"/>
                      <a:pt x="325" y="470"/>
                    </a:cubicBezTo>
                    <a:cubicBezTo>
                      <a:pt x="335" y="475"/>
                      <a:pt x="344" y="484"/>
                      <a:pt x="353" y="489"/>
                    </a:cubicBezTo>
                    <a:cubicBezTo>
                      <a:pt x="368" y="489"/>
                      <a:pt x="381" y="484"/>
                      <a:pt x="396" y="479"/>
                    </a:cubicBezTo>
                    <a:cubicBezTo>
                      <a:pt x="441" y="451"/>
                      <a:pt x="488" y="419"/>
                      <a:pt x="521" y="372"/>
                    </a:cubicBezTo>
                    <a:cubicBezTo>
                      <a:pt x="531" y="363"/>
                      <a:pt x="535" y="354"/>
                      <a:pt x="540" y="344"/>
                    </a:cubicBezTo>
                    <a:cubicBezTo>
                      <a:pt x="549" y="312"/>
                      <a:pt x="525" y="284"/>
                      <a:pt x="503" y="260"/>
                    </a:cubicBezTo>
                    <a:cubicBezTo>
                      <a:pt x="433" y="191"/>
                      <a:pt x="349" y="140"/>
                      <a:pt x="261" y="99"/>
                    </a:cubicBezTo>
                    <a:cubicBezTo>
                      <a:pt x="218" y="80"/>
                      <a:pt x="173" y="61"/>
                      <a:pt x="126" y="43"/>
                    </a:cubicBezTo>
                    <a:cubicBezTo>
                      <a:pt x="89" y="28"/>
                      <a:pt x="38"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23"/>
              <p:cNvSpPr/>
              <p:nvPr/>
            </p:nvSpPr>
            <p:spPr>
              <a:xfrm>
                <a:off x="9877358" y="545953"/>
                <a:ext cx="195631" cy="144771"/>
              </a:xfrm>
              <a:custGeom>
                <a:avLst/>
                <a:gdLst/>
                <a:ahLst/>
                <a:cxnLst/>
                <a:rect l="l" t="t" r="r" b="b"/>
                <a:pathLst>
                  <a:path w="304" h="225" extrusionOk="0">
                    <a:moveTo>
                      <a:pt x="142" y="1"/>
                    </a:moveTo>
                    <a:cubicBezTo>
                      <a:pt x="126" y="1"/>
                      <a:pt x="110" y="3"/>
                      <a:pt x="93" y="8"/>
                    </a:cubicBezTo>
                    <a:cubicBezTo>
                      <a:pt x="76" y="12"/>
                      <a:pt x="38" y="17"/>
                      <a:pt x="29" y="36"/>
                    </a:cubicBezTo>
                    <a:cubicBezTo>
                      <a:pt x="1" y="83"/>
                      <a:pt x="61" y="143"/>
                      <a:pt x="89" y="166"/>
                    </a:cubicBezTo>
                    <a:cubicBezTo>
                      <a:pt x="121" y="194"/>
                      <a:pt x="159" y="212"/>
                      <a:pt x="196" y="218"/>
                    </a:cubicBezTo>
                    <a:cubicBezTo>
                      <a:pt x="209" y="221"/>
                      <a:pt x="222" y="224"/>
                      <a:pt x="235" y="224"/>
                    </a:cubicBezTo>
                    <a:cubicBezTo>
                      <a:pt x="241" y="224"/>
                      <a:pt x="246" y="224"/>
                      <a:pt x="252" y="222"/>
                    </a:cubicBezTo>
                    <a:cubicBezTo>
                      <a:pt x="271" y="218"/>
                      <a:pt x="289" y="203"/>
                      <a:pt x="299" y="184"/>
                    </a:cubicBezTo>
                    <a:cubicBezTo>
                      <a:pt x="303" y="175"/>
                      <a:pt x="303" y="156"/>
                      <a:pt x="303" y="143"/>
                    </a:cubicBezTo>
                    <a:cubicBezTo>
                      <a:pt x="293" y="78"/>
                      <a:pt x="243" y="17"/>
                      <a:pt x="177" y="4"/>
                    </a:cubicBezTo>
                    <a:cubicBezTo>
                      <a:pt x="165" y="2"/>
                      <a:pt x="154" y="1"/>
                      <a:pt x="1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52" name="Google Shape;952;p23"/>
            <p:cNvGrpSpPr/>
            <p:nvPr/>
          </p:nvGrpSpPr>
          <p:grpSpPr>
            <a:xfrm>
              <a:off x="8621264" y="121580"/>
              <a:ext cx="820244" cy="1154051"/>
              <a:chOff x="8414609" y="1662587"/>
              <a:chExt cx="971737" cy="1367198"/>
            </a:xfrm>
          </p:grpSpPr>
          <p:sp>
            <p:nvSpPr>
              <p:cNvPr id="953" name="Google Shape;953;p23"/>
              <p:cNvSpPr/>
              <p:nvPr/>
            </p:nvSpPr>
            <p:spPr>
              <a:xfrm rot="9523030">
                <a:off x="8974595" y="1693780"/>
                <a:ext cx="275848" cy="553348"/>
              </a:xfrm>
              <a:custGeom>
                <a:avLst/>
                <a:gdLst/>
                <a:ahLst/>
                <a:cxnLst/>
                <a:rect l="l" t="t" r="r" b="b"/>
                <a:pathLst>
                  <a:path w="317" h="636" extrusionOk="0">
                    <a:moveTo>
                      <a:pt x="297" y="1"/>
                    </a:moveTo>
                    <a:cubicBezTo>
                      <a:pt x="260" y="20"/>
                      <a:pt x="237" y="104"/>
                      <a:pt x="218" y="136"/>
                    </a:cubicBezTo>
                    <a:cubicBezTo>
                      <a:pt x="190" y="192"/>
                      <a:pt x="153" y="243"/>
                      <a:pt x="121" y="293"/>
                    </a:cubicBezTo>
                    <a:cubicBezTo>
                      <a:pt x="78" y="359"/>
                      <a:pt x="33" y="419"/>
                      <a:pt x="5" y="488"/>
                    </a:cubicBezTo>
                    <a:cubicBezTo>
                      <a:pt x="0" y="503"/>
                      <a:pt x="0" y="512"/>
                      <a:pt x="0" y="526"/>
                    </a:cubicBezTo>
                    <a:cubicBezTo>
                      <a:pt x="5" y="540"/>
                      <a:pt x="14" y="550"/>
                      <a:pt x="23" y="559"/>
                    </a:cubicBezTo>
                    <a:cubicBezTo>
                      <a:pt x="65" y="591"/>
                      <a:pt x="116" y="619"/>
                      <a:pt x="172" y="634"/>
                    </a:cubicBezTo>
                    <a:cubicBezTo>
                      <a:pt x="181" y="634"/>
                      <a:pt x="188" y="635"/>
                      <a:pt x="196" y="635"/>
                    </a:cubicBezTo>
                    <a:cubicBezTo>
                      <a:pt x="200" y="635"/>
                      <a:pt x="204" y="635"/>
                      <a:pt x="209" y="634"/>
                    </a:cubicBezTo>
                    <a:cubicBezTo>
                      <a:pt x="237" y="628"/>
                      <a:pt x="256" y="596"/>
                      <a:pt x="265" y="563"/>
                    </a:cubicBezTo>
                    <a:cubicBezTo>
                      <a:pt x="297" y="475"/>
                      <a:pt x="312" y="377"/>
                      <a:pt x="316" y="280"/>
                    </a:cubicBezTo>
                    <a:cubicBezTo>
                      <a:pt x="316" y="233"/>
                      <a:pt x="316" y="182"/>
                      <a:pt x="312" y="136"/>
                    </a:cubicBezTo>
                    <a:cubicBezTo>
                      <a:pt x="312" y="94"/>
                      <a:pt x="312" y="38"/>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23"/>
              <p:cNvSpPr/>
              <p:nvPr/>
            </p:nvSpPr>
            <p:spPr>
              <a:xfrm rot="3203863">
                <a:off x="8777556" y="2369511"/>
                <a:ext cx="296732" cy="532466"/>
              </a:xfrm>
              <a:custGeom>
                <a:avLst/>
                <a:gdLst/>
                <a:ahLst/>
                <a:cxnLst/>
                <a:rect l="l" t="t" r="r" b="b"/>
                <a:pathLst>
                  <a:path w="341" h="612" extrusionOk="0">
                    <a:moveTo>
                      <a:pt x="15" y="1"/>
                    </a:moveTo>
                    <a:cubicBezTo>
                      <a:pt x="1" y="38"/>
                      <a:pt x="29" y="117"/>
                      <a:pt x="33" y="159"/>
                    </a:cubicBezTo>
                    <a:cubicBezTo>
                      <a:pt x="43" y="220"/>
                      <a:pt x="48" y="280"/>
                      <a:pt x="48" y="345"/>
                    </a:cubicBezTo>
                    <a:cubicBezTo>
                      <a:pt x="52" y="419"/>
                      <a:pt x="52" y="499"/>
                      <a:pt x="71" y="568"/>
                    </a:cubicBezTo>
                    <a:cubicBezTo>
                      <a:pt x="76" y="582"/>
                      <a:pt x="80" y="591"/>
                      <a:pt x="89" y="600"/>
                    </a:cubicBezTo>
                    <a:cubicBezTo>
                      <a:pt x="99" y="610"/>
                      <a:pt x="113" y="610"/>
                      <a:pt x="127" y="610"/>
                    </a:cubicBezTo>
                    <a:cubicBezTo>
                      <a:pt x="136" y="611"/>
                      <a:pt x="145" y="611"/>
                      <a:pt x="155" y="611"/>
                    </a:cubicBezTo>
                    <a:cubicBezTo>
                      <a:pt x="201" y="611"/>
                      <a:pt x="247" y="602"/>
                      <a:pt x="290" y="582"/>
                    </a:cubicBezTo>
                    <a:cubicBezTo>
                      <a:pt x="303" y="578"/>
                      <a:pt x="312" y="572"/>
                      <a:pt x="322" y="563"/>
                    </a:cubicBezTo>
                    <a:cubicBezTo>
                      <a:pt x="340" y="540"/>
                      <a:pt x="336" y="503"/>
                      <a:pt x="327" y="475"/>
                    </a:cubicBezTo>
                    <a:cubicBezTo>
                      <a:pt x="299" y="382"/>
                      <a:pt x="252" y="299"/>
                      <a:pt x="196" y="220"/>
                    </a:cubicBezTo>
                    <a:cubicBezTo>
                      <a:pt x="168" y="177"/>
                      <a:pt x="140" y="140"/>
                      <a:pt x="108" y="104"/>
                    </a:cubicBezTo>
                    <a:cubicBezTo>
                      <a:pt x="80" y="70"/>
                      <a:pt x="52" y="24"/>
                      <a:pt x="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23"/>
              <p:cNvSpPr/>
              <p:nvPr/>
            </p:nvSpPr>
            <p:spPr>
              <a:xfrm rot="3203863">
                <a:off x="8605281" y="2130573"/>
                <a:ext cx="275848" cy="553347"/>
              </a:xfrm>
              <a:custGeom>
                <a:avLst/>
                <a:gdLst/>
                <a:ahLst/>
                <a:cxnLst/>
                <a:rect l="l" t="t" r="r" b="b"/>
                <a:pathLst>
                  <a:path w="317" h="636" extrusionOk="0">
                    <a:moveTo>
                      <a:pt x="297" y="1"/>
                    </a:moveTo>
                    <a:cubicBezTo>
                      <a:pt x="260" y="20"/>
                      <a:pt x="237" y="104"/>
                      <a:pt x="218" y="136"/>
                    </a:cubicBezTo>
                    <a:cubicBezTo>
                      <a:pt x="190" y="192"/>
                      <a:pt x="153" y="243"/>
                      <a:pt x="121" y="293"/>
                    </a:cubicBezTo>
                    <a:cubicBezTo>
                      <a:pt x="78" y="359"/>
                      <a:pt x="33" y="419"/>
                      <a:pt x="5" y="488"/>
                    </a:cubicBezTo>
                    <a:cubicBezTo>
                      <a:pt x="0" y="503"/>
                      <a:pt x="0" y="512"/>
                      <a:pt x="0" y="526"/>
                    </a:cubicBezTo>
                    <a:cubicBezTo>
                      <a:pt x="5" y="540"/>
                      <a:pt x="14" y="550"/>
                      <a:pt x="23" y="559"/>
                    </a:cubicBezTo>
                    <a:cubicBezTo>
                      <a:pt x="65" y="591"/>
                      <a:pt x="116" y="619"/>
                      <a:pt x="172" y="634"/>
                    </a:cubicBezTo>
                    <a:cubicBezTo>
                      <a:pt x="181" y="634"/>
                      <a:pt x="188" y="635"/>
                      <a:pt x="196" y="635"/>
                    </a:cubicBezTo>
                    <a:cubicBezTo>
                      <a:pt x="200" y="635"/>
                      <a:pt x="204" y="635"/>
                      <a:pt x="209" y="634"/>
                    </a:cubicBezTo>
                    <a:cubicBezTo>
                      <a:pt x="237" y="628"/>
                      <a:pt x="256" y="596"/>
                      <a:pt x="265" y="563"/>
                    </a:cubicBezTo>
                    <a:cubicBezTo>
                      <a:pt x="297" y="475"/>
                      <a:pt x="312" y="377"/>
                      <a:pt x="316" y="280"/>
                    </a:cubicBezTo>
                    <a:cubicBezTo>
                      <a:pt x="316" y="233"/>
                      <a:pt x="316" y="182"/>
                      <a:pt x="312" y="136"/>
                    </a:cubicBezTo>
                    <a:cubicBezTo>
                      <a:pt x="312" y="94"/>
                      <a:pt x="312" y="38"/>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23"/>
              <p:cNvSpPr/>
              <p:nvPr/>
            </p:nvSpPr>
            <p:spPr>
              <a:xfrm rot="3203863">
                <a:off x="8503120" y="1994579"/>
                <a:ext cx="450755" cy="447202"/>
              </a:xfrm>
              <a:custGeom>
                <a:avLst/>
                <a:gdLst/>
                <a:ahLst/>
                <a:cxnLst/>
                <a:rect l="l" t="t" r="r" b="b"/>
                <a:pathLst>
                  <a:path w="518" h="514" extrusionOk="0">
                    <a:moveTo>
                      <a:pt x="517" y="0"/>
                    </a:moveTo>
                    <a:cubicBezTo>
                      <a:pt x="475" y="0"/>
                      <a:pt x="415" y="60"/>
                      <a:pt x="382" y="79"/>
                    </a:cubicBezTo>
                    <a:cubicBezTo>
                      <a:pt x="331" y="116"/>
                      <a:pt x="275" y="144"/>
                      <a:pt x="219" y="172"/>
                    </a:cubicBezTo>
                    <a:cubicBezTo>
                      <a:pt x="150" y="209"/>
                      <a:pt x="80" y="242"/>
                      <a:pt x="24" y="292"/>
                    </a:cubicBezTo>
                    <a:cubicBezTo>
                      <a:pt x="15" y="298"/>
                      <a:pt x="6" y="307"/>
                      <a:pt x="6" y="316"/>
                    </a:cubicBezTo>
                    <a:cubicBezTo>
                      <a:pt x="1" y="330"/>
                      <a:pt x="6" y="344"/>
                      <a:pt x="11" y="358"/>
                    </a:cubicBezTo>
                    <a:cubicBezTo>
                      <a:pt x="29" y="410"/>
                      <a:pt x="62" y="455"/>
                      <a:pt x="103" y="493"/>
                    </a:cubicBezTo>
                    <a:cubicBezTo>
                      <a:pt x="112" y="502"/>
                      <a:pt x="122" y="511"/>
                      <a:pt x="131" y="511"/>
                    </a:cubicBezTo>
                    <a:cubicBezTo>
                      <a:pt x="137" y="513"/>
                      <a:pt x="144" y="514"/>
                      <a:pt x="150" y="514"/>
                    </a:cubicBezTo>
                    <a:cubicBezTo>
                      <a:pt x="176" y="514"/>
                      <a:pt x="200" y="499"/>
                      <a:pt x="219" y="483"/>
                    </a:cubicBezTo>
                    <a:cubicBezTo>
                      <a:pt x="290" y="419"/>
                      <a:pt x="350" y="339"/>
                      <a:pt x="397" y="256"/>
                    </a:cubicBezTo>
                    <a:cubicBezTo>
                      <a:pt x="419" y="214"/>
                      <a:pt x="443" y="167"/>
                      <a:pt x="462" y="125"/>
                    </a:cubicBezTo>
                    <a:cubicBezTo>
                      <a:pt x="481" y="88"/>
                      <a:pt x="513" y="41"/>
                      <a:pt x="5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23"/>
              <p:cNvSpPr/>
              <p:nvPr/>
            </p:nvSpPr>
            <p:spPr>
              <a:xfrm rot="3203863">
                <a:off x="8564629" y="1929322"/>
                <a:ext cx="555177" cy="237522"/>
              </a:xfrm>
              <a:custGeom>
                <a:avLst/>
                <a:gdLst/>
                <a:ahLst/>
                <a:cxnLst/>
                <a:rect l="l" t="t" r="r" b="b"/>
                <a:pathLst>
                  <a:path w="638" h="273" extrusionOk="0">
                    <a:moveTo>
                      <a:pt x="111" y="1"/>
                    </a:moveTo>
                    <a:cubicBezTo>
                      <a:pt x="97" y="1"/>
                      <a:pt x="84" y="1"/>
                      <a:pt x="71" y="3"/>
                    </a:cubicBezTo>
                    <a:cubicBezTo>
                      <a:pt x="56" y="3"/>
                      <a:pt x="47" y="9"/>
                      <a:pt x="38" y="13"/>
                    </a:cubicBezTo>
                    <a:cubicBezTo>
                      <a:pt x="28" y="22"/>
                      <a:pt x="24" y="36"/>
                      <a:pt x="19" y="50"/>
                    </a:cubicBezTo>
                    <a:cubicBezTo>
                      <a:pt x="6" y="101"/>
                      <a:pt x="0" y="157"/>
                      <a:pt x="15" y="213"/>
                    </a:cubicBezTo>
                    <a:cubicBezTo>
                      <a:pt x="15" y="226"/>
                      <a:pt x="19" y="236"/>
                      <a:pt x="24" y="245"/>
                    </a:cubicBezTo>
                    <a:cubicBezTo>
                      <a:pt x="43" y="273"/>
                      <a:pt x="80" y="273"/>
                      <a:pt x="112" y="273"/>
                    </a:cubicBezTo>
                    <a:cubicBezTo>
                      <a:pt x="210" y="264"/>
                      <a:pt x="303" y="236"/>
                      <a:pt x="391" y="194"/>
                    </a:cubicBezTo>
                    <a:cubicBezTo>
                      <a:pt x="433" y="176"/>
                      <a:pt x="480" y="157"/>
                      <a:pt x="521" y="133"/>
                    </a:cubicBezTo>
                    <a:cubicBezTo>
                      <a:pt x="558" y="110"/>
                      <a:pt x="609" y="92"/>
                      <a:pt x="637" y="64"/>
                    </a:cubicBezTo>
                    <a:cubicBezTo>
                      <a:pt x="619" y="48"/>
                      <a:pt x="583" y="46"/>
                      <a:pt x="550" y="46"/>
                    </a:cubicBezTo>
                    <a:cubicBezTo>
                      <a:pt x="535" y="46"/>
                      <a:pt x="520" y="46"/>
                      <a:pt x="508" y="46"/>
                    </a:cubicBezTo>
                    <a:cubicBezTo>
                      <a:pt x="499" y="46"/>
                      <a:pt x="491" y="46"/>
                      <a:pt x="485" y="45"/>
                    </a:cubicBezTo>
                    <a:cubicBezTo>
                      <a:pt x="419" y="41"/>
                      <a:pt x="358" y="36"/>
                      <a:pt x="298" y="26"/>
                    </a:cubicBezTo>
                    <a:cubicBezTo>
                      <a:pt x="237" y="15"/>
                      <a:pt x="173" y="1"/>
                      <a:pt x="1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23"/>
              <p:cNvSpPr/>
              <p:nvPr/>
            </p:nvSpPr>
            <p:spPr>
              <a:xfrm rot="3203863">
                <a:off x="8833933" y="2497765"/>
                <a:ext cx="477730" cy="426321"/>
              </a:xfrm>
              <a:custGeom>
                <a:avLst/>
                <a:gdLst/>
                <a:ahLst/>
                <a:cxnLst/>
                <a:rect l="l" t="t" r="r" b="b"/>
                <a:pathLst>
                  <a:path w="549" h="490" extrusionOk="0">
                    <a:moveTo>
                      <a:pt x="1" y="0"/>
                    </a:moveTo>
                    <a:cubicBezTo>
                      <a:pt x="1" y="43"/>
                      <a:pt x="65" y="93"/>
                      <a:pt x="89" y="127"/>
                    </a:cubicBezTo>
                    <a:cubicBezTo>
                      <a:pt x="126" y="177"/>
                      <a:pt x="163" y="228"/>
                      <a:pt x="196" y="284"/>
                    </a:cubicBezTo>
                    <a:cubicBezTo>
                      <a:pt x="233" y="350"/>
                      <a:pt x="270" y="414"/>
                      <a:pt x="325" y="470"/>
                    </a:cubicBezTo>
                    <a:cubicBezTo>
                      <a:pt x="335" y="475"/>
                      <a:pt x="344" y="484"/>
                      <a:pt x="353" y="489"/>
                    </a:cubicBezTo>
                    <a:cubicBezTo>
                      <a:pt x="368" y="489"/>
                      <a:pt x="381" y="484"/>
                      <a:pt x="396" y="479"/>
                    </a:cubicBezTo>
                    <a:cubicBezTo>
                      <a:pt x="441" y="451"/>
                      <a:pt x="488" y="419"/>
                      <a:pt x="521" y="372"/>
                    </a:cubicBezTo>
                    <a:cubicBezTo>
                      <a:pt x="531" y="363"/>
                      <a:pt x="535" y="354"/>
                      <a:pt x="540" y="344"/>
                    </a:cubicBezTo>
                    <a:cubicBezTo>
                      <a:pt x="549" y="312"/>
                      <a:pt x="525" y="284"/>
                      <a:pt x="503" y="260"/>
                    </a:cubicBezTo>
                    <a:cubicBezTo>
                      <a:pt x="433" y="191"/>
                      <a:pt x="349" y="140"/>
                      <a:pt x="261" y="99"/>
                    </a:cubicBezTo>
                    <a:cubicBezTo>
                      <a:pt x="218" y="80"/>
                      <a:pt x="173" y="61"/>
                      <a:pt x="126" y="43"/>
                    </a:cubicBezTo>
                    <a:cubicBezTo>
                      <a:pt x="89" y="28"/>
                      <a:pt x="38"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 name="Google Shape;959;p23"/>
              <p:cNvSpPr/>
              <p:nvPr/>
            </p:nvSpPr>
            <p:spPr>
              <a:xfrm rot="3203863">
                <a:off x="8932101" y="2193855"/>
                <a:ext cx="264536" cy="195760"/>
              </a:xfrm>
              <a:custGeom>
                <a:avLst/>
                <a:gdLst/>
                <a:ahLst/>
                <a:cxnLst/>
                <a:rect l="l" t="t" r="r" b="b"/>
                <a:pathLst>
                  <a:path w="304" h="225" extrusionOk="0">
                    <a:moveTo>
                      <a:pt x="142" y="1"/>
                    </a:moveTo>
                    <a:cubicBezTo>
                      <a:pt x="126" y="1"/>
                      <a:pt x="110" y="3"/>
                      <a:pt x="93" y="8"/>
                    </a:cubicBezTo>
                    <a:cubicBezTo>
                      <a:pt x="76" y="12"/>
                      <a:pt x="38" y="17"/>
                      <a:pt x="29" y="36"/>
                    </a:cubicBezTo>
                    <a:cubicBezTo>
                      <a:pt x="1" y="83"/>
                      <a:pt x="61" y="143"/>
                      <a:pt x="89" y="166"/>
                    </a:cubicBezTo>
                    <a:cubicBezTo>
                      <a:pt x="121" y="194"/>
                      <a:pt x="159" y="212"/>
                      <a:pt x="196" y="218"/>
                    </a:cubicBezTo>
                    <a:cubicBezTo>
                      <a:pt x="209" y="221"/>
                      <a:pt x="222" y="224"/>
                      <a:pt x="235" y="224"/>
                    </a:cubicBezTo>
                    <a:cubicBezTo>
                      <a:pt x="241" y="224"/>
                      <a:pt x="246" y="224"/>
                      <a:pt x="252" y="222"/>
                    </a:cubicBezTo>
                    <a:cubicBezTo>
                      <a:pt x="271" y="218"/>
                      <a:pt x="289" y="203"/>
                      <a:pt x="299" y="184"/>
                    </a:cubicBezTo>
                    <a:cubicBezTo>
                      <a:pt x="303" y="175"/>
                      <a:pt x="303" y="156"/>
                      <a:pt x="303" y="143"/>
                    </a:cubicBezTo>
                    <a:cubicBezTo>
                      <a:pt x="293" y="78"/>
                      <a:pt x="243" y="17"/>
                      <a:pt x="177" y="4"/>
                    </a:cubicBezTo>
                    <a:cubicBezTo>
                      <a:pt x="165" y="2"/>
                      <a:pt x="154" y="1"/>
                      <a:pt x="1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60" name="Google Shape;960;p23"/>
            <p:cNvGrpSpPr/>
            <p:nvPr/>
          </p:nvGrpSpPr>
          <p:grpSpPr>
            <a:xfrm rot="2275725">
              <a:off x="-480619" y="2675363"/>
              <a:ext cx="1231966" cy="1255472"/>
              <a:chOff x="-2589330" y="2282166"/>
              <a:chExt cx="1231928" cy="1255433"/>
            </a:xfrm>
          </p:grpSpPr>
          <p:grpSp>
            <p:nvGrpSpPr>
              <p:cNvPr id="961" name="Google Shape;961;p23"/>
              <p:cNvGrpSpPr/>
              <p:nvPr/>
            </p:nvGrpSpPr>
            <p:grpSpPr>
              <a:xfrm rot="10349919" flipH="1">
                <a:off x="-2526380" y="2465899"/>
                <a:ext cx="685457" cy="1009327"/>
                <a:chOff x="8414609" y="1706699"/>
                <a:chExt cx="812034" cy="1195710"/>
              </a:xfrm>
            </p:grpSpPr>
            <p:sp>
              <p:nvSpPr>
                <p:cNvPr id="962" name="Google Shape;962;p23"/>
                <p:cNvSpPr/>
                <p:nvPr/>
              </p:nvSpPr>
              <p:spPr>
                <a:xfrm rot="3203863">
                  <a:off x="8776083" y="2358324"/>
                  <a:ext cx="296732" cy="532466"/>
                </a:xfrm>
                <a:custGeom>
                  <a:avLst/>
                  <a:gdLst/>
                  <a:ahLst/>
                  <a:cxnLst/>
                  <a:rect l="l" t="t" r="r" b="b"/>
                  <a:pathLst>
                    <a:path w="341" h="612" extrusionOk="0">
                      <a:moveTo>
                        <a:pt x="15" y="1"/>
                      </a:moveTo>
                      <a:cubicBezTo>
                        <a:pt x="1" y="38"/>
                        <a:pt x="29" y="117"/>
                        <a:pt x="33" y="159"/>
                      </a:cubicBezTo>
                      <a:cubicBezTo>
                        <a:pt x="43" y="220"/>
                        <a:pt x="48" y="280"/>
                        <a:pt x="48" y="345"/>
                      </a:cubicBezTo>
                      <a:cubicBezTo>
                        <a:pt x="52" y="419"/>
                        <a:pt x="52" y="499"/>
                        <a:pt x="71" y="568"/>
                      </a:cubicBezTo>
                      <a:cubicBezTo>
                        <a:pt x="76" y="582"/>
                        <a:pt x="80" y="591"/>
                        <a:pt x="89" y="600"/>
                      </a:cubicBezTo>
                      <a:cubicBezTo>
                        <a:pt x="99" y="610"/>
                        <a:pt x="113" y="610"/>
                        <a:pt x="127" y="610"/>
                      </a:cubicBezTo>
                      <a:cubicBezTo>
                        <a:pt x="136" y="611"/>
                        <a:pt x="145" y="611"/>
                        <a:pt x="155" y="611"/>
                      </a:cubicBezTo>
                      <a:cubicBezTo>
                        <a:pt x="201" y="611"/>
                        <a:pt x="247" y="602"/>
                        <a:pt x="290" y="582"/>
                      </a:cubicBezTo>
                      <a:cubicBezTo>
                        <a:pt x="303" y="578"/>
                        <a:pt x="312" y="572"/>
                        <a:pt x="322" y="563"/>
                      </a:cubicBezTo>
                      <a:cubicBezTo>
                        <a:pt x="340" y="540"/>
                        <a:pt x="336" y="503"/>
                        <a:pt x="327" y="475"/>
                      </a:cubicBezTo>
                      <a:cubicBezTo>
                        <a:pt x="299" y="382"/>
                        <a:pt x="252" y="299"/>
                        <a:pt x="196" y="220"/>
                      </a:cubicBezTo>
                      <a:cubicBezTo>
                        <a:pt x="168" y="177"/>
                        <a:pt x="140" y="140"/>
                        <a:pt x="108" y="104"/>
                      </a:cubicBezTo>
                      <a:cubicBezTo>
                        <a:pt x="80" y="70"/>
                        <a:pt x="52" y="24"/>
                        <a:pt x="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23"/>
                <p:cNvSpPr/>
                <p:nvPr/>
              </p:nvSpPr>
              <p:spPr>
                <a:xfrm rot="3203863">
                  <a:off x="8616468" y="2129100"/>
                  <a:ext cx="275848" cy="553347"/>
                </a:xfrm>
                <a:custGeom>
                  <a:avLst/>
                  <a:gdLst/>
                  <a:ahLst/>
                  <a:cxnLst/>
                  <a:rect l="l" t="t" r="r" b="b"/>
                  <a:pathLst>
                    <a:path w="317" h="636" extrusionOk="0">
                      <a:moveTo>
                        <a:pt x="297" y="1"/>
                      </a:moveTo>
                      <a:cubicBezTo>
                        <a:pt x="260" y="20"/>
                        <a:pt x="237" y="104"/>
                        <a:pt x="218" y="136"/>
                      </a:cubicBezTo>
                      <a:cubicBezTo>
                        <a:pt x="190" y="192"/>
                        <a:pt x="153" y="243"/>
                        <a:pt x="121" y="293"/>
                      </a:cubicBezTo>
                      <a:cubicBezTo>
                        <a:pt x="78" y="359"/>
                        <a:pt x="33" y="419"/>
                        <a:pt x="5" y="488"/>
                      </a:cubicBezTo>
                      <a:cubicBezTo>
                        <a:pt x="0" y="503"/>
                        <a:pt x="0" y="512"/>
                        <a:pt x="0" y="526"/>
                      </a:cubicBezTo>
                      <a:cubicBezTo>
                        <a:pt x="5" y="540"/>
                        <a:pt x="14" y="550"/>
                        <a:pt x="23" y="559"/>
                      </a:cubicBezTo>
                      <a:cubicBezTo>
                        <a:pt x="65" y="591"/>
                        <a:pt x="116" y="619"/>
                        <a:pt x="172" y="634"/>
                      </a:cubicBezTo>
                      <a:cubicBezTo>
                        <a:pt x="181" y="634"/>
                        <a:pt x="188" y="635"/>
                        <a:pt x="196" y="635"/>
                      </a:cubicBezTo>
                      <a:cubicBezTo>
                        <a:pt x="200" y="635"/>
                        <a:pt x="204" y="635"/>
                        <a:pt x="209" y="634"/>
                      </a:cubicBezTo>
                      <a:cubicBezTo>
                        <a:pt x="237" y="628"/>
                        <a:pt x="256" y="596"/>
                        <a:pt x="265" y="563"/>
                      </a:cubicBezTo>
                      <a:cubicBezTo>
                        <a:pt x="297" y="475"/>
                        <a:pt x="312" y="377"/>
                        <a:pt x="316" y="280"/>
                      </a:cubicBezTo>
                      <a:cubicBezTo>
                        <a:pt x="316" y="233"/>
                        <a:pt x="316" y="182"/>
                        <a:pt x="312" y="136"/>
                      </a:cubicBezTo>
                      <a:cubicBezTo>
                        <a:pt x="312" y="94"/>
                        <a:pt x="312" y="38"/>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23"/>
                <p:cNvSpPr/>
                <p:nvPr/>
              </p:nvSpPr>
              <p:spPr>
                <a:xfrm rot="3203863">
                  <a:off x="8503120" y="1994579"/>
                  <a:ext cx="450755" cy="447202"/>
                </a:xfrm>
                <a:custGeom>
                  <a:avLst/>
                  <a:gdLst/>
                  <a:ahLst/>
                  <a:cxnLst/>
                  <a:rect l="l" t="t" r="r" b="b"/>
                  <a:pathLst>
                    <a:path w="518" h="514" extrusionOk="0">
                      <a:moveTo>
                        <a:pt x="517" y="0"/>
                      </a:moveTo>
                      <a:cubicBezTo>
                        <a:pt x="475" y="0"/>
                        <a:pt x="415" y="60"/>
                        <a:pt x="382" y="79"/>
                      </a:cubicBezTo>
                      <a:cubicBezTo>
                        <a:pt x="331" y="116"/>
                        <a:pt x="275" y="144"/>
                        <a:pt x="219" y="172"/>
                      </a:cubicBezTo>
                      <a:cubicBezTo>
                        <a:pt x="150" y="209"/>
                        <a:pt x="80" y="242"/>
                        <a:pt x="24" y="292"/>
                      </a:cubicBezTo>
                      <a:cubicBezTo>
                        <a:pt x="15" y="298"/>
                        <a:pt x="6" y="307"/>
                        <a:pt x="6" y="316"/>
                      </a:cubicBezTo>
                      <a:cubicBezTo>
                        <a:pt x="1" y="330"/>
                        <a:pt x="6" y="344"/>
                        <a:pt x="11" y="358"/>
                      </a:cubicBezTo>
                      <a:cubicBezTo>
                        <a:pt x="29" y="410"/>
                        <a:pt x="62" y="455"/>
                        <a:pt x="103" y="493"/>
                      </a:cubicBezTo>
                      <a:cubicBezTo>
                        <a:pt x="112" y="502"/>
                        <a:pt x="122" y="511"/>
                        <a:pt x="131" y="511"/>
                      </a:cubicBezTo>
                      <a:cubicBezTo>
                        <a:pt x="137" y="513"/>
                        <a:pt x="144" y="514"/>
                        <a:pt x="150" y="514"/>
                      </a:cubicBezTo>
                      <a:cubicBezTo>
                        <a:pt x="176" y="514"/>
                        <a:pt x="200" y="499"/>
                        <a:pt x="219" y="483"/>
                      </a:cubicBezTo>
                      <a:cubicBezTo>
                        <a:pt x="290" y="419"/>
                        <a:pt x="350" y="339"/>
                        <a:pt x="397" y="256"/>
                      </a:cubicBezTo>
                      <a:cubicBezTo>
                        <a:pt x="419" y="214"/>
                        <a:pt x="443" y="167"/>
                        <a:pt x="462" y="125"/>
                      </a:cubicBezTo>
                      <a:cubicBezTo>
                        <a:pt x="481" y="88"/>
                        <a:pt x="513" y="41"/>
                        <a:pt x="5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23"/>
                <p:cNvSpPr/>
                <p:nvPr/>
              </p:nvSpPr>
              <p:spPr>
                <a:xfrm rot="3203893">
                  <a:off x="8497873" y="1916651"/>
                  <a:ext cx="642497" cy="237519"/>
                </a:xfrm>
                <a:custGeom>
                  <a:avLst/>
                  <a:gdLst/>
                  <a:ahLst/>
                  <a:cxnLst/>
                  <a:rect l="l" t="t" r="r" b="b"/>
                  <a:pathLst>
                    <a:path w="638" h="273" extrusionOk="0">
                      <a:moveTo>
                        <a:pt x="111" y="1"/>
                      </a:moveTo>
                      <a:cubicBezTo>
                        <a:pt x="97" y="1"/>
                        <a:pt x="84" y="1"/>
                        <a:pt x="71" y="3"/>
                      </a:cubicBezTo>
                      <a:cubicBezTo>
                        <a:pt x="56" y="3"/>
                        <a:pt x="47" y="9"/>
                        <a:pt x="38" y="13"/>
                      </a:cubicBezTo>
                      <a:cubicBezTo>
                        <a:pt x="28" y="22"/>
                        <a:pt x="24" y="36"/>
                        <a:pt x="19" y="50"/>
                      </a:cubicBezTo>
                      <a:cubicBezTo>
                        <a:pt x="6" y="101"/>
                        <a:pt x="0" y="157"/>
                        <a:pt x="15" y="213"/>
                      </a:cubicBezTo>
                      <a:cubicBezTo>
                        <a:pt x="15" y="226"/>
                        <a:pt x="19" y="236"/>
                        <a:pt x="24" y="245"/>
                      </a:cubicBezTo>
                      <a:cubicBezTo>
                        <a:pt x="43" y="273"/>
                        <a:pt x="80" y="273"/>
                        <a:pt x="112" y="273"/>
                      </a:cubicBezTo>
                      <a:cubicBezTo>
                        <a:pt x="210" y="264"/>
                        <a:pt x="303" y="236"/>
                        <a:pt x="391" y="194"/>
                      </a:cubicBezTo>
                      <a:cubicBezTo>
                        <a:pt x="433" y="176"/>
                        <a:pt x="480" y="157"/>
                        <a:pt x="521" y="133"/>
                      </a:cubicBezTo>
                      <a:cubicBezTo>
                        <a:pt x="558" y="110"/>
                        <a:pt x="609" y="92"/>
                        <a:pt x="637" y="64"/>
                      </a:cubicBezTo>
                      <a:cubicBezTo>
                        <a:pt x="619" y="48"/>
                        <a:pt x="583" y="46"/>
                        <a:pt x="550" y="46"/>
                      </a:cubicBezTo>
                      <a:cubicBezTo>
                        <a:pt x="535" y="46"/>
                        <a:pt x="520" y="46"/>
                        <a:pt x="508" y="46"/>
                      </a:cubicBezTo>
                      <a:cubicBezTo>
                        <a:pt x="499" y="46"/>
                        <a:pt x="491" y="46"/>
                        <a:pt x="485" y="45"/>
                      </a:cubicBezTo>
                      <a:cubicBezTo>
                        <a:pt x="419" y="41"/>
                        <a:pt x="358" y="36"/>
                        <a:pt x="298" y="26"/>
                      </a:cubicBezTo>
                      <a:cubicBezTo>
                        <a:pt x="237" y="15"/>
                        <a:pt x="173" y="1"/>
                        <a:pt x="1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66" name="Google Shape;966;p23"/>
              <p:cNvGrpSpPr/>
              <p:nvPr/>
            </p:nvGrpSpPr>
            <p:grpSpPr>
              <a:xfrm rot="10800000">
                <a:off x="-2291254" y="2282166"/>
                <a:ext cx="933852" cy="1255433"/>
                <a:chOff x="8358384" y="1610245"/>
                <a:chExt cx="1106329" cy="1487304"/>
              </a:xfrm>
            </p:grpSpPr>
            <p:sp>
              <p:nvSpPr>
                <p:cNvPr id="967" name="Google Shape;967;p23"/>
                <p:cNvSpPr/>
                <p:nvPr/>
              </p:nvSpPr>
              <p:spPr>
                <a:xfrm rot="9523073">
                  <a:off x="8975683" y="1639521"/>
                  <a:ext cx="275853" cy="609527"/>
                </a:xfrm>
                <a:custGeom>
                  <a:avLst/>
                  <a:gdLst/>
                  <a:ahLst/>
                  <a:cxnLst/>
                  <a:rect l="l" t="t" r="r" b="b"/>
                  <a:pathLst>
                    <a:path w="317" h="636" extrusionOk="0">
                      <a:moveTo>
                        <a:pt x="297" y="1"/>
                      </a:moveTo>
                      <a:cubicBezTo>
                        <a:pt x="260" y="20"/>
                        <a:pt x="237" y="104"/>
                        <a:pt x="218" y="136"/>
                      </a:cubicBezTo>
                      <a:cubicBezTo>
                        <a:pt x="190" y="192"/>
                        <a:pt x="153" y="243"/>
                        <a:pt x="121" y="293"/>
                      </a:cubicBezTo>
                      <a:cubicBezTo>
                        <a:pt x="78" y="359"/>
                        <a:pt x="33" y="419"/>
                        <a:pt x="5" y="488"/>
                      </a:cubicBezTo>
                      <a:cubicBezTo>
                        <a:pt x="0" y="503"/>
                        <a:pt x="0" y="512"/>
                        <a:pt x="0" y="526"/>
                      </a:cubicBezTo>
                      <a:cubicBezTo>
                        <a:pt x="5" y="540"/>
                        <a:pt x="14" y="550"/>
                        <a:pt x="23" y="559"/>
                      </a:cubicBezTo>
                      <a:cubicBezTo>
                        <a:pt x="65" y="591"/>
                        <a:pt x="116" y="619"/>
                        <a:pt x="172" y="634"/>
                      </a:cubicBezTo>
                      <a:cubicBezTo>
                        <a:pt x="181" y="634"/>
                        <a:pt x="188" y="635"/>
                        <a:pt x="196" y="635"/>
                      </a:cubicBezTo>
                      <a:cubicBezTo>
                        <a:pt x="200" y="635"/>
                        <a:pt x="204" y="635"/>
                        <a:pt x="209" y="634"/>
                      </a:cubicBezTo>
                      <a:cubicBezTo>
                        <a:pt x="237" y="628"/>
                        <a:pt x="256" y="596"/>
                        <a:pt x="265" y="563"/>
                      </a:cubicBezTo>
                      <a:cubicBezTo>
                        <a:pt x="297" y="475"/>
                        <a:pt x="312" y="377"/>
                        <a:pt x="316" y="280"/>
                      </a:cubicBezTo>
                      <a:cubicBezTo>
                        <a:pt x="316" y="233"/>
                        <a:pt x="316" y="182"/>
                        <a:pt x="312" y="136"/>
                      </a:cubicBezTo>
                      <a:cubicBezTo>
                        <a:pt x="312" y="94"/>
                        <a:pt x="312" y="38"/>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23"/>
                <p:cNvSpPr/>
                <p:nvPr/>
              </p:nvSpPr>
              <p:spPr>
                <a:xfrm rot="3203863">
                  <a:off x="8766272" y="2358227"/>
                  <a:ext cx="296732" cy="532466"/>
                </a:xfrm>
                <a:custGeom>
                  <a:avLst/>
                  <a:gdLst/>
                  <a:ahLst/>
                  <a:cxnLst/>
                  <a:rect l="l" t="t" r="r" b="b"/>
                  <a:pathLst>
                    <a:path w="341" h="612" extrusionOk="0">
                      <a:moveTo>
                        <a:pt x="15" y="1"/>
                      </a:moveTo>
                      <a:cubicBezTo>
                        <a:pt x="1" y="38"/>
                        <a:pt x="29" y="117"/>
                        <a:pt x="33" y="159"/>
                      </a:cubicBezTo>
                      <a:cubicBezTo>
                        <a:pt x="43" y="220"/>
                        <a:pt x="48" y="280"/>
                        <a:pt x="48" y="345"/>
                      </a:cubicBezTo>
                      <a:cubicBezTo>
                        <a:pt x="52" y="419"/>
                        <a:pt x="52" y="499"/>
                        <a:pt x="71" y="568"/>
                      </a:cubicBezTo>
                      <a:cubicBezTo>
                        <a:pt x="76" y="582"/>
                        <a:pt x="80" y="591"/>
                        <a:pt x="89" y="600"/>
                      </a:cubicBezTo>
                      <a:cubicBezTo>
                        <a:pt x="99" y="610"/>
                        <a:pt x="113" y="610"/>
                        <a:pt x="127" y="610"/>
                      </a:cubicBezTo>
                      <a:cubicBezTo>
                        <a:pt x="136" y="611"/>
                        <a:pt x="145" y="611"/>
                        <a:pt x="155" y="611"/>
                      </a:cubicBezTo>
                      <a:cubicBezTo>
                        <a:pt x="201" y="611"/>
                        <a:pt x="247" y="602"/>
                        <a:pt x="290" y="582"/>
                      </a:cubicBezTo>
                      <a:cubicBezTo>
                        <a:pt x="303" y="578"/>
                        <a:pt x="312" y="572"/>
                        <a:pt x="322" y="563"/>
                      </a:cubicBezTo>
                      <a:cubicBezTo>
                        <a:pt x="340" y="540"/>
                        <a:pt x="336" y="503"/>
                        <a:pt x="327" y="475"/>
                      </a:cubicBezTo>
                      <a:cubicBezTo>
                        <a:pt x="299" y="382"/>
                        <a:pt x="252" y="299"/>
                        <a:pt x="196" y="220"/>
                      </a:cubicBezTo>
                      <a:cubicBezTo>
                        <a:pt x="168" y="177"/>
                        <a:pt x="140" y="140"/>
                        <a:pt x="108" y="104"/>
                      </a:cubicBezTo>
                      <a:cubicBezTo>
                        <a:pt x="80" y="70"/>
                        <a:pt x="52" y="24"/>
                        <a:pt x="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23"/>
                <p:cNvSpPr/>
                <p:nvPr/>
              </p:nvSpPr>
              <p:spPr>
                <a:xfrm rot="3203863">
                  <a:off x="8605281" y="2108004"/>
                  <a:ext cx="275848" cy="553347"/>
                </a:xfrm>
                <a:custGeom>
                  <a:avLst/>
                  <a:gdLst/>
                  <a:ahLst/>
                  <a:cxnLst/>
                  <a:rect l="l" t="t" r="r" b="b"/>
                  <a:pathLst>
                    <a:path w="317" h="636" extrusionOk="0">
                      <a:moveTo>
                        <a:pt x="297" y="1"/>
                      </a:moveTo>
                      <a:cubicBezTo>
                        <a:pt x="260" y="20"/>
                        <a:pt x="237" y="104"/>
                        <a:pt x="218" y="136"/>
                      </a:cubicBezTo>
                      <a:cubicBezTo>
                        <a:pt x="190" y="192"/>
                        <a:pt x="153" y="243"/>
                        <a:pt x="121" y="293"/>
                      </a:cubicBezTo>
                      <a:cubicBezTo>
                        <a:pt x="78" y="359"/>
                        <a:pt x="33" y="419"/>
                        <a:pt x="5" y="488"/>
                      </a:cubicBezTo>
                      <a:cubicBezTo>
                        <a:pt x="0" y="503"/>
                        <a:pt x="0" y="512"/>
                        <a:pt x="0" y="526"/>
                      </a:cubicBezTo>
                      <a:cubicBezTo>
                        <a:pt x="5" y="540"/>
                        <a:pt x="14" y="550"/>
                        <a:pt x="23" y="559"/>
                      </a:cubicBezTo>
                      <a:cubicBezTo>
                        <a:pt x="65" y="591"/>
                        <a:pt x="116" y="619"/>
                        <a:pt x="172" y="634"/>
                      </a:cubicBezTo>
                      <a:cubicBezTo>
                        <a:pt x="181" y="634"/>
                        <a:pt x="188" y="635"/>
                        <a:pt x="196" y="635"/>
                      </a:cubicBezTo>
                      <a:cubicBezTo>
                        <a:pt x="200" y="635"/>
                        <a:pt x="204" y="635"/>
                        <a:pt x="209" y="634"/>
                      </a:cubicBezTo>
                      <a:cubicBezTo>
                        <a:pt x="237" y="628"/>
                        <a:pt x="256" y="596"/>
                        <a:pt x="265" y="563"/>
                      </a:cubicBezTo>
                      <a:cubicBezTo>
                        <a:pt x="297" y="475"/>
                        <a:pt x="312" y="377"/>
                        <a:pt x="316" y="280"/>
                      </a:cubicBezTo>
                      <a:cubicBezTo>
                        <a:pt x="316" y="233"/>
                        <a:pt x="316" y="182"/>
                        <a:pt x="312" y="136"/>
                      </a:cubicBezTo>
                      <a:cubicBezTo>
                        <a:pt x="312" y="94"/>
                        <a:pt x="312" y="38"/>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23"/>
                <p:cNvSpPr/>
                <p:nvPr/>
              </p:nvSpPr>
              <p:spPr>
                <a:xfrm rot="3203834">
                  <a:off x="8435364" y="1943478"/>
                  <a:ext cx="563906" cy="475373"/>
                </a:xfrm>
                <a:custGeom>
                  <a:avLst/>
                  <a:gdLst/>
                  <a:ahLst/>
                  <a:cxnLst/>
                  <a:rect l="l" t="t" r="r" b="b"/>
                  <a:pathLst>
                    <a:path w="518" h="514" extrusionOk="0">
                      <a:moveTo>
                        <a:pt x="517" y="0"/>
                      </a:moveTo>
                      <a:cubicBezTo>
                        <a:pt x="475" y="0"/>
                        <a:pt x="415" y="60"/>
                        <a:pt x="382" y="79"/>
                      </a:cubicBezTo>
                      <a:cubicBezTo>
                        <a:pt x="331" y="116"/>
                        <a:pt x="275" y="144"/>
                        <a:pt x="219" y="172"/>
                      </a:cubicBezTo>
                      <a:cubicBezTo>
                        <a:pt x="150" y="209"/>
                        <a:pt x="80" y="242"/>
                        <a:pt x="24" y="292"/>
                      </a:cubicBezTo>
                      <a:cubicBezTo>
                        <a:pt x="15" y="298"/>
                        <a:pt x="6" y="307"/>
                        <a:pt x="6" y="316"/>
                      </a:cubicBezTo>
                      <a:cubicBezTo>
                        <a:pt x="1" y="330"/>
                        <a:pt x="6" y="344"/>
                        <a:pt x="11" y="358"/>
                      </a:cubicBezTo>
                      <a:cubicBezTo>
                        <a:pt x="29" y="410"/>
                        <a:pt x="62" y="455"/>
                        <a:pt x="103" y="493"/>
                      </a:cubicBezTo>
                      <a:cubicBezTo>
                        <a:pt x="112" y="502"/>
                        <a:pt x="122" y="511"/>
                        <a:pt x="131" y="511"/>
                      </a:cubicBezTo>
                      <a:cubicBezTo>
                        <a:pt x="137" y="513"/>
                        <a:pt x="144" y="514"/>
                        <a:pt x="150" y="514"/>
                      </a:cubicBezTo>
                      <a:cubicBezTo>
                        <a:pt x="176" y="514"/>
                        <a:pt x="200" y="499"/>
                        <a:pt x="219" y="483"/>
                      </a:cubicBezTo>
                      <a:cubicBezTo>
                        <a:pt x="290" y="419"/>
                        <a:pt x="350" y="339"/>
                        <a:pt x="397" y="256"/>
                      </a:cubicBezTo>
                      <a:cubicBezTo>
                        <a:pt x="419" y="214"/>
                        <a:pt x="443" y="167"/>
                        <a:pt x="462" y="125"/>
                      </a:cubicBezTo>
                      <a:cubicBezTo>
                        <a:pt x="481" y="88"/>
                        <a:pt x="513" y="41"/>
                        <a:pt x="5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23"/>
                <p:cNvSpPr/>
                <p:nvPr/>
              </p:nvSpPr>
              <p:spPr>
                <a:xfrm rot="3203828">
                  <a:off x="8457205" y="1892116"/>
                  <a:ext cx="732191" cy="237523"/>
                </a:xfrm>
                <a:custGeom>
                  <a:avLst/>
                  <a:gdLst/>
                  <a:ahLst/>
                  <a:cxnLst/>
                  <a:rect l="l" t="t" r="r" b="b"/>
                  <a:pathLst>
                    <a:path w="638" h="273" extrusionOk="0">
                      <a:moveTo>
                        <a:pt x="111" y="1"/>
                      </a:moveTo>
                      <a:cubicBezTo>
                        <a:pt x="97" y="1"/>
                        <a:pt x="84" y="1"/>
                        <a:pt x="71" y="3"/>
                      </a:cubicBezTo>
                      <a:cubicBezTo>
                        <a:pt x="56" y="3"/>
                        <a:pt x="47" y="9"/>
                        <a:pt x="38" y="13"/>
                      </a:cubicBezTo>
                      <a:cubicBezTo>
                        <a:pt x="28" y="22"/>
                        <a:pt x="24" y="36"/>
                        <a:pt x="19" y="50"/>
                      </a:cubicBezTo>
                      <a:cubicBezTo>
                        <a:pt x="6" y="101"/>
                        <a:pt x="0" y="157"/>
                        <a:pt x="15" y="213"/>
                      </a:cubicBezTo>
                      <a:cubicBezTo>
                        <a:pt x="15" y="226"/>
                        <a:pt x="19" y="236"/>
                        <a:pt x="24" y="245"/>
                      </a:cubicBezTo>
                      <a:cubicBezTo>
                        <a:pt x="43" y="273"/>
                        <a:pt x="80" y="273"/>
                        <a:pt x="112" y="273"/>
                      </a:cubicBezTo>
                      <a:cubicBezTo>
                        <a:pt x="210" y="264"/>
                        <a:pt x="303" y="236"/>
                        <a:pt x="391" y="194"/>
                      </a:cubicBezTo>
                      <a:cubicBezTo>
                        <a:pt x="433" y="176"/>
                        <a:pt x="480" y="157"/>
                        <a:pt x="521" y="133"/>
                      </a:cubicBezTo>
                      <a:cubicBezTo>
                        <a:pt x="558" y="110"/>
                        <a:pt x="609" y="92"/>
                        <a:pt x="637" y="64"/>
                      </a:cubicBezTo>
                      <a:cubicBezTo>
                        <a:pt x="619" y="48"/>
                        <a:pt x="583" y="46"/>
                        <a:pt x="550" y="46"/>
                      </a:cubicBezTo>
                      <a:cubicBezTo>
                        <a:pt x="535" y="46"/>
                        <a:pt x="520" y="46"/>
                        <a:pt x="508" y="46"/>
                      </a:cubicBezTo>
                      <a:cubicBezTo>
                        <a:pt x="499" y="46"/>
                        <a:pt x="491" y="46"/>
                        <a:pt x="485" y="45"/>
                      </a:cubicBezTo>
                      <a:cubicBezTo>
                        <a:pt x="419" y="41"/>
                        <a:pt x="358" y="36"/>
                        <a:pt x="298" y="26"/>
                      </a:cubicBezTo>
                      <a:cubicBezTo>
                        <a:pt x="237" y="15"/>
                        <a:pt x="173" y="1"/>
                        <a:pt x="1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23"/>
                <p:cNvSpPr/>
                <p:nvPr/>
              </p:nvSpPr>
              <p:spPr>
                <a:xfrm rot="2700045">
                  <a:off x="8801470" y="2504253"/>
                  <a:ext cx="590427" cy="450524"/>
                </a:xfrm>
                <a:custGeom>
                  <a:avLst/>
                  <a:gdLst/>
                  <a:ahLst/>
                  <a:cxnLst/>
                  <a:rect l="l" t="t" r="r" b="b"/>
                  <a:pathLst>
                    <a:path w="549" h="490" extrusionOk="0">
                      <a:moveTo>
                        <a:pt x="1" y="0"/>
                      </a:moveTo>
                      <a:cubicBezTo>
                        <a:pt x="1" y="43"/>
                        <a:pt x="65" y="93"/>
                        <a:pt x="89" y="127"/>
                      </a:cubicBezTo>
                      <a:cubicBezTo>
                        <a:pt x="126" y="177"/>
                        <a:pt x="163" y="228"/>
                        <a:pt x="196" y="284"/>
                      </a:cubicBezTo>
                      <a:cubicBezTo>
                        <a:pt x="233" y="350"/>
                        <a:pt x="270" y="414"/>
                        <a:pt x="325" y="470"/>
                      </a:cubicBezTo>
                      <a:cubicBezTo>
                        <a:pt x="335" y="475"/>
                        <a:pt x="344" y="484"/>
                        <a:pt x="353" y="489"/>
                      </a:cubicBezTo>
                      <a:cubicBezTo>
                        <a:pt x="368" y="489"/>
                        <a:pt x="381" y="484"/>
                        <a:pt x="396" y="479"/>
                      </a:cubicBezTo>
                      <a:cubicBezTo>
                        <a:pt x="441" y="451"/>
                        <a:pt x="488" y="419"/>
                        <a:pt x="521" y="372"/>
                      </a:cubicBezTo>
                      <a:cubicBezTo>
                        <a:pt x="531" y="363"/>
                        <a:pt x="535" y="354"/>
                        <a:pt x="540" y="344"/>
                      </a:cubicBezTo>
                      <a:cubicBezTo>
                        <a:pt x="549" y="312"/>
                        <a:pt x="525" y="284"/>
                        <a:pt x="503" y="260"/>
                      </a:cubicBezTo>
                      <a:cubicBezTo>
                        <a:pt x="433" y="191"/>
                        <a:pt x="349" y="140"/>
                        <a:pt x="261" y="99"/>
                      </a:cubicBezTo>
                      <a:cubicBezTo>
                        <a:pt x="218" y="80"/>
                        <a:pt x="173" y="61"/>
                        <a:pt x="126" y="43"/>
                      </a:cubicBezTo>
                      <a:cubicBezTo>
                        <a:pt x="89" y="28"/>
                        <a:pt x="38"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23"/>
                <p:cNvSpPr/>
                <p:nvPr/>
              </p:nvSpPr>
              <p:spPr>
                <a:xfrm rot="4994073">
                  <a:off x="8873641" y="2112142"/>
                  <a:ext cx="380009" cy="329907"/>
                </a:xfrm>
                <a:custGeom>
                  <a:avLst/>
                  <a:gdLst/>
                  <a:ahLst/>
                  <a:cxnLst/>
                  <a:rect l="l" t="t" r="r" b="b"/>
                  <a:pathLst>
                    <a:path w="304" h="225" extrusionOk="0">
                      <a:moveTo>
                        <a:pt x="142" y="1"/>
                      </a:moveTo>
                      <a:cubicBezTo>
                        <a:pt x="126" y="1"/>
                        <a:pt x="110" y="3"/>
                        <a:pt x="93" y="8"/>
                      </a:cubicBezTo>
                      <a:cubicBezTo>
                        <a:pt x="76" y="12"/>
                        <a:pt x="38" y="17"/>
                        <a:pt x="29" y="36"/>
                      </a:cubicBezTo>
                      <a:cubicBezTo>
                        <a:pt x="1" y="83"/>
                        <a:pt x="61" y="143"/>
                        <a:pt x="89" y="166"/>
                      </a:cubicBezTo>
                      <a:cubicBezTo>
                        <a:pt x="121" y="194"/>
                        <a:pt x="159" y="212"/>
                        <a:pt x="196" y="218"/>
                      </a:cubicBezTo>
                      <a:cubicBezTo>
                        <a:pt x="209" y="221"/>
                        <a:pt x="222" y="224"/>
                        <a:pt x="235" y="224"/>
                      </a:cubicBezTo>
                      <a:cubicBezTo>
                        <a:pt x="241" y="224"/>
                        <a:pt x="246" y="224"/>
                        <a:pt x="252" y="222"/>
                      </a:cubicBezTo>
                      <a:cubicBezTo>
                        <a:pt x="271" y="218"/>
                        <a:pt x="289" y="203"/>
                        <a:pt x="299" y="184"/>
                      </a:cubicBezTo>
                      <a:cubicBezTo>
                        <a:pt x="303" y="175"/>
                        <a:pt x="303" y="156"/>
                        <a:pt x="303" y="143"/>
                      </a:cubicBezTo>
                      <a:cubicBezTo>
                        <a:pt x="293" y="78"/>
                        <a:pt x="243" y="17"/>
                        <a:pt x="177" y="4"/>
                      </a:cubicBezTo>
                      <a:cubicBezTo>
                        <a:pt x="165" y="2"/>
                        <a:pt x="154" y="1"/>
                        <a:pt x="1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974" name="Google Shape;974;p23"/>
            <p:cNvGrpSpPr/>
            <p:nvPr/>
          </p:nvGrpSpPr>
          <p:grpSpPr>
            <a:xfrm rot="10800000">
              <a:off x="8377320" y="1323445"/>
              <a:ext cx="820268" cy="798373"/>
              <a:chOff x="-2590563" y="2339367"/>
              <a:chExt cx="1185702" cy="1154051"/>
            </a:xfrm>
          </p:grpSpPr>
          <p:grpSp>
            <p:nvGrpSpPr>
              <p:cNvPr id="975" name="Google Shape;975;p23"/>
              <p:cNvGrpSpPr/>
              <p:nvPr/>
            </p:nvGrpSpPr>
            <p:grpSpPr>
              <a:xfrm rot="10349919" flipH="1">
                <a:off x="-2529631" y="2456587"/>
                <a:ext cx="686701" cy="978485"/>
                <a:chOff x="8414609" y="1754425"/>
                <a:chExt cx="813507" cy="1159172"/>
              </a:xfrm>
            </p:grpSpPr>
            <p:sp>
              <p:nvSpPr>
                <p:cNvPr id="976" name="Google Shape;976;p23"/>
                <p:cNvSpPr/>
                <p:nvPr/>
              </p:nvSpPr>
              <p:spPr>
                <a:xfrm rot="3203863">
                  <a:off x="8777556" y="2369511"/>
                  <a:ext cx="296732" cy="532466"/>
                </a:xfrm>
                <a:custGeom>
                  <a:avLst/>
                  <a:gdLst/>
                  <a:ahLst/>
                  <a:cxnLst/>
                  <a:rect l="l" t="t" r="r" b="b"/>
                  <a:pathLst>
                    <a:path w="341" h="612" extrusionOk="0">
                      <a:moveTo>
                        <a:pt x="15" y="1"/>
                      </a:moveTo>
                      <a:cubicBezTo>
                        <a:pt x="1" y="38"/>
                        <a:pt x="29" y="117"/>
                        <a:pt x="33" y="159"/>
                      </a:cubicBezTo>
                      <a:cubicBezTo>
                        <a:pt x="43" y="220"/>
                        <a:pt x="48" y="280"/>
                        <a:pt x="48" y="345"/>
                      </a:cubicBezTo>
                      <a:cubicBezTo>
                        <a:pt x="52" y="419"/>
                        <a:pt x="52" y="499"/>
                        <a:pt x="71" y="568"/>
                      </a:cubicBezTo>
                      <a:cubicBezTo>
                        <a:pt x="76" y="582"/>
                        <a:pt x="80" y="591"/>
                        <a:pt x="89" y="600"/>
                      </a:cubicBezTo>
                      <a:cubicBezTo>
                        <a:pt x="99" y="610"/>
                        <a:pt x="113" y="610"/>
                        <a:pt x="127" y="610"/>
                      </a:cubicBezTo>
                      <a:cubicBezTo>
                        <a:pt x="136" y="611"/>
                        <a:pt x="145" y="611"/>
                        <a:pt x="155" y="611"/>
                      </a:cubicBezTo>
                      <a:cubicBezTo>
                        <a:pt x="201" y="611"/>
                        <a:pt x="247" y="602"/>
                        <a:pt x="290" y="582"/>
                      </a:cubicBezTo>
                      <a:cubicBezTo>
                        <a:pt x="303" y="578"/>
                        <a:pt x="312" y="572"/>
                        <a:pt x="322" y="563"/>
                      </a:cubicBezTo>
                      <a:cubicBezTo>
                        <a:pt x="340" y="540"/>
                        <a:pt x="336" y="503"/>
                        <a:pt x="327" y="475"/>
                      </a:cubicBezTo>
                      <a:cubicBezTo>
                        <a:pt x="299" y="382"/>
                        <a:pt x="252" y="299"/>
                        <a:pt x="196" y="220"/>
                      </a:cubicBezTo>
                      <a:cubicBezTo>
                        <a:pt x="168" y="177"/>
                        <a:pt x="140" y="140"/>
                        <a:pt x="108" y="104"/>
                      </a:cubicBezTo>
                      <a:cubicBezTo>
                        <a:pt x="80" y="70"/>
                        <a:pt x="52" y="24"/>
                        <a:pt x="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23"/>
                <p:cNvSpPr/>
                <p:nvPr/>
              </p:nvSpPr>
              <p:spPr>
                <a:xfrm rot="3203863">
                  <a:off x="8605281" y="2130573"/>
                  <a:ext cx="275848" cy="553347"/>
                </a:xfrm>
                <a:custGeom>
                  <a:avLst/>
                  <a:gdLst/>
                  <a:ahLst/>
                  <a:cxnLst/>
                  <a:rect l="l" t="t" r="r" b="b"/>
                  <a:pathLst>
                    <a:path w="317" h="636" extrusionOk="0">
                      <a:moveTo>
                        <a:pt x="297" y="1"/>
                      </a:moveTo>
                      <a:cubicBezTo>
                        <a:pt x="260" y="20"/>
                        <a:pt x="237" y="104"/>
                        <a:pt x="218" y="136"/>
                      </a:cubicBezTo>
                      <a:cubicBezTo>
                        <a:pt x="190" y="192"/>
                        <a:pt x="153" y="243"/>
                        <a:pt x="121" y="293"/>
                      </a:cubicBezTo>
                      <a:cubicBezTo>
                        <a:pt x="78" y="359"/>
                        <a:pt x="33" y="419"/>
                        <a:pt x="5" y="488"/>
                      </a:cubicBezTo>
                      <a:cubicBezTo>
                        <a:pt x="0" y="503"/>
                        <a:pt x="0" y="512"/>
                        <a:pt x="0" y="526"/>
                      </a:cubicBezTo>
                      <a:cubicBezTo>
                        <a:pt x="5" y="540"/>
                        <a:pt x="14" y="550"/>
                        <a:pt x="23" y="559"/>
                      </a:cubicBezTo>
                      <a:cubicBezTo>
                        <a:pt x="65" y="591"/>
                        <a:pt x="116" y="619"/>
                        <a:pt x="172" y="634"/>
                      </a:cubicBezTo>
                      <a:cubicBezTo>
                        <a:pt x="181" y="634"/>
                        <a:pt x="188" y="635"/>
                        <a:pt x="196" y="635"/>
                      </a:cubicBezTo>
                      <a:cubicBezTo>
                        <a:pt x="200" y="635"/>
                        <a:pt x="204" y="635"/>
                        <a:pt x="209" y="634"/>
                      </a:cubicBezTo>
                      <a:cubicBezTo>
                        <a:pt x="237" y="628"/>
                        <a:pt x="256" y="596"/>
                        <a:pt x="265" y="563"/>
                      </a:cubicBezTo>
                      <a:cubicBezTo>
                        <a:pt x="297" y="475"/>
                        <a:pt x="312" y="377"/>
                        <a:pt x="316" y="280"/>
                      </a:cubicBezTo>
                      <a:cubicBezTo>
                        <a:pt x="316" y="233"/>
                        <a:pt x="316" y="182"/>
                        <a:pt x="312" y="136"/>
                      </a:cubicBezTo>
                      <a:cubicBezTo>
                        <a:pt x="312" y="94"/>
                        <a:pt x="312" y="38"/>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23"/>
                <p:cNvSpPr/>
                <p:nvPr/>
              </p:nvSpPr>
              <p:spPr>
                <a:xfrm rot="3203863">
                  <a:off x="8503120" y="1994579"/>
                  <a:ext cx="450755" cy="447202"/>
                </a:xfrm>
                <a:custGeom>
                  <a:avLst/>
                  <a:gdLst/>
                  <a:ahLst/>
                  <a:cxnLst/>
                  <a:rect l="l" t="t" r="r" b="b"/>
                  <a:pathLst>
                    <a:path w="518" h="514" extrusionOk="0">
                      <a:moveTo>
                        <a:pt x="517" y="0"/>
                      </a:moveTo>
                      <a:cubicBezTo>
                        <a:pt x="475" y="0"/>
                        <a:pt x="415" y="60"/>
                        <a:pt x="382" y="79"/>
                      </a:cubicBezTo>
                      <a:cubicBezTo>
                        <a:pt x="331" y="116"/>
                        <a:pt x="275" y="144"/>
                        <a:pt x="219" y="172"/>
                      </a:cubicBezTo>
                      <a:cubicBezTo>
                        <a:pt x="150" y="209"/>
                        <a:pt x="80" y="242"/>
                        <a:pt x="24" y="292"/>
                      </a:cubicBezTo>
                      <a:cubicBezTo>
                        <a:pt x="15" y="298"/>
                        <a:pt x="6" y="307"/>
                        <a:pt x="6" y="316"/>
                      </a:cubicBezTo>
                      <a:cubicBezTo>
                        <a:pt x="1" y="330"/>
                        <a:pt x="6" y="344"/>
                        <a:pt x="11" y="358"/>
                      </a:cubicBezTo>
                      <a:cubicBezTo>
                        <a:pt x="29" y="410"/>
                        <a:pt x="62" y="455"/>
                        <a:pt x="103" y="493"/>
                      </a:cubicBezTo>
                      <a:cubicBezTo>
                        <a:pt x="112" y="502"/>
                        <a:pt x="122" y="511"/>
                        <a:pt x="131" y="511"/>
                      </a:cubicBezTo>
                      <a:cubicBezTo>
                        <a:pt x="137" y="513"/>
                        <a:pt x="144" y="514"/>
                        <a:pt x="150" y="514"/>
                      </a:cubicBezTo>
                      <a:cubicBezTo>
                        <a:pt x="176" y="514"/>
                        <a:pt x="200" y="499"/>
                        <a:pt x="219" y="483"/>
                      </a:cubicBezTo>
                      <a:cubicBezTo>
                        <a:pt x="290" y="419"/>
                        <a:pt x="350" y="339"/>
                        <a:pt x="397" y="256"/>
                      </a:cubicBezTo>
                      <a:cubicBezTo>
                        <a:pt x="419" y="214"/>
                        <a:pt x="443" y="167"/>
                        <a:pt x="462" y="125"/>
                      </a:cubicBezTo>
                      <a:cubicBezTo>
                        <a:pt x="481" y="88"/>
                        <a:pt x="513" y="41"/>
                        <a:pt x="5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23"/>
                <p:cNvSpPr/>
                <p:nvPr/>
              </p:nvSpPr>
              <p:spPr>
                <a:xfrm rot="3203863">
                  <a:off x="8564629" y="1929322"/>
                  <a:ext cx="555177" cy="237522"/>
                </a:xfrm>
                <a:custGeom>
                  <a:avLst/>
                  <a:gdLst/>
                  <a:ahLst/>
                  <a:cxnLst/>
                  <a:rect l="l" t="t" r="r" b="b"/>
                  <a:pathLst>
                    <a:path w="638" h="273" extrusionOk="0">
                      <a:moveTo>
                        <a:pt x="111" y="1"/>
                      </a:moveTo>
                      <a:cubicBezTo>
                        <a:pt x="97" y="1"/>
                        <a:pt x="84" y="1"/>
                        <a:pt x="71" y="3"/>
                      </a:cubicBezTo>
                      <a:cubicBezTo>
                        <a:pt x="56" y="3"/>
                        <a:pt x="47" y="9"/>
                        <a:pt x="38" y="13"/>
                      </a:cubicBezTo>
                      <a:cubicBezTo>
                        <a:pt x="28" y="22"/>
                        <a:pt x="24" y="36"/>
                        <a:pt x="19" y="50"/>
                      </a:cubicBezTo>
                      <a:cubicBezTo>
                        <a:pt x="6" y="101"/>
                        <a:pt x="0" y="157"/>
                        <a:pt x="15" y="213"/>
                      </a:cubicBezTo>
                      <a:cubicBezTo>
                        <a:pt x="15" y="226"/>
                        <a:pt x="19" y="236"/>
                        <a:pt x="24" y="245"/>
                      </a:cubicBezTo>
                      <a:cubicBezTo>
                        <a:pt x="43" y="273"/>
                        <a:pt x="80" y="273"/>
                        <a:pt x="112" y="273"/>
                      </a:cubicBezTo>
                      <a:cubicBezTo>
                        <a:pt x="210" y="264"/>
                        <a:pt x="303" y="236"/>
                        <a:pt x="391" y="194"/>
                      </a:cubicBezTo>
                      <a:cubicBezTo>
                        <a:pt x="433" y="176"/>
                        <a:pt x="480" y="157"/>
                        <a:pt x="521" y="133"/>
                      </a:cubicBezTo>
                      <a:cubicBezTo>
                        <a:pt x="558" y="110"/>
                        <a:pt x="609" y="92"/>
                        <a:pt x="637" y="64"/>
                      </a:cubicBezTo>
                      <a:cubicBezTo>
                        <a:pt x="619" y="48"/>
                        <a:pt x="583" y="46"/>
                        <a:pt x="550" y="46"/>
                      </a:cubicBezTo>
                      <a:cubicBezTo>
                        <a:pt x="535" y="46"/>
                        <a:pt x="520" y="46"/>
                        <a:pt x="508" y="46"/>
                      </a:cubicBezTo>
                      <a:cubicBezTo>
                        <a:pt x="499" y="46"/>
                        <a:pt x="491" y="46"/>
                        <a:pt x="485" y="45"/>
                      </a:cubicBezTo>
                      <a:cubicBezTo>
                        <a:pt x="419" y="41"/>
                        <a:pt x="358" y="36"/>
                        <a:pt x="298" y="26"/>
                      </a:cubicBezTo>
                      <a:cubicBezTo>
                        <a:pt x="237" y="15"/>
                        <a:pt x="173" y="1"/>
                        <a:pt x="1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80" name="Google Shape;980;p23"/>
              <p:cNvGrpSpPr/>
              <p:nvPr/>
            </p:nvGrpSpPr>
            <p:grpSpPr>
              <a:xfrm rot="10800000">
                <a:off x="-2225105" y="2339367"/>
                <a:ext cx="820244" cy="1154051"/>
                <a:chOff x="8414609" y="1662587"/>
                <a:chExt cx="971737" cy="1367198"/>
              </a:xfrm>
            </p:grpSpPr>
            <p:sp>
              <p:nvSpPr>
                <p:cNvPr id="981" name="Google Shape;981;p23"/>
                <p:cNvSpPr/>
                <p:nvPr/>
              </p:nvSpPr>
              <p:spPr>
                <a:xfrm rot="9523030">
                  <a:off x="8974595" y="1693780"/>
                  <a:ext cx="275848" cy="553348"/>
                </a:xfrm>
                <a:custGeom>
                  <a:avLst/>
                  <a:gdLst/>
                  <a:ahLst/>
                  <a:cxnLst/>
                  <a:rect l="l" t="t" r="r" b="b"/>
                  <a:pathLst>
                    <a:path w="317" h="636" extrusionOk="0">
                      <a:moveTo>
                        <a:pt x="297" y="1"/>
                      </a:moveTo>
                      <a:cubicBezTo>
                        <a:pt x="260" y="20"/>
                        <a:pt x="237" y="104"/>
                        <a:pt x="218" y="136"/>
                      </a:cubicBezTo>
                      <a:cubicBezTo>
                        <a:pt x="190" y="192"/>
                        <a:pt x="153" y="243"/>
                        <a:pt x="121" y="293"/>
                      </a:cubicBezTo>
                      <a:cubicBezTo>
                        <a:pt x="78" y="359"/>
                        <a:pt x="33" y="419"/>
                        <a:pt x="5" y="488"/>
                      </a:cubicBezTo>
                      <a:cubicBezTo>
                        <a:pt x="0" y="503"/>
                        <a:pt x="0" y="512"/>
                        <a:pt x="0" y="526"/>
                      </a:cubicBezTo>
                      <a:cubicBezTo>
                        <a:pt x="5" y="540"/>
                        <a:pt x="14" y="550"/>
                        <a:pt x="23" y="559"/>
                      </a:cubicBezTo>
                      <a:cubicBezTo>
                        <a:pt x="65" y="591"/>
                        <a:pt x="116" y="619"/>
                        <a:pt x="172" y="634"/>
                      </a:cubicBezTo>
                      <a:cubicBezTo>
                        <a:pt x="181" y="634"/>
                        <a:pt x="188" y="635"/>
                        <a:pt x="196" y="635"/>
                      </a:cubicBezTo>
                      <a:cubicBezTo>
                        <a:pt x="200" y="635"/>
                        <a:pt x="204" y="635"/>
                        <a:pt x="209" y="634"/>
                      </a:cubicBezTo>
                      <a:cubicBezTo>
                        <a:pt x="237" y="628"/>
                        <a:pt x="256" y="596"/>
                        <a:pt x="265" y="563"/>
                      </a:cubicBezTo>
                      <a:cubicBezTo>
                        <a:pt x="297" y="475"/>
                        <a:pt x="312" y="377"/>
                        <a:pt x="316" y="280"/>
                      </a:cubicBezTo>
                      <a:cubicBezTo>
                        <a:pt x="316" y="233"/>
                        <a:pt x="316" y="182"/>
                        <a:pt x="312" y="136"/>
                      </a:cubicBezTo>
                      <a:cubicBezTo>
                        <a:pt x="312" y="94"/>
                        <a:pt x="312" y="38"/>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23"/>
                <p:cNvSpPr/>
                <p:nvPr/>
              </p:nvSpPr>
              <p:spPr>
                <a:xfrm rot="3203863">
                  <a:off x="8777556" y="2369511"/>
                  <a:ext cx="296732" cy="532466"/>
                </a:xfrm>
                <a:custGeom>
                  <a:avLst/>
                  <a:gdLst/>
                  <a:ahLst/>
                  <a:cxnLst/>
                  <a:rect l="l" t="t" r="r" b="b"/>
                  <a:pathLst>
                    <a:path w="341" h="612" extrusionOk="0">
                      <a:moveTo>
                        <a:pt x="15" y="1"/>
                      </a:moveTo>
                      <a:cubicBezTo>
                        <a:pt x="1" y="38"/>
                        <a:pt x="29" y="117"/>
                        <a:pt x="33" y="159"/>
                      </a:cubicBezTo>
                      <a:cubicBezTo>
                        <a:pt x="43" y="220"/>
                        <a:pt x="48" y="280"/>
                        <a:pt x="48" y="345"/>
                      </a:cubicBezTo>
                      <a:cubicBezTo>
                        <a:pt x="52" y="419"/>
                        <a:pt x="52" y="499"/>
                        <a:pt x="71" y="568"/>
                      </a:cubicBezTo>
                      <a:cubicBezTo>
                        <a:pt x="76" y="582"/>
                        <a:pt x="80" y="591"/>
                        <a:pt x="89" y="600"/>
                      </a:cubicBezTo>
                      <a:cubicBezTo>
                        <a:pt x="99" y="610"/>
                        <a:pt x="113" y="610"/>
                        <a:pt x="127" y="610"/>
                      </a:cubicBezTo>
                      <a:cubicBezTo>
                        <a:pt x="136" y="611"/>
                        <a:pt x="145" y="611"/>
                        <a:pt x="155" y="611"/>
                      </a:cubicBezTo>
                      <a:cubicBezTo>
                        <a:pt x="201" y="611"/>
                        <a:pt x="247" y="602"/>
                        <a:pt x="290" y="582"/>
                      </a:cubicBezTo>
                      <a:cubicBezTo>
                        <a:pt x="303" y="578"/>
                        <a:pt x="312" y="572"/>
                        <a:pt x="322" y="563"/>
                      </a:cubicBezTo>
                      <a:cubicBezTo>
                        <a:pt x="340" y="540"/>
                        <a:pt x="336" y="503"/>
                        <a:pt x="327" y="475"/>
                      </a:cubicBezTo>
                      <a:cubicBezTo>
                        <a:pt x="299" y="382"/>
                        <a:pt x="252" y="299"/>
                        <a:pt x="196" y="220"/>
                      </a:cubicBezTo>
                      <a:cubicBezTo>
                        <a:pt x="168" y="177"/>
                        <a:pt x="140" y="140"/>
                        <a:pt x="108" y="104"/>
                      </a:cubicBezTo>
                      <a:cubicBezTo>
                        <a:pt x="80" y="70"/>
                        <a:pt x="52" y="24"/>
                        <a:pt x="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23"/>
                <p:cNvSpPr/>
                <p:nvPr/>
              </p:nvSpPr>
              <p:spPr>
                <a:xfrm rot="3203863">
                  <a:off x="8605281" y="2130573"/>
                  <a:ext cx="275848" cy="553347"/>
                </a:xfrm>
                <a:custGeom>
                  <a:avLst/>
                  <a:gdLst/>
                  <a:ahLst/>
                  <a:cxnLst/>
                  <a:rect l="l" t="t" r="r" b="b"/>
                  <a:pathLst>
                    <a:path w="317" h="636" extrusionOk="0">
                      <a:moveTo>
                        <a:pt x="297" y="1"/>
                      </a:moveTo>
                      <a:cubicBezTo>
                        <a:pt x="260" y="20"/>
                        <a:pt x="237" y="104"/>
                        <a:pt x="218" y="136"/>
                      </a:cubicBezTo>
                      <a:cubicBezTo>
                        <a:pt x="190" y="192"/>
                        <a:pt x="153" y="243"/>
                        <a:pt x="121" y="293"/>
                      </a:cubicBezTo>
                      <a:cubicBezTo>
                        <a:pt x="78" y="359"/>
                        <a:pt x="33" y="419"/>
                        <a:pt x="5" y="488"/>
                      </a:cubicBezTo>
                      <a:cubicBezTo>
                        <a:pt x="0" y="503"/>
                        <a:pt x="0" y="512"/>
                        <a:pt x="0" y="526"/>
                      </a:cubicBezTo>
                      <a:cubicBezTo>
                        <a:pt x="5" y="540"/>
                        <a:pt x="14" y="550"/>
                        <a:pt x="23" y="559"/>
                      </a:cubicBezTo>
                      <a:cubicBezTo>
                        <a:pt x="65" y="591"/>
                        <a:pt x="116" y="619"/>
                        <a:pt x="172" y="634"/>
                      </a:cubicBezTo>
                      <a:cubicBezTo>
                        <a:pt x="181" y="634"/>
                        <a:pt x="188" y="635"/>
                        <a:pt x="196" y="635"/>
                      </a:cubicBezTo>
                      <a:cubicBezTo>
                        <a:pt x="200" y="635"/>
                        <a:pt x="204" y="635"/>
                        <a:pt x="209" y="634"/>
                      </a:cubicBezTo>
                      <a:cubicBezTo>
                        <a:pt x="237" y="628"/>
                        <a:pt x="256" y="596"/>
                        <a:pt x="265" y="563"/>
                      </a:cubicBezTo>
                      <a:cubicBezTo>
                        <a:pt x="297" y="475"/>
                        <a:pt x="312" y="377"/>
                        <a:pt x="316" y="280"/>
                      </a:cubicBezTo>
                      <a:cubicBezTo>
                        <a:pt x="316" y="233"/>
                        <a:pt x="316" y="182"/>
                        <a:pt x="312" y="136"/>
                      </a:cubicBezTo>
                      <a:cubicBezTo>
                        <a:pt x="312" y="94"/>
                        <a:pt x="312" y="38"/>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23"/>
                <p:cNvSpPr/>
                <p:nvPr/>
              </p:nvSpPr>
              <p:spPr>
                <a:xfrm rot="3203863">
                  <a:off x="8503120" y="1994579"/>
                  <a:ext cx="450755" cy="447202"/>
                </a:xfrm>
                <a:custGeom>
                  <a:avLst/>
                  <a:gdLst/>
                  <a:ahLst/>
                  <a:cxnLst/>
                  <a:rect l="l" t="t" r="r" b="b"/>
                  <a:pathLst>
                    <a:path w="518" h="514" extrusionOk="0">
                      <a:moveTo>
                        <a:pt x="517" y="0"/>
                      </a:moveTo>
                      <a:cubicBezTo>
                        <a:pt x="475" y="0"/>
                        <a:pt x="415" y="60"/>
                        <a:pt x="382" y="79"/>
                      </a:cubicBezTo>
                      <a:cubicBezTo>
                        <a:pt x="331" y="116"/>
                        <a:pt x="275" y="144"/>
                        <a:pt x="219" y="172"/>
                      </a:cubicBezTo>
                      <a:cubicBezTo>
                        <a:pt x="150" y="209"/>
                        <a:pt x="80" y="242"/>
                        <a:pt x="24" y="292"/>
                      </a:cubicBezTo>
                      <a:cubicBezTo>
                        <a:pt x="15" y="298"/>
                        <a:pt x="6" y="307"/>
                        <a:pt x="6" y="316"/>
                      </a:cubicBezTo>
                      <a:cubicBezTo>
                        <a:pt x="1" y="330"/>
                        <a:pt x="6" y="344"/>
                        <a:pt x="11" y="358"/>
                      </a:cubicBezTo>
                      <a:cubicBezTo>
                        <a:pt x="29" y="410"/>
                        <a:pt x="62" y="455"/>
                        <a:pt x="103" y="493"/>
                      </a:cubicBezTo>
                      <a:cubicBezTo>
                        <a:pt x="112" y="502"/>
                        <a:pt x="122" y="511"/>
                        <a:pt x="131" y="511"/>
                      </a:cubicBezTo>
                      <a:cubicBezTo>
                        <a:pt x="137" y="513"/>
                        <a:pt x="144" y="514"/>
                        <a:pt x="150" y="514"/>
                      </a:cubicBezTo>
                      <a:cubicBezTo>
                        <a:pt x="176" y="514"/>
                        <a:pt x="200" y="499"/>
                        <a:pt x="219" y="483"/>
                      </a:cubicBezTo>
                      <a:cubicBezTo>
                        <a:pt x="290" y="419"/>
                        <a:pt x="350" y="339"/>
                        <a:pt x="397" y="256"/>
                      </a:cubicBezTo>
                      <a:cubicBezTo>
                        <a:pt x="419" y="214"/>
                        <a:pt x="443" y="167"/>
                        <a:pt x="462" y="125"/>
                      </a:cubicBezTo>
                      <a:cubicBezTo>
                        <a:pt x="481" y="88"/>
                        <a:pt x="513" y="41"/>
                        <a:pt x="5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23"/>
                <p:cNvSpPr/>
                <p:nvPr/>
              </p:nvSpPr>
              <p:spPr>
                <a:xfrm rot="3203863">
                  <a:off x="8564629" y="1929322"/>
                  <a:ext cx="555177" cy="237522"/>
                </a:xfrm>
                <a:custGeom>
                  <a:avLst/>
                  <a:gdLst/>
                  <a:ahLst/>
                  <a:cxnLst/>
                  <a:rect l="l" t="t" r="r" b="b"/>
                  <a:pathLst>
                    <a:path w="638" h="273" extrusionOk="0">
                      <a:moveTo>
                        <a:pt x="111" y="1"/>
                      </a:moveTo>
                      <a:cubicBezTo>
                        <a:pt x="97" y="1"/>
                        <a:pt x="84" y="1"/>
                        <a:pt x="71" y="3"/>
                      </a:cubicBezTo>
                      <a:cubicBezTo>
                        <a:pt x="56" y="3"/>
                        <a:pt x="47" y="9"/>
                        <a:pt x="38" y="13"/>
                      </a:cubicBezTo>
                      <a:cubicBezTo>
                        <a:pt x="28" y="22"/>
                        <a:pt x="24" y="36"/>
                        <a:pt x="19" y="50"/>
                      </a:cubicBezTo>
                      <a:cubicBezTo>
                        <a:pt x="6" y="101"/>
                        <a:pt x="0" y="157"/>
                        <a:pt x="15" y="213"/>
                      </a:cubicBezTo>
                      <a:cubicBezTo>
                        <a:pt x="15" y="226"/>
                        <a:pt x="19" y="236"/>
                        <a:pt x="24" y="245"/>
                      </a:cubicBezTo>
                      <a:cubicBezTo>
                        <a:pt x="43" y="273"/>
                        <a:pt x="80" y="273"/>
                        <a:pt x="112" y="273"/>
                      </a:cubicBezTo>
                      <a:cubicBezTo>
                        <a:pt x="210" y="264"/>
                        <a:pt x="303" y="236"/>
                        <a:pt x="391" y="194"/>
                      </a:cubicBezTo>
                      <a:cubicBezTo>
                        <a:pt x="433" y="176"/>
                        <a:pt x="480" y="157"/>
                        <a:pt x="521" y="133"/>
                      </a:cubicBezTo>
                      <a:cubicBezTo>
                        <a:pt x="558" y="110"/>
                        <a:pt x="609" y="92"/>
                        <a:pt x="637" y="64"/>
                      </a:cubicBezTo>
                      <a:cubicBezTo>
                        <a:pt x="619" y="48"/>
                        <a:pt x="583" y="46"/>
                        <a:pt x="550" y="46"/>
                      </a:cubicBezTo>
                      <a:cubicBezTo>
                        <a:pt x="535" y="46"/>
                        <a:pt x="520" y="46"/>
                        <a:pt x="508" y="46"/>
                      </a:cubicBezTo>
                      <a:cubicBezTo>
                        <a:pt x="499" y="46"/>
                        <a:pt x="491" y="46"/>
                        <a:pt x="485" y="45"/>
                      </a:cubicBezTo>
                      <a:cubicBezTo>
                        <a:pt x="419" y="41"/>
                        <a:pt x="358" y="36"/>
                        <a:pt x="298" y="26"/>
                      </a:cubicBezTo>
                      <a:cubicBezTo>
                        <a:pt x="237" y="15"/>
                        <a:pt x="173" y="1"/>
                        <a:pt x="1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 name="Google Shape;986;p23"/>
                <p:cNvSpPr/>
                <p:nvPr/>
              </p:nvSpPr>
              <p:spPr>
                <a:xfrm rot="3203863">
                  <a:off x="8833933" y="2497765"/>
                  <a:ext cx="477730" cy="426321"/>
                </a:xfrm>
                <a:custGeom>
                  <a:avLst/>
                  <a:gdLst/>
                  <a:ahLst/>
                  <a:cxnLst/>
                  <a:rect l="l" t="t" r="r" b="b"/>
                  <a:pathLst>
                    <a:path w="549" h="490" extrusionOk="0">
                      <a:moveTo>
                        <a:pt x="1" y="0"/>
                      </a:moveTo>
                      <a:cubicBezTo>
                        <a:pt x="1" y="43"/>
                        <a:pt x="65" y="93"/>
                        <a:pt x="89" y="127"/>
                      </a:cubicBezTo>
                      <a:cubicBezTo>
                        <a:pt x="126" y="177"/>
                        <a:pt x="163" y="228"/>
                        <a:pt x="196" y="284"/>
                      </a:cubicBezTo>
                      <a:cubicBezTo>
                        <a:pt x="233" y="350"/>
                        <a:pt x="270" y="414"/>
                        <a:pt x="325" y="470"/>
                      </a:cubicBezTo>
                      <a:cubicBezTo>
                        <a:pt x="335" y="475"/>
                        <a:pt x="344" y="484"/>
                        <a:pt x="353" y="489"/>
                      </a:cubicBezTo>
                      <a:cubicBezTo>
                        <a:pt x="368" y="489"/>
                        <a:pt x="381" y="484"/>
                        <a:pt x="396" y="479"/>
                      </a:cubicBezTo>
                      <a:cubicBezTo>
                        <a:pt x="441" y="451"/>
                        <a:pt x="488" y="419"/>
                        <a:pt x="521" y="372"/>
                      </a:cubicBezTo>
                      <a:cubicBezTo>
                        <a:pt x="531" y="363"/>
                        <a:pt x="535" y="354"/>
                        <a:pt x="540" y="344"/>
                      </a:cubicBezTo>
                      <a:cubicBezTo>
                        <a:pt x="549" y="312"/>
                        <a:pt x="525" y="284"/>
                        <a:pt x="503" y="260"/>
                      </a:cubicBezTo>
                      <a:cubicBezTo>
                        <a:pt x="433" y="191"/>
                        <a:pt x="349" y="140"/>
                        <a:pt x="261" y="99"/>
                      </a:cubicBezTo>
                      <a:cubicBezTo>
                        <a:pt x="218" y="80"/>
                        <a:pt x="173" y="61"/>
                        <a:pt x="126" y="43"/>
                      </a:cubicBezTo>
                      <a:cubicBezTo>
                        <a:pt x="89" y="28"/>
                        <a:pt x="38"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23"/>
                <p:cNvSpPr/>
                <p:nvPr/>
              </p:nvSpPr>
              <p:spPr>
                <a:xfrm rot="4994081">
                  <a:off x="8946007" y="2175364"/>
                  <a:ext cx="271290" cy="243829"/>
                </a:xfrm>
                <a:custGeom>
                  <a:avLst/>
                  <a:gdLst/>
                  <a:ahLst/>
                  <a:cxnLst/>
                  <a:rect l="l" t="t" r="r" b="b"/>
                  <a:pathLst>
                    <a:path w="304" h="225" extrusionOk="0">
                      <a:moveTo>
                        <a:pt x="142" y="1"/>
                      </a:moveTo>
                      <a:cubicBezTo>
                        <a:pt x="126" y="1"/>
                        <a:pt x="110" y="3"/>
                        <a:pt x="93" y="8"/>
                      </a:cubicBezTo>
                      <a:cubicBezTo>
                        <a:pt x="76" y="12"/>
                        <a:pt x="38" y="17"/>
                        <a:pt x="29" y="36"/>
                      </a:cubicBezTo>
                      <a:cubicBezTo>
                        <a:pt x="1" y="83"/>
                        <a:pt x="61" y="143"/>
                        <a:pt x="89" y="166"/>
                      </a:cubicBezTo>
                      <a:cubicBezTo>
                        <a:pt x="121" y="194"/>
                        <a:pt x="159" y="212"/>
                        <a:pt x="196" y="218"/>
                      </a:cubicBezTo>
                      <a:cubicBezTo>
                        <a:pt x="209" y="221"/>
                        <a:pt x="222" y="224"/>
                        <a:pt x="235" y="224"/>
                      </a:cubicBezTo>
                      <a:cubicBezTo>
                        <a:pt x="241" y="224"/>
                        <a:pt x="246" y="224"/>
                        <a:pt x="252" y="222"/>
                      </a:cubicBezTo>
                      <a:cubicBezTo>
                        <a:pt x="271" y="218"/>
                        <a:pt x="289" y="203"/>
                        <a:pt x="299" y="184"/>
                      </a:cubicBezTo>
                      <a:cubicBezTo>
                        <a:pt x="303" y="175"/>
                        <a:pt x="303" y="156"/>
                        <a:pt x="303" y="143"/>
                      </a:cubicBezTo>
                      <a:cubicBezTo>
                        <a:pt x="293" y="78"/>
                        <a:pt x="243" y="17"/>
                        <a:pt x="177" y="4"/>
                      </a:cubicBezTo>
                      <a:cubicBezTo>
                        <a:pt x="165" y="2"/>
                        <a:pt x="154" y="1"/>
                        <a:pt x="1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988" name="Google Shape;988;p23"/>
            <p:cNvGrpSpPr/>
            <p:nvPr/>
          </p:nvGrpSpPr>
          <p:grpSpPr>
            <a:xfrm>
              <a:off x="1212264" y="4788830"/>
              <a:ext cx="820268" cy="798373"/>
              <a:chOff x="-2590563" y="2339367"/>
              <a:chExt cx="1185702" cy="1154051"/>
            </a:xfrm>
          </p:grpSpPr>
          <p:grpSp>
            <p:nvGrpSpPr>
              <p:cNvPr id="989" name="Google Shape;989;p23"/>
              <p:cNvGrpSpPr/>
              <p:nvPr/>
            </p:nvGrpSpPr>
            <p:grpSpPr>
              <a:xfrm rot="10349919" flipH="1">
                <a:off x="-2529631" y="2456587"/>
                <a:ext cx="686701" cy="978485"/>
                <a:chOff x="8414609" y="1754425"/>
                <a:chExt cx="813507" cy="1159172"/>
              </a:xfrm>
            </p:grpSpPr>
            <p:sp>
              <p:nvSpPr>
                <p:cNvPr id="990" name="Google Shape;990;p23"/>
                <p:cNvSpPr/>
                <p:nvPr/>
              </p:nvSpPr>
              <p:spPr>
                <a:xfrm rot="3203863">
                  <a:off x="8777556" y="2369511"/>
                  <a:ext cx="296732" cy="532466"/>
                </a:xfrm>
                <a:custGeom>
                  <a:avLst/>
                  <a:gdLst/>
                  <a:ahLst/>
                  <a:cxnLst/>
                  <a:rect l="l" t="t" r="r" b="b"/>
                  <a:pathLst>
                    <a:path w="341" h="612" extrusionOk="0">
                      <a:moveTo>
                        <a:pt x="15" y="1"/>
                      </a:moveTo>
                      <a:cubicBezTo>
                        <a:pt x="1" y="38"/>
                        <a:pt x="29" y="117"/>
                        <a:pt x="33" y="159"/>
                      </a:cubicBezTo>
                      <a:cubicBezTo>
                        <a:pt x="43" y="220"/>
                        <a:pt x="48" y="280"/>
                        <a:pt x="48" y="345"/>
                      </a:cubicBezTo>
                      <a:cubicBezTo>
                        <a:pt x="52" y="419"/>
                        <a:pt x="52" y="499"/>
                        <a:pt x="71" y="568"/>
                      </a:cubicBezTo>
                      <a:cubicBezTo>
                        <a:pt x="76" y="582"/>
                        <a:pt x="80" y="591"/>
                        <a:pt x="89" y="600"/>
                      </a:cubicBezTo>
                      <a:cubicBezTo>
                        <a:pt x="99" y="610"/>
                        <a:pt x="113" y="610"/>
                        <a:pt x="127" y="610"/>
                      </a:cubicBezTo>
                      <a:cubicBezTo>
                        <a:pt x="136" y="611"/>
                        <a:pt x="145" y="611"/>
                        <a:pt x="155" y="611"/>
                      </a:cubicBezTo>
                      <a:cubicBezTo>
                        <a:pt x="201" y="611"/>
                        <a:pt x="247" y="602"/>
                        <a:pt x="290" y="582"/>
                      </a:cubicBezTo>
                      <a:cubicBezTo>
                        <a:pt x="303" y="578"/>
                        <a:pt x="312" y="572"/>
                        <a:pt x="322" y="563"/>
                      </a:cubicBezTo>
                      <a:cubicBezTo>
                        <a:pt x="340" y="540"/>
                        <a:pt x="336" y="503"/>
                        <a:pt x="327" y="475"/>
                      </a:cubicBezTo>
                      <a:cubicBezTo>
                        <a:pt x="299" y="382"/>
                        <a:pt x="252" y="299"/>
                        <a:pt x="196" y="220"/>
                      </a:cubicBezTo>
                      <a:cubicBezTo>
                        <a:pt x="168" y="177"/>
                        <a:pt x="140" y="140"/>
                        <a:pt x="108" y="104"/>
                      </a:cubicBezTo>
                      <a:cubicBezTo>
                        <a:pt x="80" y="70"/>
                        <a:pt x="52" y="24"/>
                        <a:pt x="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23"/>
                <p:cNvSpPr/>
                <p:nvPr/>
              </p:nvSpPr>
              <p:spPr>
                <a:xfrm rot="3203863">
                  <a:off x="8605281" y="2130573"/>
                  <a:ext cx="275848" cy="553347"/>
                </a:xfrm>
                <a:custGeom>
                  <a:avLst/>
                  <a:gdLst/>
                  <a:ahLst/>
                  <a:cxnLst/>
                  <a:rect l="l" t="t" r="r" b="b"/>
                  <a:pathLst>
                    <a:path w="317" h="636" extrusionOk="0">
                      <a:moveTo>
                        <a:pt x="297" y="1"/>
                      </a:moveTo>
                      <a:cubicBezTo>
                        <a:pt x="260" y="20"/>
                        <a:pt x="237" y="104"/>
                        <a:pt x="218" y="136"/>
                      </a:cubicBezTo>
                      <a:cubicBezTo>
                        <a:pt x="190" y="192"/>
                        <a:pt x="153" y="243"/>
                        <a:pt x="121" y="293"/>
                      </a:cubicBezTo>
                      <a:cubicBezTo>
                        <a:pt x="78" y="359"/>
                        <a:pt x="33" y="419"/>
                        <a:pt x="5" y="488"/>
                      </a:cubicBezTo>
                      <a:cubicBezTo>
                        <a:pt x="0" y="503"/>
                        <a:pt x="0" y="512"/>
                        <a:pt x="0" y="526"/>
                      </a:cubicBezTo>
                      <a:cubicBezTo>
                        <a:pt x="5" y="540"/>
                        <a:pt x="14" y="550"/>
                        <a:pt x="23" y="559"/>
                      </a:cubicBezTo>
                      <a:cubicBezTo>
                        <a:pt x="65" y="591"/>
                        <a:pt x="116" y="619"/>
                        <a:pt x="172" y="634"/>
                      </a:cubicBezTo>
                      <a:cubicBezTo>
                        <a:pt x="181" y="634"/>
                        <a:pt x="188" y="635"/>
                        <a:pt x="196" y="635"/>
                      </a:cubicBezTo>
                      <a:cubicBezTo>
                        <a:pt x="200" y="635"/>
                        <a:pt x="204" y="635"/>
                        <a:pt x="209" y="634"/>
                      </a:cubicBezTo>
                      <a:cubicBezTo>
                        <a:pt x="237" y="628"/>
                        <a:pt x="256" y="596"/>
                        <a:pt x="265" y="563"/>
                      </a:cubicBezTo>
                      <a:cubicBezTo>
                        <a:pt x="297" y="475"/>
                        <a:pt x="312" y="377"/>
                        <a:pt x="316" y="280"/>
                      </a:cubicBezTo>
                      <a:cubicBezTo>
                        <a:pt x="316" y="233"/>
                        <a:pt x="316" y="182"/>
                        <a:pt x="312" y="136"/>
                      </a:cubicBezTo>
                      <a:cubicBezTo>
                        <a:pt x="312" y="94"/>
                        <a:pt x="312" y="38"/>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23"/>
                <p:cNvSpPr/>
                <p:nvPr/>
              </p:nvSpPr>
              <p:spPr>
                <a:xfrm rot="3203863">
                  <a:off x="8503120" y="1994579"/>
                  <a:ext cx="450755" cy="447202"/>
                </a:xfrm>
                <a:custGeom>
                  <a:avLst/>
                  <a:gdLst/>
                  <a:ahLst/>
                  <a:cxnLst/>
                  <a:rect l="l" t="t" r="r" b="b"/>
                  <a:pathLst>
                    <a:path w="518" h="514" extrusionOk="0">
                      <a:moveTo>
                        <a:pt x="517" y="0"/>
                      </a:moveTo>
                      <a:cubicBezTo>
                        <a:pt x="475" y="0"/>
                        <a:pt x="415" y="60"/>
                        <a:pt x="382" y="79"/>
                      </a:cubicBezTo>
                      <a:cubicBezTo>
                        <a:pt x="331" y="116"/>
                        <a:pt x="275" y="144"/>
                        <a:pt x="219" y="172"/>
                      </a:cubicBezTo>
                      <a:cubicBezTo>
                        <a:pt x="150" y="209"/>
                        <a:pt x="80" y="242"/>
                        <a:pt x="24" y="292"/>
                      </a:cubicBezTo>
                      <a:cubicBezTo>
                        <a:pt x="15" y="298"/>
                        <a:pt x="6" y="307"/>
                        <a:pt x="6" y="316"/>
                      </a:cubicBezTo>
                      <a:cubicBezTo>
                        <a:pt x="1" y="330"/>
                        <a:pt x="6" y="344"/>
                        <a:pt x="11" y="358"/>
                      </a:cubicBezTo>
                      <a:cubicBezTo>
                        <a:pt x="29" y="410"/>
                        <a:pt x="62" y="455"/>
                        <a:pt x="103" y="493"/>
                      </a:cubicBezTo>
                      <a:cubicBezTo>
                        <a:pt x="112" y="502"/>
                        <a:pt x="122" y="511"/>
                        <a:pt x="131" y="511"/>
                      </a:cubicBezTo>
                      <a:cubicBezTo>
                        <a:pt x="137" y="513"/>
                        <a:pt x="144" y="514"/>
                        <a:pt x="150" y="514"/>
                      </a:cubicBezTo>
                      <a:cubicBezTo>
                        <a:pt x="176" y="514"/>
                        <a:pt x="200" y="499"/>
                        <a:pt x="219" y="483"/>
                      </a:cubicBezTo>
                      <a:cubicBezTo>
                        <a:pt x="290" y="419"/>
                        <a:pt x="350" y="339"/>
                        <a:pt x="397" y="256"/>
                      </a:cubicBezTo>
                      <a:cubicBezTo>
                        <a:pt x="419" y="214"/>
                        <a:pt x="443" y="167"/>
                        <a:pt x="462" y="125"/>
                      </a:cubicBezTo>
                      <a:cubicBezTo>
                        <a:pt x="481" y="88"/>
                        <a:pt x="513" y="41"/>
                        <a:pt x="5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23"/>
                <p:cNvSpPr/>
                <p:nvPr/>
              </p:nvSpPr>
              <p:spPr>
                <a:xfrm rot="3203863">
                  <a:off x="8564629" y="1929322"/>
                  <a:ext cx="555177" cy="237522"/>
                </a:xfrm>
                <a:custGeom>
                  <a:avLst/>
                  <a:gdLst/>
                  <a:ahLst/>
                  <a:cxnLst/>
                  <a:rect l="l" t="t" r="r" b="b"/>
                  <a:pathLst>
                    <a:path w="638" h="273" extrusionOk="0">
                      <a:moveTo>
                        <a:pt x="111" y="1"/>
                      </a:moveTo>
                      <a:cubicBezTo>
                        <a:pt x="97" y="1"/>
                        <a:pt x="84" y="1"/>
                        <a:pt x="71" y="3"/>
                      </a:cubicBezTo>
                      <a:cubicBezTo>
                        <a:pt x="56" y="3"/>
                        <a:pt x="47" y="9"/>
                        <a:pt x="38" y="13"/>
                      </a:cubicBezTo>
                      <a:cubicBezTo>
                        <a:pt x="28" y="22"/>
                        <a:pt x="24" y="36"/>
                        <a:pt x="19" y="50"/>
                      </a:cubicBezTo>
                      <a:cubicBezTo>
                        <a:pt x="6" y="101"/>
                        <a:pt x="0" y="157"/>
                        <a:pt x="15" y="213"/>
                      </a:cubicBezTo>
                      <a:cubicBezTo>
                        <a:pt x="15" y="226"/>
                        <a:pt x="19" y="236"/>
                        <a:pt x="24" y="245"/>
                      </a:cubicBezTo>
                      <a:cubicBezTo>
                        <a:pt x="43" y="273"/>
                        <a:pt x="80" y="273"/>
                        <a:pt x="112" y="273"/>
                      </a:cubicBezTo>
                      <a:cubicBezTo>
                        <a:pt x="210" y="264"/>
                        <a:pt x="303" y="236"/>
                        <a:pt x="391" y="194"/>
                      </a:cubicBezTo>
                      <a:cubicBezTo>
                        <a:pt x="433" y="176"/>
                        <a:pt x="480" y="157"/>
                        <a:pt x="521" y="133"/>
                      </a:cubicBezTo>
                      <a:cubicBezTo>
                        <a:pt x="558" y="110"/>
                        <a:pt x="609" y="92"/>
                        <a:pt x="637" y="64"/>
                      </a:cubicBezTo>
                      <a:cubicBezTo>
                        <a:pt x="619" y="48"/>
                        <a:pt x="583" y="46"/>
                        <a:pt x="550" y="46"/>
                      </a:cubicBezTo>
                      <a:cubicBezTo>
                        <a:pt x="535" y="46"/>
                        <a:pt x="520" y="46"/>
                        <a:pt x="508" y="46"/>
                      </a:cubicBezTo>
                      <a:cubicBezTo>
                        <a:pt x="499" y="46"/>
                        <a:pt x="491" y="46"/>
                        <a:pt x="485" y="45"/>
                      </a:cubicBezTo>
                      <a:cubicBezTo>
                        <a:pt x="419" y="41"/>
                        <a:pt x="358" y="36"/>
                        <a:pt x="298" y="26"/>
                      </a:cubicBezTo>
                      <a:cubicBezTo>
                        <a:pt x="237" y="15"/>
                        <a:pt x="173" y="1"/>
                        <a:pt x="1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94" name="Google Shape;994;p23"/>
              <p:cNvGrpSpPr/>
              <p:nvPr/>
            </p:nvGrpSpPr>
            <p:grpSpPr>
              <a:xfrm rot="10800000">
                <a:off x="-2225105" y="2339367"/>
                <a:ext cx="820244" cy="1154051"/>
                <a:chOff x="8414609" y="1662587"/>
                <a:chExt cx="971737" cy="1367198"/>
              </a:xfrm>
            </p:grpSpPr>
            <p:sp>
              <p:nvSpPr>
                <p:cNvPr id="995" name="Google Shape;995;p23"/>
                <p:cNvSpPr/>
                <p:nvPr/>
              </p:nvSpPr>
              <p:spPr>
                <a:xfrm rot="9523030">
                  <a:off x="8974595" y="1693780"/>
                  <a:ext cx="275848" cy="553348"/>
                </a:xfrm>
                <a:custGeom>
                  <a:avLst/>
                  <a:gdLst/>
                  <a:ahLst/>
                  <a:cxnLst/>
                  <a:rect l="l" t="t" r="r" b="b"/>
                  <a:pathLst>
                    <a:path w="317" h="636" extrusionOk="0">
                      <a:moveTo>
                        <a:pt x="297" y="1"/>
                      </a:moveTo>
                      <a:cubicBezTo>
                        <a:pt x="260" y="20"/>
                        <a:pt x="237" y="104"/>
                        <a:pt x="218" y="136"/>
                      </a:cubicBezTo>
                      <a:cubicBezTo>
                        <a:pt x="190" y="192"/>
                        <a:pt x="153" y="243"/>
                        <a:pt x="121" y="293"/>
                      </a:cubicBezTo>
                      <a:cubicBezTo>
                        <a:pt x="78" y="359"/>
                        <a:pt x="33" y="419"/>
                        <a:pt x="5" y="488"/>
                      </a:cubicBezTo>
                      <a:cubicBezTo>
                        <a:pt x="0" y="503"/>
                        <a:pt x="0" y="512"/>
                        <a:pt x="0" y="526"/>
                      </a:cubicBezTo>
                      <a:cubicBezTo>
                        <a:pt x="5" y="540"/>
                        <a:pt x="14" y="550"/>
                        <a:pt x="23" y="559"/>
                      </a:cubicBezTo>
                      <a:cubicBezTo>
                        <a:pt x="65" y="591"/>
                        <a:pt x="116" y="619"/>
                        <a:pt x="172" y="634"/>
                      </a:cubicBezTo>
                      <a:cubicBezTo>
                        <a:pt x="181" y="634"/>
                        <a:pt x="188" y="635"/>
                        <a:pt x="196" y="635"/>
                      </a:cubicBezTo>
                      <a:cubicBezTo>
                        <a:pt x="200" y="635"/>
                        <a:pt x="204" y="635"/>
                        <a:pt x="209" y="634"/>
                      </a:cubicBezTo>
                      <a:cubicBezTo>
                        <a:pt x="237" y="628"/>
                        <a:pt x="256" y="596"/>
                        <a:pt x="265" y="563"/>
                      </a:cubicBezTo>
                      <a:cubicBezTo>
                        <a:pt x="297" y="475"/>
                        <a:pt x="312" y="377"/>
                        <a:pt x="316" y="280"/>
                      </a:cubicBezTo>
                      <a:cubicBezTo>
                        <a:pt x="316" y="233"/>
                        <a:pt x="316" y="182"/>
                        <a:pt x="312" y="136"/>
                      </a:cubicBezTo>
                      <a:cubicBezTo>
                        <a:pt x="312" y="94"/>
                        <a:pt x="312" y="38"/>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23"/>
                <p:cNvSpPr/>
                <p:nvPr/>
              </p:nvSpPr>
              <p:spPr>
                <a:xfrm rot="3203863">
                  <a:off x="8777556" y="2369511"/>
                  <a:ext cx="296732" cy="532466"/>
                </a:xfrm>
                <a:custGeom>
                  <a:avLst/>
                  <a:gdLst/>
                  <a:ahLst/>
                  <a:cxnLst/>
                  <a:rect l="l" t="t" r="r" b="b"/>
                  <a:pathLst>
                    <a:path w="341" h="612" extrusionOk="0">
                      <a:moveTo>
                        <a:pt x="15" y="1"/>
                      </a:moveTo>
                      <a:cubicBezTo>
                        <a:pt x="1" y="38"/>
                        <a:pt x="29" y="117"/>
                        <a:pt x="33" y="159"/>
                      </a:cubicBezTo>
                      <a:cubicBezTo>
                        <a:pt x="43" y="220"/>
                        <a:pt x="48" y="280"/>
                        <a:pt x="48" y="345"/>
                      </a:cubicBezTo>
                      <a:cubicBezTo>
                        <a:pt x="52" y="419"/>
                        <a:pt x="52" y="499"/>
                        <a:pt x="71" y="568"/>
                      </a:cubicBezTo>
                      <a:cubicBezTo>
                        <a:pt x="76" y="582"/>
                        <a:pt x="80" y="591"/>
                        <a:pt x="89" y="600"/>
                      </a:cubicBezTo>
                      <a:cubicBezTo>
                        <a:pt x="99" y="610"/>
                        <a:pt x="113" y="610"/>
                        <a:pt x="127" y="610"/>
                      </a:cubicBezTo>
                      <a:cubicBezTo>
                        <a:pt x="136" y="611"/>
                        <a:pt x="145" y="611"/>
                        <a:pt x="155" y="611"/>
                      </a:cubicBezTo>
                      <a:cubicBezTo>
                        <a:pt x="201" y="611"/>
                        <a:pt x="247" y="602"/>
                        <a:pt x="290" y="582"/>
                      </a:cubicBezTo>
                      <a:cubicBezTo>
                        <a:pt x="303" y="578"/>
                        <a:pt x="312" y="572"/>
                        <a:pt x="322" y="563"/>
                      </a:cubicBezTo>
                      <a:cubicBezTo>
                        <a:pt x="340" y="540"/>
                        <a:pt x="336" y="503"/>
                        <a:pt x="327" y="475"/>
                      </a:cubicBezTo>
                      <a:cubicBezTo>
                        <a:pt x="299" y="382"/>
                        <a:pt x="252" y="299"/>
                        <a:pt x="196" y="220"/>
                      </a:cubicBezTo>
                      <a:cubicBezTo>
                        <a:pt x="168" y="177"/>
                        <a:pt x="140" y="140"/>
                        <a:pt x="108" y="104"/>
                      </a:cubicBezTo>
                      <a:cubicBezTo>
                        <a:pt x="80" y="70"/>
                        <a:pt x="52" y="24"/>
                        <a:pt x="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23"/>
                <p:cNvSpPr/>
                <p:nvPr/>
              </p:nvSpPr>
              <p:spPr>
                <a:xfrm rot="3203863">
                  <a:off x="8605281" y="2130573"/>
                  <a:ext cx="275848" cy="553347"/>
                </a:xfrm>
                <a:custGeom>
                  <a:avLst/>
                  <a:gdLst/>
                  <a:ahLst/>
                  <a:cxnLst/>
                  <a:rect l="l" t="t" r="r" b="b"/>
                  <a:pathLst>
                    <a:path w="317" h="636" extrusionOk="0">
                      <a:moveTo>
                        <a:pt x="297" y="1"/>
                      </a:moveTo>
                      <a:cubicBezTo>
                        <a:pt x="260" y="20"/>
                        <a:pt x="237" y="104"/>
                        <a:pt x="218" y="136"/>
                      </a:cubicBezTo>
                      <a:cubicBezTo>
                        <a:pt x="190" y="192"/>
                        <a:pt x="153" y="243"/>
                        <a:pt x="121" y="293"/>
                      </a:cubicBezTo>
                      <a:cubicBezTo>
                        <a:pt x="78" y="359"/>
                        <a:pt x="33" y="419"/>
                        <a:pt x="5" y="488"/>
                      </a:cubicBezTo>
                      <a:cubicBezTo>
                        <a:pt x="0" y="503"/>
                        <a:pt x="0" y="512"/>
                        <a:pt x="0" y="526"/>
                      </a:cubicBezTo>
                      <a:cubicBezTo>
                        <a:pt x="5" y="540"/>
                        <a:pt x="14" y="550"/>
                        <a:pt x="23" y="559"/>
                      </a:cubicBezTo>
                      <a:cubicBezTo>
                        <a:pt x="65" y="591"/>
                        <a:pt x="116" y="619"/>
                        <a:pt x="172" y="634"/>
                      </a:cubicBezTo>
                      <a:cubicBezTo>
                        <a:pt x="181" y="634"/>
                        <a:pt x="188" y="635"/>
                        <a:pt x="196" y="635"/>
                      </a:cubicBezTo>
                      <a:cubicBezTo>
                        <a:pt x="200" y="635"/>
                        <a:pt x="204" y="635"/>
                        <a:pt x="209" y="634"/>
                      </a:cubicBezTo>
                      <a:cubicBezTo>
                        <a:pt x="237" y="628"/>
                        <a:pt x="256" y="596"/>
                        <a:pt x="265" y="563"/>
                      </a:cubicBezTo>
                      <a:cubicBezTo>
                        <a:pt x="297" y="475"/>
                        <a:pt x="312" y="377"/>
                        <a:pt x="316" y="280"/>
                      </a:cubicBezTo>
                      <a:cubicBezTo>
                        <a:pt x="316" y="233"/>
                        <a:pt x="316" y="182"/>
                        <a:pt x="312" y="136"/>
                      </a:cubicBezTo>
                      <a:cubicBezTo>
                        <a:pt x="312" y="94"/>
                        <a:pt x="312" y="38"/>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23"/>
                <p:cNvSpPr/>
                <p:nvPr/>
              </p:nvSpPr>
              <p:spPr>
                <a:xfrm rot="3203863">
                  <a:off x="8503120" y="1994579"/>
                  <a:ext cx="450755" cy="447202"/>
                </a:xfrm>
                <a:custGeom>
                  <a:avLst/>
                  <a:gdLst/>
                  <a:ahLst/>
                  <a:cxnLst/>
                  <a:rect l="l" t="t" r="r" b="b"/>
                  <a:pathLst>
                    <a:path w="518" h="514" extrusionOk="0">
                      <a:moveTo>
                        <a:pt x="517" y="0"/>
                      </a:moveTo>
                      <a:cubicBezTo>
                        <a:pt x="475" y="0"/>
                        <a:pt x="415" y="60"/>
                        <a:pt x="382" y="79"/>
                      </a:cubicBezTo>
                      <a:cubicBezTo>
                        <a:pt x="331" y="116"/>
                        <a:pt x="275" y="144"/>
                        <a:pt x="219" y="172"/>
                      </a:cubicBezTo>
                      <a:cubicBezTo>
                        <a:pt x="150" y="209"/>
                        <a:pt x="80" y="242"/>
                        <a:pt x="24" y="292"/>
                      </a:cubicBezTo>
                      <a:cubicBezTo>
                        <a:pt x="15" y="298"/>
                        <a:pt x="6" y="307"/>
                        <a:pt x="6" y="316"/>
                      </a:cubicBezTo>
                      <a:cubicBezTo>
                        <a:pt x="1" y="330"/>
                        <a:pt x="6" y="344"/>
                        <a:pt x="11" y="358"/>
                      </a:cubicBezTo>
                      <a:cubicBezTo>
                        <a:pt x="29" y="410"/>
                        <a:pt x="62" y="455"/>
                        <a:pt x="103" y="493"/>
                      </a:cubicBezTo>
                      <a:cubicBezTo>
                        <a:pt x="112" y="502"/>
                        <a:pt x="122" y="511"/>
                        <a:pt x="131" y="511"/>
                      </a:cubicBezTo>
                      <a:cubicBezTo>
                        <a:pt x="137" y="513"/>
                        <a:pt x="144" y="514"/>
                        <a:pt x="150" y="514"/>
                      </a:cubicBezTo>
                      <a:cubicBezTo>
                        <a:pt x="176" y="514"/>
                        <a:pt x="200" y="499"/>
                        <a:pt x="219" y="483"/>
                      </a:cubicBezTo>
                      <a:cubicBezTo>
                        <a:pt x="290" y="419"/>
                        <a:pt x="350" y="339"/>
                        <a:pt x="397" y="256"/>
                      </a:cubicBezTo>
                      <a:cubicBezTo>
                        <a:pt x="419" y="214"/>
                        <a:pt x="443" y="167"/>
                        <a:pt x="462" y="125"/>
                      </a:cubicBezTo>
                      <a:cubicBezTo>
                        <a:pt x="481" y="88"/>
                        <a:pt x="513" y="41"/>
                        <a:pt x="5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23"/>
                <p:cNvSpPr/>
                <p:nvPr/>
              </p:nvSpPr>
              <p:spPr>
                <a:xfrm rot="3203863">
                  <a:off x="8564629" y="1929322"/>
                  <a:ext cx="555177" cy="237522"/>
                </a:xfrm>
                <a:custGeom>
                  <a:avLst/>
                  <a:gdLst/>
                  <a:ahLst/>
                  <a:cxnLst/>
                  <a:rect l="l" t="t" r="r" b="b"/>
                  <a:pathLst>
                    <a:path w="638" h="273" extrusionOk="0">
                      <a:moveTo>
                        <a:pt x="111" y="1"/>
                      </a:moveTo>
                      <a:cubicBezTo>
                        <a:pt x="97" y="1"/>
                        <a:pt x="84" y="1"/>
                        <a:pt x="71" y="3"/>
                      </a:cubicBezTo>
                      <a:cubicBezTo>
                        <a:pt x="56" y="3"/>
                        <a:pt x="47" y="9"/>
                        <a:pt x="38" y="13"/>
                      </a:cubicBezTo>
                      <a:cubicBezTo>
                        <a:pt x="28" y="22"/>
                        <a:pt x="24" y="36"/>
                        <a:pt x="19" y="50"/>
                      </a:cubicBezTo>
                      <a:cubicBezTo>
                        <a:pt x="6" y="101"/>
                        <a:pt x="0" y="157"/>
                        <a:pt x="15" y="213"/>
                      </a:cubicBezTo>
                      <a:cubicBezTo>
                        <a:pt x="15" y="226"/>
                        <a:pt x="19" y="236"/>
                        <a:pt x="24" y="245"/>
                      </a:cubicBezTo>
                      <a:cubicBezTo>
                        <a:pt x="43" y="273"/>
                        <a:pt x="80" y="273"/>
                        <a:pt x="112" y="273"/>
                      </a:cubicBezTo>
                      <a:cubicBezTo>
                        <a:pt x="210" y="264"/>
                        <a:pt x="303" y="236"/>
                        <a:pt x="391" y="194"/>
                      </a:cubicBezTo>
                      <a:cubicBezTo>
                        <a:pt x="433" y="176"/>
                        <a:pt x="480" y="157"/>
                        <a:pt x="521" y="133"/>
                      </a:cubicBezTo>
                      <a:cubicBezTo>
                        <a:pt x="558" y="110"/>
                        <a:pt x="609" y="92"/>
                        <a:pt x="637" y="64"/>
                      </a:cubicBezTo>
                      <a:cubicBezTo>
                        <a:pt x="619" y="48"/>
                        <a:pt x="583" y="46"/>
                        <a:pt x="550" y="46"/>
                      </a:cubicBezTo>
                      <a:cubicBezTo>
                        <a:pt x="535" y="46"/>
                        <a:pt x="520" y="46"/>
                        <a:pt x="508" y="46"/>
                      </a:cubicBezTo>
                      <a:cubicBezTo>
                        <a:pt x="499" y="46"/>
                        <a:pt x="491" y="46"/>
                        <a:pt x="485" y="45"/>
                      </a:cubicBezTo>
                      <a:cubicBezTo>
                        <a:pt x="419" y="41"/>
                        <a:pt x="358" y="36"/>
                        <a:pt x="298" y="26"/>
                      </a:cubicBezTo>
                      <a:cubicBezTo>
                        <a:pt x="237" y="15"/>
                        <a:pt x="173" y="1"/>
                        <a:pt x="1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23"/>
                <p:cNvSpPr/>
                <p:nvPr/>
              </p:nvSpPr>
              <p:spPr>
                <a:xfrm rot="3203863">
                  <a:off x="8833933" y="2497765"/>
                  <a:ext cx="477730" cy="426321"/>
                </a:xfrm>
                <a:custGeom>
                  <a:avLst/>
                  <a:gdLst/>
                  <a:ahLst/>
                  <a:cxnLst/>
                  <a:rect l="l" t="t" r="r" b="b"/>
                  <a:pathLst>
                    <a:path w="549" h="490" extrusionOk="0">
                      <a:moveTo>
                        <a:pt x="1" y="0"/>
                      </a:moveTo>
                      <a:cubicBezTo>
                        <a:pt x="1" y="43"/>
                        <a:pt x="65" y="93"/>
                        <a:pt x="89" y="127"/>
                      </a:cubicBezTo>
                      <a:cubicBezTo>
                        <a:pt x="126" y="177"/>
                        <a:pt x="163" y="228"/>
                        <a:pt x="196" y="284"/>
                      </a:cubicBezTo>
                      <a:cubicBezTo>
                        <a:pt x="233" y="350"/>
                        <a:pt x="270" y="414"/>
                        <a:pt x="325" y="470"/>
                      </a:cubicBezTo>
                      <a:cubicBezTo>
                        <a:pt x="335" y="475"/>
                        <a:pt x="344" y="484"/>
                        <a:pt x="353" y="489"/>
                      </a:cubicBezTo>
                      <a:cubicBezTo>
                        <a:pt x="368" y="489"/>
                        <a:pt x="381" y="484"/>
                        <a:pt x="396" y="479"/>
                      </a:cubicBezTo>
                      <a:cubicBezTo>
                        <a:pt x="441" y="451"/>
                        <a:pt x="488" y="419"/>
                        <a:pt x="521" y="372"/>
                      </a:cubicBezTo>
                      <a:cubicBezTo>
                        <a:pt x="531" y="363"/>
                        <a:pt x="535" y="354"/>
                        <a:pt x="540" y="344"/>
                      </a:cubicBezTo>
                      <a:cubicBezTo>
                        <a:pt x="549" y="312"/>
                        <a:pt x="525" y="284"/>
                        <a:pt x="503" y="260"/>
                      </a:cubicBezTo>
                      <a:cubicBezTo>
                        <a:pt x="433" y="191"/>
                        <a:pt x="349" y="140"/>
                        <a:pt x="261" y="99"/>
                      </a:cubicBezTo>
                      <a:cubicBezTo>
                        <a:pt x="218" y="80"/>
                        <a:pt x="173" y="61"/>
                        <a:pt x="126" y="43"/>
                      </a:cubicBezTo>
                      <a:cubicBezTo>
                        <a:pt x="89" y="28"/>
                        <a:pt x="38"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23"/>
                <p:cNvSpPr/>
                <p:nvPr/>
              </p:nvSpPr>
              <p:spPr>
                <a:xfrm rot="4994081">
                  <a:off x="8946007" y="2175364"/>
                  <a:ext cx="271290" cy="243829"/>
                </a:xfrm>
                <a:custGeom>
                  <a:avLst/>
                  <a:gdLst/>
                  <a:ahLst/>
                  <a:cxnLst/>
                  <a:rect l="l" t="t" r="r" b="b"/>
                  <a:pathLst>
                    <a:path w="304" h="225" extrusionOk="0">
                      <a:moveTo>
                        <a:pt x="142" y="1"/>
                      </a:moveTo>
                      <a:cubicBezTo>
                        <a:pt x="126" y="1"/>
                        <a:pt x="110" y="3"/>
                        <a:pt x="93" y="8"/>
                      </a:cubicBezTo>
                      <a:cubicBezTo>
                        <a:pt x="76" y="12"/>
                        <a:pt x="38" y="17"/>
                        <a:pt x="29" y="36"/>
                      </a:cubicBezTo>
                      <a:cubicBezTo>
                        <a:pt x="1" y="83"/>
                        <a:pt x="61" y="143"/>
                        <a:pt x="89" y="166"/>
                      </a:cubicBezTo>
                      <a:cubicBezTo>
                        <a:pt x="121" y="194"/>
                        <a:pt x="159" y="212"/>
                        <a:pt x="196" y="218"/>
                      </a:cubicBezTo>
                      <a:cubicBezTo>
                        <a:pt x="209" y="221"/>
                        <a:pt x="222" y="224"/>
                        <a:pt x="235" y="224"/>
                      </a:cubicBezTo>
                      <a:cubicBezTo>
                        <a:pt x="241" y="224"/>
                        <a:pt x="246" y="224"/>
                        <a:pt x="252" y="222"/>
                      </a:cubicBezTo>
                      <a:cubicBezTo>
                        <a:pt x="271" y="218"/>
                        <a:pt x="289" y="203"/>
                        <a:pt x="299" y="184"/>
                      </a:cubicBezTo>
                      <a:cubicBezTo>
                        <a:pt x="303" y="175"/>
                        <a:pt x="303" y="156"/>
                        <a:pt x="303" y="143"/>
                      </a:cubicBezTo>
                      <a:cubicBezTo>
                        <a:pt x="293" y="78"/>
                        <a:pt x="243" y="17"/>
                        <a:pt x="177" y="4"/>
                      </a:cubicBezTo>
                      <a:cubicBezTo>
                        <a:pt x="165" y="2"/>
                        <a:pt x="154" y="1"/>
                        <a:pt x="1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nvGrpSpPr>
          <p:cNvPr id="1002" name="Google Shape;1002;p23"/>
          <p:cNvGrpSpPr/>
          <p:nvPr/>
        </p:nvGrpSpPr>
        <p:grpSpPr>
          <a:xfrm>
            <a:off x="355315" y="1153921"/>
            <a:ext cx="9020665" cy="5579481"/>
            <a:chOff x="355314" y="865440"/>
            <a:chExt cx="9020665" cy="4184611"/>
          </a:xfrm>
        </p:grpSpPr>
        <p:grpSp>
          <p:nvGrpSpPr>
            <p:cNvPr id="1003" name="Google Shape;1003;p23"/>
            <p:cNvGrpSpPr/>
            <p:nvPr/>
          </p:nvGrpSpPr>
          <p:grpSpPr>
            <a:xfrm rot="7455586">
              <a:off x="421781" y="3874886"/>
              <a:ext cx="284336" cy="311201"/>
              <a:chOff x="2581100" y="1099335"/>
              <a:chExt cx="426501" cy="466798"/>
            </a:xfrm>
          </p:grpSpPr>
          <p:sp>
            <p:nvSpPr>
              <p:cNvPr id="1004" name="Google Shape;1004;p23"/>
              <p:cNvSpPr/>
              <p:nvPr/>
            </p:nvSpPr>
            <p:spPr>
              <a:xfrm>
                <a:off x="2581100" y="1099335"/>
                <a:ext cx="426501" cy="466798"/>
              </a:xfrm>
              <a:custGeom>
                <a:avLst/>
                <a:gdLst/>
                <a:ahLst/>
                <a:cxnLst/>
                <a:rect l="l" t="t" r="r" b="b"/>
                <a:pathLst>
                  <a:path w="3037" h="3324" extrusionOk="0">
                    <a:moveTo>
                      <a:pt x="1449" y="1359"/>
                    </a:moveTo>
                    <a:cubicBezTo>
                      <a:pt x="1502" y="1359"/>
                      <a:pt x="1556" y="1382"/>
                      <a:pt x="1600" y="1426"/>
                    </a:cubicBezTo>
                    <a:cubicBezTo>
                      <a:pt x="1665" y="1496"/>
                      <a:pt x="1689" y="1580"/>
                      <a:pt x="1693" y="1682"/>
                    </a:cubicBezTo>
                    <a:cubicBezTo>
                      <a:pt x="1689" y="1770"/>
                      <a:pt x="1665" y="1858"/>
                      <a:pt x="1595" y="1928"/>
                    </a:cubicBezTo>
                    <a:cubicBezTo>
                      <a:pt x="1551" y="1972"/>
                      <a:pt x="1498" y="1995"/>
                      <a:pt x="1445" y="1995"/>
                    </a:cubicBezTo>
                    <a:cubicBezTo>
                      <a:pt x="1387" y="1995"/>
                      <a:pt x="1330" y="1968"/>
                      <a:pt x="1284" y="1914"/>
                    </a:cubicBezTo>
                    <a:cubicBezTo>
                      <a:pt x="1172" y="1784"/>
                      <a:pt x="1176" y="1547"/>
                      <a:pt x="1302" y="1426"/>
                    </a:cubicBezTo>
                    <a:cubicBezTo>
                      <a:pt x="1344" y="1382"/>
                      <a:pt x="1396" y="1359"/>
                      <a:pt x="1449" y="1359"/>
                    </a:cubicBezTo>
                    <a:close/>
                    <a:moveTo>
                      <a:pt x="827" y="0"/>
                    </a:moveTo>
                    <a:cubicBezTo>
                      <a:pt x="757" y="0"/>
                      <a:pt x="690" y="32"/>
                      <a:pt x="638" y="92"/>
                    </a:cubicBezTo>
                    <a:cubicBezTo>
                      <a:pt x="586" y="148"/>
                      <a:pt x="558" y="222"/>
                      <a:pt x="549" y="296"/>
                    </a:cubicBezTo>
                    <a:cubicBezTo>
                      <a:pt x="530" y="440"/>
                      <a:pt x="568" y="580"/>
                      <a:pt x="610" y="715"/>
                    </a:cubicBezTo>
                    <a:cubicBezTo>
                      <a:pt x="619" y="738"/>
                      <a:pt x="629" y="762"/>
                      <a:pt x="638" y="794"/>
                    </a:cubicBezTo>
                    <a:cubicBezTo>
                      <a:pt x="614" y="784"/>
                      <a:pt x="605" y="780"/>
                      <a:pt x="591" y="775"/>
                    </a:cubicBezTo>
                    <a:cubicBezTo>
                      <a:pt x="520" y="746"/>
                      <a:pt x="449" y="728"/>
                      <a:pt x="374" y="728"/>
                    </a:cubicBezTo>
                    <a:cubicBezTo>
                      <a:pt x="366" y="728"/>
                      <a:pt x="358" y="728"/>
                      <a:pt x="350" y="728"/>
                    </a:cubicBezTo>
                    <a:cubicBezTo>
                      <a:pt x="196" y="738"/>
                      <a:pt x="0" y="863"/>
                      <a:pt x="38" y="1096"/>
                    </a:cubicBezTo>
                    <a:cubicBezTo>
                      <a:pt x="52" y="1189"/>
                      <a:pt x="103" y="1273"/>
                      <a:pt x="168" y="1342"/>
                    </a:cubicBezTo>
                    <a:cubicBezTo>
                      <a:pt x="210" y="1384"/>
                      <a:pt x="256" y="1421"/>
                      <a:pt x="298" y="1464"/>
                    </a:cubicBezTo>
                    <a:cubicBezTo>
                      <a:pt x="284" y="1472"/>
                      <a:pt x="270" y="1477"/>
                      <a:pt x="256" y="1481"/>
                    </a:cubicBezTo>
                    <a:cubicBezTo>
                      <a:pt x="116" y="1533"/>
                      <a:pt x="28" y="1668"/>
                      <a:pt x="56" y="1807"/>
                    </a:cubicBezTo>
                    <a:cubicBezTo>
                      <a:pt x="71" y="1877"/>
                      <a:pt x="103" y="1947"/>
                      <a:pt x="144" y="2002"/>
                    </a:cubicBezTo>
                    <a:cubicBezTo>
                      <a:pt x="234" y="2128"/>
                      <a:pt x="373" y="2179"/>
                      <a:pt x="521" y="2207"/>
                    </a:cubicBezTo>
                    <a:cubicBezTo>
                      <a:pt x="535" y="2212"/>
                      <a:pt x="549" y="2217"/>
                      <a:pt x="563" y="2217"/>
                    </a:cubicBezTo>
                    <a:cubicBezTo>
                      <a:pt x="530" y="2296"/>
                      <a:pt x="498" y="2365"/>
                      <a:pt x="479" y="2435"/>
                    </a:cubicBezTo>
                    <a:cubicBezTo>
                      <a:pt x="433" y="2603"/>
                      <a:pt x="447" y="2760"/>
                      <a:pt x="549" y="2899"/>
                    </a:cubicBezTo>
                    <a:cubicBezTo>
                      <a:pt x="593" y="2955"/>
                      <a:pt x="648" y="2988"/>
                      <a:pt x="714" y="2988"/>
                    </a:cubicBezTo>
                    <a:cubicBezTo>
                      <a:pt x="720" y="2988"/>
                      <a:pt x="725" y="2988"/>
                      <a:pt x="730" y="2988"/>
                    </a:cubicBezTo>
                    <a:cubicBezTo>
                      <a:pt x="819" y="2979"/>
                      <a:pt x="897" y="2946"/>
                      <a:pt x="963" y="2890"/>
                    </a:cubicBezTo>
                    <a:cubicBezTo>
                      <a:pt x="987" y="2872"/>
                      <a:pt x="1005" y="2854"/>
                      <a:pt x="1032" y="2830"/>
                    </a:cubicBezTo>
                    <a:cubicBezTo>
                      <a:pt x="1037" y="2848"/>
                      <a:pt x="1037" y="2863"/>
                      <a:pt x="1043" y="2876"/>
                    </a:cubicBezTo>
                    <a:cubicBezTo>
                      <a:pt x="1075" y="2960"/>
                      <a:pt x="1098" y="3058"/>
                      <a:pt x="1149" y="3137"/>
                    </a:cubicBezTo>
                    <a:cubicBezTo>
                      <a:pt x="1194" y="3216"/>
                      <a:pt x="1269" y="3257"/>
                      <a:pt x="1344" y="3257"/>
                    </a:cubicBezTo>
                    <a:cubicBezTo>
                      <a:pt x="1392" y="3257"/>
                      <a:pt x="1439" y="3241"/>
                      <a:pt x="1479" y="3206"/>
                    </a:cubicBezTo>
                    <a:cubicBezTo>
                      <a:pt x="1517" y="3169"/>
                      <a:pt x="1545" y="3123"/>
                      <a:pt x="1567" y="3081"/>
                    </a:cubicBezTo>
                    <a:cubicBezTo>
                      <a:pt x="1595" y="3025"/>
                      <a:pt x="1614" y="2970"/>
                      <a:pt x="1637" y="2909"/>
                    </a:cubicBezTo>
                    <a:cubicBezTo>
                      <a:pt x="1661" y="2946"/>
                      <a:pt x="1678" y="2983"/>
                      <a:pt x="1702" y="3015"/>
                    </a:cubicBezTo>
                    <a:cubicBezTo>
                      <a:pt x="1796" y="3146"/>
                      <a:pt x="1907" y="3258"/>
                      <a:pt x="2065" y="3309"/>
                    </a:cubicBezTo>
                    <a:cubicBezTo>
                      <a:pt x="2097" y="3319"/>
                      <a:pt x="2129" y="3324"/>
                      <a:pt x="2159" y="3324"/>
                    </a:cubicBezTo>
                    <a:cubicBezTo>
                      <a:pt x="2279" y="3324"/>
                      <a:pt x="2368" y="3243"/>
                      <a:pt x="2390" y="3105"/>
                    </a:cubicBezTo>
                    <a:cubicBezTo>
                      <a:pt x="2404" y="2998"/>
                      <a:pt x="2390" y="2886"/>
                      <a:pt x="2376" y="2779"/>
                    </a:cubicBezTo>
                    <a:cubicBezTo>
                      <a:pt x="2367" y="2714"/>
                      <a:pt x="2353" y="2648"/>
                      <a:pt x="2339" y="2584"/>
                    </a:cubicBezTo>
                    <a:cubicBezTo>
                      <a:pt x="2353" y="2584"/>
                      <a:pt x="2362" y="2588"/>
                      <a:pt x="2371" y="2588"/>
                    </a:cubicBezTo>
                    <a:cubicBezTo>
                      <a:pt x="2419" y="2597"/>
                      <a:pt x="2466" y="2601"/>
                      <a:pt x="2511" y="2601"/>
                    </a:cubicBezTo>
                    <a:cubicBezTo>
                      <a:pt x="2613" y="2601"/>
                      <a:pt x="2711" y="2578"/>
                      <a:pt x="2804" y="2523"/>
                    </a:cubicBezTo>
                    <a:cubicBezTo>
                      <a:pt x="3004" y="2402"/>
                      <a:pt x="3036" y="2170"/>
                      <a:pt x="2869" y="2007"/>
                    </a:cubicBezTo>
                    <a:cubicBezTo>
                      <a:pt x="2800" y="1942"/>
                      <a:pt x="2721" y="1886"/>
                      <a:pt x="2641" y="1826"/>
                    </a:cubicBezTo>
                    <a:cubicBezTo>
                      <a:pt x="2655" y="1812"/>
                      <a:pt x="2674" y="1798"/>
                      <a:pt x="2688" y="1784"/>
                    </a:cubicBezTo>
                    <a:cubicBezTo>
                      <a:pt x="2706" y="1770"/>
                      <a:pt x="2725" y="1751"/>
                      <a:pt x="2738" y="1732"/>
                    </a:cubicBezTo>
                    <a:cubicBezTo>
                      <a:pt x="2873" y="1556"/>
                      <a:pt x="2901" y="1361"/>
                      <a:pt x="2845" y="1152"/>
                    </a:cubicBezTo>
                    <a:cubicBezTo>
                      <a:pt x="2813" y="1026"/>
                      <a:pt x="2725" y="947"/>
                      <a:pt x="2594" y="924"/>
                    </a:cubicBezTo>
                    <a:cubicBezTo>
                      <a:pt x="2564" y="919"/>
                      <a:pt x="2535" y="918"/>
                      <a:pt x="2506" y="918"/>
                    </a:cubicBezTo>
                    <a:cubicBezTo>
                      <a:pt x="2477" y="918"/>
                      <a:pt x="2448" y="919"/>
                      <a:pt x="2418" y="919"/>
                    </a:cubicBezTo>
                    <a:cubicBezTo>
                      <a:pt x="2399" y="919"/>
                      <a:pt x="2381" y="924"/>
                      <a:pt x="2362" y="924"/>
                    </a:cubicBezTo>
                    <a:cubicBezTo>
                      <a:pt x="2362" y="818"/>
                      <a:pt x="2371" y="715"/>
                      <a:pt x="2362" y="612"/>
                    </a:cubicBezTo>
                    <a:cubicBezTo>
                      <a:pt x="2348" y="487"/>
                      <a:pt x="2302" y="376"/>
                      <a:pt x="2214" y="278"/>
                    </a:cubicBezTo>
                    <a:cubicBezTo>
                      <a:pt x="2160" y="219"/>
                      <a:pt x="2094" y="189"/>
                      <a:pt x="2026" y="189"/>
                    </a:cubicBezTo>
                    <a:cubicBezTo>
                      <a:pt x="1966" y="189"/>
                      <a:pt x="1904" y="213"/>
                      <a:pt x="1851" y="264"/>
                    </a:cubicBezTo>
                    <a:cubicBezTo>
                      <a:pt x="1824" y="292"/>
                      <a:pt x="1800" y="320"/>
                      <a:pt x="1772" y="352"/>
                    </a:cubicBezTo>
                    <a:cubicBezTo>
                      <a:pt x="1762" y="333"/>
                      <a:pt x="1758" y="310"/>
                      <a:pt x="1749" y="292"/>
                    </a:cubicBezTo>
                    <a:cubicBezTo>
                      <a:pt x="1716" y="204"/>
                      <a:pt x="1674" y="120"/>
                      <a:pt x="1600" y="54"/>
                    </a:cubicBezTo>
                    <a:cubicBezTo>
                      <a:pt x="1557" y="21"/>
                      <a:pt x="1509" y="4"/>
                      <a:pt x="1463" y="4"/>
                    </a:cubicBezTo>
                    <a:cubicBezTo>
                      <a:pt x="1401" y="4"/>
                      <a:pt x="1342" y="35"/>
                      <a:pt x="1302" y="97"/>
                    </a:cubicBezTo>
                    <a:cubicBezTo>
                      <a:pt x="1275" y="143"/>
                      <a:pt x="1256" y="198"/>
                      <a:pt x="1238" y="254"/>
                    </a:cubicBezTo>
                    <a:cubicBezTo>
                      <a:pt x="1228" y="278"/>
                      <a:pt x="1228" y="305"/>
                      <a:pt x="1219" y="343"/>
                    </a:cubicBezTo>
                    <a:cubicBezTo>
                      <a:pt x="1200" y="310"/>
                      <a:pt x="1182" y="282"/>
                      <a:pt x="1167" y="254"/>
                    </a:cubicBezTo>
                    <a:cubicBezTo>
                      <a:pt x="1112" y="176"/>
                      <a:pt x="1051" y="101"/>
                      <a:pt x="972" y="45"/>
                    </a:cubicBezTo>
                    <a:cubicBezTo>
                      <a:pt x="925" y="15"/>
                      <a:pt x="875" y="0"/>
                      <a:pt x="8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5" name="Google Shape;1005;p23"/>
              <p:cNvSpPr/>
              <p:nvPr/>
            </p:nvSpPr>
            <p:spPr>
              <a:xfrm>
                <a:off x="2745545" y="1290179"/>
                <a:ext cx="73307" cy="89315"/>
              </a:xfrm>
              <a:custGeom>
                <a:avLst/>
                <a:gdLst/>
                <a:ahLst/>
                <a:cxnLst/>
                <a:rect l="l" t="t" r="r" b="b"/>
                <a:pathLst>
                  <a:path w="522" h="636" extrusionOk="0">
                    <a:moveTo>
                      <a:pt x="278" y="0"/>
                    </a:moveTo>
                    <a:cubicBezTo>
                      <a:pt x="225" y="0"/>
                      <a:pt x="173" y="23"/>
                      <a:pt x="131" y="67"/>
                    </a:cubicBezTo>
                    <a:cubicBezTo>
                      <a:pt x="5" y="188"/>
                      <a:pt x="1" y="425"/>
                      <a:pt x="113" y="555"/>
                    </a:cubicBezTo>
                    <a:cubicBezTo>
                      <a:pt x="159" y="609"/>
                      <a:pt x="216" y="636"/>
                      <a:pt x="274" y="636"/>
                    </a:cubicBezTo>
                    <a:cubicBezTo>
                      <a:pt x="327" y="636"/>
                      <a:pt x="380" y="613"/>
                      <a:pt x="424" y="569"/>
                    </a:cubicBezTo>
                    <a:cubicBezTo>
                      <a:pt x="494" y="499"/>
                      <a:pt x="518" y="411"/>
                      <a:pt x="522" y="323"/>
                    </a:cubicBezTo>
                    <a:cubicBezTo>
                      <a:pt x="518" y="221"/>
                      <a:pt x="494" y="137"/>
                      <a:pt x="429" y="67"/>
                    </a:cubicBezTo>
                    <a:cubicBezTo>
                      <a:pt x="385" y="23"/>
                      <a:pt x="331" y="0"/>
                      <a:pt x="2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6" name="Google Shape;1006;p23"/>
            <p:cNvGrpSpPr/>
            <p:nvPr/>
          </p:nvGrpSpPr>
          <p:grpSpPr>
            <a:xfrm rot="-985623">
              <a:off x="941232" y="4532465"/>
              <a:ext cx="426510" cy="466807"/>
              <a:chOff x="2581100" y="1099335"/>
              <a:chExt cx="426501" cy="466798"/>
            </a:xfrm>
          </p:grpSpPr>
          <p:sp>
            <p:nvSpPr>
              <p:cNvPr id="1007" name="Google Shape;1007;p23"/>
              <p:cNvSpPr/>
              <p:nvPr/>
            </p:nvSpPr>
            <p:spPr>
              <a:xfrm>
                <a:off x="2581100" y="1099335"/>
                <a:ext cx="426501" cy="466798"/>
              </a:xfrm>
              <a:custGeom>
                <a:avLst/>
                <a:gdLst/>
                <a:ahLst/>
                <a:cxnLst/>
                <a:rect l="l" t="t" r="r" b="b"/>
                <a:pathLst>
                  <a:path w="3037" h="3324" extrusionOk="0">
                    <a:moveTo>
                      <a:pt x="1449" y="1359"/>
                    </a:moveTo>
                    <a:cubicBezTo>
                      <a:pt x="1502" y="1359"/>
                      <a:pt x="1556" y="1382"/>
                      <a:pt x="1600" y="1426"/>
                    </a:cubicBezTo>
                    <a:cubicBezTo>
                      <a:pt x="1665" y="1496"/>
                      <a:pt x="1689" y="1580"/>
                      <a:pt x="1693" y="1682"/>
                    </a:cubicBezTo>
                    <a:cubicBezTo>
                      <a:pt x="1689" y="1770"/>
                      <a:pt x="1665" y="1858"/>
                      <a:pt x="1595" y="1928"/>
                    </a:cubicBezTo>
                    <a:cubicBezTo>
                      <a:pt x="1551" y="1972"/>
                      <a:pt x="1498" y="1995"/>
                      <a:pt x="1445" y="1995"/>
                    </a:cubicBezTo>
                    <a:cubicBezTo>
                      <a:pt x="1387" y="1995"/>
                      <a:pt x="1330" y="1968"/>
                      <a:pt x="1284" y="1914"/>
                    </a:cubicBezTo>
                    <a:cubicBezTo>
                      <a:pt x="1172" y="1784"/>
                      <a:pt x="1176" y="1547"/>
                      <a:pt x="1302" y="1426"/>
                    </a:cubicBezTo>
                    <a:cubicBezTo>
                      <a:pt x="1344" y="1382"/>
                      <a:pt x="1396" y="1359"/>
                      <a:pt x="1449" y="1359"/>
                    </a:cubicBezTo>
                    <a:close/>
                    <a:moveTo>
                      <a:pt x="827" y="0"/>
                    </a:moveTo>
                    <a:cubicBezTo>
                      <a:pt x="757" y="0"/>
                      <a:pt x="690" y="32"/>
                      <a:pt x="638" y="92"/>
                    </a:cubicBezTo>
                    <a:cubicBezTo>
                      <a:pt x="586" y="148"/>
                      <a:pt x="558" y="222"/>
                      <a:pt x="549" y="296"/>
                    </a:cubicBezTo>
                    <a:cubicBezTo>
                      <a:pt x="530" y="440"/>
                      <a:pt x="568" y="580"/>
                      <a:pt x="610" y="715"/>
                    </a:cubicBezTo>
                    <a:cubicBezTo>
                      <a:pt x="619" y="738"/>
                      <a:pt x="629" y="762"/>
                      <a:pt x="638" y="794"/>
                    </a:cubicBezTo>
                    <a:cubicBezTo>
                      <a:pt x="614" y="784"/>
                      <a:pt x="605" y="780"/>
                      <a:pt x="591" y="775"/>
                    </a:cubicBezTo>
                    <a:cubicBezTo>
                      <a:pt x="520" y="746"/>
                      <a:pt x="449" y="728"/>
                      <a:pt x="374" y="728"/>
                    </a:cubicBezTo>
                    <a:cubicBezTo>
                      <a:pt x="366" y="728"/>
                      <a:pt x="358" y="728"/>
                      <a:pt x="350" y="728"/>
                    </a:cubicBezTo>
                    <a:cubicBezTo>
                      <a:pt x="196" y="738"/>
                      <a:pt x="0" y="863"/>
                      <a:pt x="38" y="1096"/>
                    </a:cubicBezTo>
                    <a:cubicBezTo>
                      <a:pt x="52" y="1189"/>
                      <a:pt x="103" y="1273"/>
                      <a:pt x="168" y="1342"/>
                    </a:cubicBezTo>
                    <a:cubicBezTo>
                      <a:pt x="210" y="1384"/>
                      <a:pt x="256" y="1421"/>
                      <a:pt x="298" y="1464"/>
                    </a:cubicBezTo>
                    <a:cubicBezTo>
                      <a:pt x="284" y="1472"/>
                      <a:pt x="270" y="1477"/>
                      <a:pt x="256" y="1481"/>
                    </a:cubicBezTo>
                    <a:cubicBezTo>
                      <a:pt x="116" y="1533"/>
                      <a:pt x="28" y="1668"/>
                      <a:pt x="56" y="1807"/>
                    </a:cubicBezTo>
                    <a:cubicBezTo>
                      <a:pt x="71" y="1877"/>
                      <a:pt x="103" y="1947"/>
                      <a:pt x="144" y="2002"/>
                    </a:cubicBezTo>
                    <a:cubicBezTo>
                      <a:pt x="234" y="2128"/>
                      <a:pt x="373" y="2179"/>
                      <a:pt x="521" y="2207"/>
                    </a:cubicBezTo>
                    <a:cubicBezTo>
                      <a:pt x="535" y="2212"/>
                      <a:pt x="549" y="2217"/>
                      <a:pt x="563" y="2217"/>
                    </a:cubicBezTo>
                    <a:cubicBezTo>
                      <a:pt x="530" y="2296"/>
                      <a:pt x="498" y="2365"/>
                      <a:pt x="479" y="2435"/>
                    </a:cubicBezTo>
                    <a:cubicBezTo>
                      <a:pt x="433" y="2603"/>
                      <a:pt x="447" y="2760"/>
                      <a:pt x="549" y="2899"/>
                    </a:cubicBezTo>
                    <a:cubicBezTo>
                      <a:pt x="593" y="2955"/>
                      <a:pt x="648" y="2988"/>
                      <a:pt x="714" y="2988"/>
                    </a:cubicBezTo>
                    <a:cubicBezTo>
                      <a:pt x="720" y="2988"/>
                      <a:pt x="725" y="2988"/>
                      <a:pt x="730" y="2988"/>
                    </a:cubicBezTo>
                    <a:cubicBezTo>
                      <a:pt x="819" y="2979"/>
                      <a:pt x="897" y="2946"/>
                      <a:pt x="963" y="2890"/>
                    </a:cubicBezTo>
                    <a:cubicBezTo>
                      <a:pt x="987" y="2872"/>
                      <a:pt x="1005" y="2854"/>
                      <a:pt x="1032" y="2830"/>
                    </a:cubicBezTo>
                    <a:cubicBezTo>
                      <a:pt x="1037" y="2848"/>
                      <a:pt x="1037" y="2863"/>
                      <a:pt x="1043" y="2876"/>
                    </a:cubicBezTo>
                    <a:cubicBezTo>
                      <a:pt x="1075" y="2960"/>
                      <a:pt x="1098" y="3058"/>
                      <a:pt x="1149" y="3137"/>
                    </a:cubicBezTo>
                    <a:cubicBezTo>
                      <a:pt x="1194" y="3216"/>
                      <a:pt x="1269" y="3257"/>
                      <a:pt x="1344" y="3257"/>
                    </a:cubicBezTo>
                    <a:cubicBezTo>
                      <a:pt x="1392" y="3257"/>
                      <a:pt x="1439" y="3241"/>
                      <a:pt x="1479" y="3206"/>
                    </a:cubicBezTo>
                    <a:cubicBezTo>
                      <a:pt x="1517" y="3169"/>
                      <a:pt x="1545" y="3123"/>
                      <a:pt x="1567" y="3081"/>
                    </a:cubicBezTo>
                    <a:cubicBezTo>
                      <a:pt x="1595" y="3025"/>
                      <a:pt x="1614" y="2970"/>
                      <a:pt x="1637" y="2909"/>
                    </a:cubicBezTo>
                    <a:cubicBezTo>
                      <a:pt x="1661" y="2946"/>
                      <a:pt x="1678" y="2983"/>
                      <a:pt x="1702" y="3015"/>
                    </a:cubicBezTo>
                    <a:cubicBezTo>
                      <a:pt x="1796" y="3146"/>
                      <a:pt x="1907" y="3258"/>
                      <a:pt x="2065" y="3309"/>
                    </a:cubicBezTo>
                    <a:cubicBezTo>
                      <a:pt x="2097" y="3319"/>
                      <a:pt x="2129" y="3324"/>
                      <a:pt x="2159" y="3324"/>
                    </a:cubicBezTo>
                    <a:cubicBezTo>
                      <a:pt x="2279" y="3324"/>
                      <a:pt x="2368" y="3243"/>
                      <a:pt x="2390" y="3105"/>
                    </a:cubicBezTo>
                    <a:cubicBezTo>
                      <a:pt x="2404" y="2998"/>
                      <a:pt x="2390" y="2886"/>
                      <a:pt x="2376" y="2779"/>
                    </a:cubicBezTo>
                    <a:cubicBezTo>
                      <a:pt x="2367" y="2714"/>
                      <a:pt x="2353" y="2648"/>
                      <a:pt x="2339" y="2584"/>
                    </a:cubicBezTo>
                    <a:cubicBezTo>
                      <a:pt x="2353" y="2584"/>
                      <a:pt x="2362" y="2588"/>
                      <a:pt x="2371" y="2588"/>
                    </a:cubicBezTo>
                    <a:cubicBezTo>
                      <a:pt x="2419" y="2597"/>
                      <a:pt x="2466" y="2601"/>
                      <a:pt x="2511" y="2601"/>
                    </a:cubicBezTo>
                    <a:cubicBezTo>
                      <a:pt x="2613" y="2601"/>
                      <a:pt x="2711" y="2578"/>
                      <a:pt x="2804" y="2523"/>
                    </a:cubicBezTo>
                    <a:cubicBezTo>
                      <a:pt x="3004" y="2402"/>
                      <a:pt x="3036" y="2170"/>
                      <a:pt x="2869" y="2007"/>
                    </a:cubicBezTo>
                    <a:cubicBezTo>
                      <a:pt x="2800" y="1942"/>
                      <a:pt x="2721" y="1886"/>
                      <a:pt x="2641" y="1826"/>
                    </a:cubicBezTo>
                    <a:cubicBezTo>
                      <a:pt x="2655" y="1812"/>
                      <a:pt x="2674" y="1798"/>
                      <a:pt x="2688" y="1784"/>
                    </a:cubicBezTo>
                    <a:cubicBezTo>
                      <a:pt x="2706" y="1770"/>
                      <a:pt x="2725" y="1751"/>
                      <a:pt x="2738" y="1732"/>
                    </a:cubicBezTo>
                    <a:cubicBezTo>
                      <a:pt x="2873" y="1556"/>
                      <a:pt x="2901" y="1361"/>
                      <a:pt x="2845" y="1152"/>
                    </a:cubicBezTo>
                    <a:cubicBezTo>
                      <a:pt x="2813" y="1026"/>
                      <a:pt x="2725" y="947"/>
                      <a:pt x="2594" y="924"/>
                    </a:cubicBezTo>
                    <a:cubicBezTo>
                      <a:pt x="2564" y="919"/>
                      <a:pt x="2535" y="918"/>
                      <a:pt x="2506" y="918"/>
                    </a:cubicBezTo>
                    <a:cubicBezTo>
                      <a:pt x="2477" y="918"/>
                      <a:pt x="2448" y="919"/>
                      <a:pt x="2418" y="919"/>
                    </a:cubicBezTo>
                    <a:cubicBezTo>
                      <a:pt x="2399" y="919"/>
                      <a:pt x="2381" y="924"/>
                      <a:pt x="2362" y="924"/>
                    </a:cubicBezTo>
                    <a:cubicBezTo>
                      <a:pt x="2362" y="818"/>
                      <a:pt x="2371" y="715"/>
                      <a:pt x="2362" y="612"/>
                    </a:cubicBezTo>
                    <a:cubicBezTo>
                      <a:pt x="2348" y="487"/>
                      <a:pt x="2302" y="376"/>
                      <a:pt x="2214" y="278"/>
                    </a:cubicBezTo>
                    <a:cubicBezTo>
                      <a:pt x="2160" y="219"/>
                      <a:pt x="2094" y="189"/>
                      <a:pt x="2026" y="189"/>
                    </a:cubicBezTo>
                    <a:cubicBezTo>
                      <a:pt x="1966" y="189"/>
                      <a:pt x="1904" y="213"/>
                      <a:pt x="1851" y="264"/>
                    </a:cubicBezTo>
                    <a:cubicBezTo>
                      <a:pt x="1824" y="292"/>
                      <a:pt x="1800" y="320"/>
                      <a:pt x="1772" y="352"/>
                    </a:cubicBezTo>
                    <a:cubicBezTo>
                      <a:pt x="1762" y="333"/>
                      <a:pt x="1758" y="310"/>
                      <a:pt x="1749" y="292"/>
                    </a:cubicBezTo>
                    <a:cubicBezTo>
                      <a:pt x="1716" y="204"/>
                      <a:pt x="1674" y="120"/>
                      <a:pt x="1600" y="54"/>
                    </a:cubicBezTo>
                    <a:cubicBezTo>
                      <a:pt x="1557" y="21"/>
                      <a:pt x="1509" y="4"/>
                      <a:pt x="1463" y="4"/>
                    </a:cubicBezTo>
                    <a:cubicBezTo>
                      <a:pt x="1401" y="4"/>
                      <a:pt x="1342" y="35"/>
                      <a:pt x="1302" y="97"/>
                    </a:cubicBezTo>
                    <a:cubicBezTo>
                      <a:pt x="1275" y="143"/>
                      <a:pt x="1256" y="198"/>
                      <a:pt x="1238" y="254"/>
                    </a:cubicBezTo>
                    <a:cubicBezTo>
                      <a:pt x="1228" y="278"/>
                      <a:pt x="1228" y="305"/>
                      <a:pt x="1219" y="343"/>
                    </a:cubicBezTo>
                    <a:cubicBezTo>
                      <a:pt x="1200" y="310"/>
                      <a:pt x="1182" y="282"/>
                      <a:pt x="1167" y="254"/>
                    </a:cubicBezTo>
                    <a:cubicBezTo>
                      <a:pt x="1112" y="176"/>
                      <a:pt x="1051" y="101"/>
                      <a:pt x="972" y="45"/>
                    </a:cubicBezTo>
                    <a:cubicBezTo>
                      <a:pt x="925" y="15"/>
                      <a:pt x="875" y="0"/>
                      <a:pt x="8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23"/>
              <p:cNvSpPr/>
              <p:nvPr/>
            </p:nvSpPr>
            <p:spPr>
              <a:xfrm>
                <a:off x="2745545" y="1290179"/>
                <a:ext cx="73307" cy="89315"/>
              </a:xfrm>
              <a:custGeom>
                <a:avLst/>
                <a:gdLst/>
                <a:ahLst/>
                <a:cxnLst/>
                <a:rect l="l" t="t" r="r" b="b"/>
                <a:pathLst>
                  <a:path w="522" h="636" extrusionOk="0">
                    <a:moveTo>
                      <a:pt x="278" y="0"/>
                    </a:moveTo>
                    <a:cubicBezTo>
                      <a:pt x="225" y="0"/>
                      <a:pt x="173" y="23"/>
                      <a:pt x="131" y="67"/>
                    </a:cubicBezTo>
                    <a:cubicBezTo>
                      <a:pt x="5" y="188"/>
                      <a:pt x="1" y="425"/>
                      <a:pt x="113" y="555"/>
                    </a:cubicBezTo>
                    <a:cubicBezTo>
                      <a:pt x="159" y="609"/>
                      <a:pt x="216" y="636"/>
                      <a:pt x="274" y="636"/>
                    </a:cubicBezTo>
                    <a:cubicBezTo>
                      <a:pt x="327" y="636"/>
                      <a:pt x="380" y="613"/>
                      <a:pt x="424" y="569"/>
                    </a:cubicBezTo>
                    <a:cubicBezTo>
                      <a:pt x="494" y="499"/>
                      <a:pt x="518" y="411"/>
                      <a:pt x="522" y="323"/>
                    </a:cubicBezTo>
                    <a:cubicBezTo>
                      <a:pt x="518" y="221"/>
                      <a:pt x="494" y="137"/>
                      <a:pt x="429" y="67"/>
                    </a:cubicBezTo>
                    <a:cubicBezTo>
                      <a:pt x="385" y="23"/>
                      <a:pt x="331" y="0"/>
                      <a:pt x="2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9" name="Google Shape;1009;p23"/>
            <p:cNvGrpSpPr/>
            <p:nvPr/>
          </p:nvGrpSpPr>
          <p:grpSpPr>
            <a:xfrm rot="7455586">
              <a:off x="8394206" y="914936"/>
              <a:ext cx="284336" cy="311201"/>
              <a:chOff x="2581100" y="1099335"/>
              <a:chExt cx="426501" cy="466798"/>
            </a:xfrm>
          </p:grpSpPr>
          <p:sp>
            <p:nvSpPr>
              <p:cNvPr id="1010" name="Google Shape;1010;p23"/>
              <p:cNvSpPr/>
              <p:nvPr/>
            </p:nvSpPr>
            <p:spPr>
              <a:xfrm>
                <a:off x="2581100" y="1099335"/>
                <a:ext cx="426501" cy="466798"/>
              </a:xfrm>
              <a:custGeom>
                <a:avLst/>
                <a:gdLst/>
                <a:ahLst/>
                <a:cxnLst/>
                <a:rect l="l" t="t" r="r" b="b"/>
                <a:pathLst>
                  <a:path w="3037" h="3324" extrusionOk="0">
                    <a:moveTo>
                      <a:pt x="1449" y="1359"/>
                    </a:moveTo>
                    <a:cubicBezTo>
                      <a:pt x="1502" y="1359"/>
                      <a:pt x="1556" y="1382"/>
                      <a:pt x="1600" y="1426"/>
                    </a:cubicBezTo>
                    <a:cubicBezTo>
                      <a:pt x="1665" y="1496"/>
                      <a:pt x="1689" y="1580"/>
                      <a:pt x="1693" y="1682"/>
                    </a:cubicBezTo>
                    <a:cubicBezTo>
                      <a:pt x="1689" y="1770"/>
                      <a:pt x="1665" y="1858"/>
                      <a:pt x="1595" y="1928"/>
                    </a:cubicBezTo>
                    <a:cubicBezTo>
                      <a:pt x="1551" y="1972"/>
                      <a:pt x="1498" y="1995"/>
                      <a:pt x="1445" y="1995"/>
                    </a:cubicBezTo>
                    <a:cubicBezTo>
                      <a:pt x="1387" y="1995"/>
                      <a:pt x="1330" y="1968"/>
                      <a:pt x="1284" y="1914"/>
                    </a:cubicBezTo>
                    <a:cubicBezTo>
                      <a:pt x="1172" y="1784"/>
                      <a:pt x="1176" y="1547"/>
                      <a:pt x="1302" y="1426"/>
                    </a:cubicBezTo>
                    <a:cubicBezTo>
                      <a:pt x="1344" y="1382"/>
                      <a:pt x="1396" y="1359"/>
                      <a:pt x="1449" y="1359"/>
                    </a:cubicBezTo>
                    <a:close/>
                    <a:moveTo>
                      <a:pt x="827" y="0"/>
                    </a:moveTo>
                    <a:cubicBezTo>
                      <a:pt x="757" y="0"/>
                      <a:pt x="690" y="32"/>
                      <a:pt x="638" y="92"/>
                    </a:cubicBezTo>
                    <a:cubicBezTo>
                      <a:pt x="586" y="148"/>
                      <a:pt x="558" y="222"/>
                      <a:pt x="549" y="296"/>
                    </a:cubicBezTo>
                    <a:cubicBezTo>
                      <a:pt x="530" y="440"/>
                      <a:pt x="568" y="580"/>
                      <a:pt x="610" y="715"/>
                    </a:cubicBezTo>
                    <a:cubicBezTo>
                      <a:pt x="619" y="738"/>
                      <a:pt x="629" y="762"/>
                      <a:pt x="638" y="794"/>
                    </a:cubicBezTo>
                    <a:cubicBezTo>
                      <a:pt x="614" y="784"/>
                      <a:pt x="605" y="780"/>
                      <a:pt x="591" y="775"/>
                    </a:cubicBezTo>
                    <a:cubicBezTo>
                      <a:pt x="520" y="746"/>
                      <a:pt x="449" y="728"/>
                      <a:pt x="374" y="728"/>
                    </a:cubicBezTo>
                    <a:cubicBezTo>
                      <a:pt x="366" y="728"/>
                      <a:pt x="358" y="728"/>
                      <a:pt x="350" y="728"/>
                    </a:cubicBezTo>
                    <a:cubicBezTo>
                      <a:pt x="196" y="738"/>
                      <a:pt x="0" y="863"/>
                      <a:pt x="38" y="1096"/>
                    </a:cubicBezTo>
                    <a:cubicBezTo>
                      <a:pt x="52" y="1189"/>
                      <a:pt x="103" y="1273"/>
                      <a:pt x="168" y="1342"/>
                    </a:cubicBezTo>
                    <a:cubicBezTo>
                      <a:pt x="210" y="1384"/>
                      <a:pt x="256" y="1421"/>
                      <a:pt x="298" y="1464"/>
                    </a:cubicBezTo>
                    <a:cubicBezTo>
                      <a:pt x="284" y="1472"/>
                      <a:pt x="270" y="1477"/>
                      <a:pt x="256" y="1481"/>
                    </a:cubicBezTo>
                    <a:cubicBezTo>
                      <a:pt x="116" y="1533"/>
                      <a:pt x="28" y="1668"/>
                      <a:pt x="56" y="1807"/>
                    </a:cubicBezTo>
                    <a:cubicBezTo>
                      <a:pt x="71" y="1877"/>
                      <a:pt x="103" y="1947"/>
                      <a:pt x="144" y="2002"/>
                    </a:cubicBezTo>
                    <a:cubicBezTo>
                      <a:pt x="234" y="2128"/>
                      <a:pt x="373" y="2179"/>
                      <a:pt x="521" y="2207"/>
                    </a:cubicBezTo>
                    <a:cubicBezTo>
                      <a:pt x="535" y="2212"/>
                      <a:pt x="549" y="2217"/>
                      <a:pt x="563" y="2217"/>
                    </a:cubicBezTo>
                    <a:cubicBezTo>
                      <a:pt x="530" y="2296"/>
                      <a:pt x="498" y="2365"/>
                      <a:pt x="479" y="2435"/>
                    </a:cubicBezTo>
                    <a:cubicBezTo>
                      <a:pt x="433" y="2603"/>
                      <a:pt x="447" y="2760"/>
                      <a:pt x="549" y="2899"/>
                    </a:cubicBezTo>
                    <a:cubicBezTo>
                      <a:pt x="593" y="2955"/>
                      <a:pt x="648" y="2988"/>
                      <a:pt x="714" y="2988"/>
                    </a:cubicBezTo>
                    <a:cubicBezTo>
                      <a:pt x="720" y="2988"/>
                      <a:pt x="725" y="2988"/>
                      <a:pt x="730" y="2988"/>
                    </a:cubicBezTo>
                    <a:cubicBezTo>
                      <a:pt x="819" y="2979"/>
                      <a:pt x="897" y="2946"/>
                      <a:pt x="963" y="2890"/>
                    </a:cubicBezTo>
                    <a:cubicBezTo>
                      <a:pt x="987" y="2872"/>
                      <a:pt x="1005" y="2854"/>
                      <a:pt x="1032" y="2830"/>
                    </a:cubicBezTo>
                    <a:cubicBezTo>
                      <a:pt x="1037" y="2848"/>
                      <a:pt x="1037" y="2863"/>
                      <a:pt x="1043" y="2876"/>
                    </a:cubicBezTo>
                    <a:cubicBezTo>
                      <a:pt x="1075" y="2960"/>
                      <a:pt x="1098" y="3058"/>
                      <a:pt x="1149" y="3137"/>
                    </a:cubicBezTo>
                    <a:cubicBezTo>
                      <a:pt x="1194" y="3216"/>
                      <a:pt x="1269" y="3257"/>
                      <a:pt x="1344" y="3257"/>
                    </a:cubicBezTo>
                    <a:cubicBezTo>
                      <a:pt x="1392" y="3257"/>
                      <a:pt x="1439" y="3241"/>
                      <a:pt x="1479" y="3206"/>
                    </a:cubicBezTo>
                    <a:cubicBezTo>
                      <a:pt x="1517" y="3169"/>
                      <a:pt x="1545" y="3123"/>
                      <a:pt x="1567" y="3081"/>
                    </a:cubicBezTo>
                    <a:cubicBezTo>
                      <a:pt x="1595" y="3025"/>
                      <a:pt x="1614" y="2970"/>
                      <a:pt x="1637" y="2909"/>
                    </a:cubicBezTo>
                    <a:cubicBezTo>
                      <a:pt x="1661" y="2946"/>
                      <a:pt x="1678" y="2983"/>
                      <a:pt x="1702" y="3015"/>
                    </a:cubicBezTo>
                    <a:cubicBezTo>
                      <a:pt x="1796" y="3146"/>
                      <a:pt x="1907" y="3258"/>
                      <a:pt x="2065" y="3309"/>
                    </a:cubicBezTo>
                    <a:cubicBezTo>
                      <a:pt x="2097" y="3319"/>
                      <a:pt x="2129" y="3324"/>
                      <a:pt x="2159" y="3324"/>
                    </a:cubicBezTo>
                    <a:cubicBezTo>
                      <a:pt x="2279" y="3324"/>
                      <a:pt x="2368" y="3243"/>
                      <a:pt x="2390" y="3105"/>
                    </a:cubicBezTo>
                    <a:cubicBezTo>
                      <a:pt x="2404" y="2998"/>
                      <a:pt x="2390" y="2886"/>
                      <a:pt x="2376" y="2779"/>
                    </a:cubicBezTo>
                    <a:cubicBezTo>
                      <a:pt x="2367" y="2714"/>
                      <a:pt x="2353" y="2648"/>
                      <a:pt x="2339" y="2584"/>
                    </a:cubicBezTo>
                    <a:cubicBezTo>
                      <a:pt x="2353" y="2584"/>
                      <a:pt x="2362" y="2588"/>
                      <a:pt x="2371" y="2588"/>
                    </a:cubicBezTo>
                    <a:cubicBezTo>
                      <a:pt x="2419" y="2597"/>
                      <a:pt x="2466" y="2601"/>
                      <a:pt x="2511" y="2601"/>
                    </a:cubicBezTo>
                    <a:cubicBezTo>
                      <a:pt x="2613" y="2601"/>
                      <a:pt x="2711" y="2578"/>
                      <a:pt x="2804" y="2523"/>
                    </a:cubicBezTo>
                    <a:cubicBezTo>
                      <a:pt x="3004" y="2402"/>
                      <a:pt x="3036" y="2170"/>
                      <a:pt x="2869" y="2007"/>
                    </a:cubicBezTo>
                    <a:cubicBezTo>
                      <a:pt x="2800" y="1942"/>
                      <a:pt x="2721" y="1886"/>
                      <a:pt x="2641" y="1826"/>
                    </a:cubicBezTo>
                    <a:cubicBezTo>
                      <a:pt x="2655" y="1812"/>
                      <a:pt x="2674" y="1798"/>
                      <a:pt x="2688" y="1784"/>
                    </a:cubicBezTo>
                    <a:cubicBezTo>
                      <a:pt x="2706" y="1770"/>
                      <a:pt x="2725" y="1751"/>
                      <a:pt x="2738" y="1732"/>
                    </a:cubicBezTo>
                    <a:cubicBezTo>
                      <a:pt x="2873" y="1556"/>
                      <a:pt x="2901" y="1361"/>
                      <a:pt x="2845" y="1152"/>
                    </a:cubicBezTo>
                    <a:cubicBezTo>
                      <a:pt x="2813" y="1026"/>
                      <a:pt x="2725" y="947"/>
                      <a:pt x="2594" y="924"/>
                    </a:cubicBezTo>
                    <a:cubicBezTo>
                      <a:pt x="2564" y="919"/>
                      <a:pt x="2535" y="918"/>
                      <a:pt x="2506" y="918"/>
                    </a:cubicBezTo>
                    <a:cubicBezTo>
                      <a:pt x="2477" y="918"/>
                      <a:pt x="2448" y="919"/>
                      <a:pt x="2418" y="919"/>
                    </a:cubicBezTo>
                    <a:cubicBezTo>
                      <a:pt x="2399" y="919"/>
                      <a:pt x="2381" y="924"/>
                      <a:pt x="2362" y="924"/>
                    </a:cubicBezTo>
                    <a:cubicBezTo>
                      <a:pt x="2362" y="818"/>
                      <a:pt x="2371" y="715"/>
                      <a:pt x="2362" y="612"/>
                    </a:cubicBezTo>
                    <a:cubicBezTo>
                      <a:pt x="2348" y="487"/>
                      <a:pt x="2302" y="376"/>
                      <a:pt x="2214" y="278"/>
                    </a:cubicBezTo>
                    <a:cubicBezTo>
                      <a:pt x="2160" y="219"/>
                      <a:pt x="2094" y="189"/>
                      <a:pt x="2026" y="189"/>
                    </a:cubicBezTo>
                    <a:cubicBezTo>
                      <a:pt x="1966" y="189"/>
                      <a:pt x="1904" y="213"/>
                      <a:pt x="1851" y="264"/>
                    </a:cubicBezTo>
                    <a:cubicBezTo>
                      <a:pt x="1824" y="292"/>
                      <a:pt x="1800" y="320"/>
                      <a:pt x="1772" y="352"/>
                    </a:cubicBezTo>
                    <a:cubicBezTo>
                      <a:pt x="1762" y="333"/>
                      <a:pt x="1758" y="310"/>
                      <a:pt x="1749" y="292"/>
                    </a:cubicBezTo>
                    <a:cubicBezTo>
                      <a:pt x="1716" y="204"/>
                      <a:pt x="1674" y="120"/>
                      <a:pt x="1600" y="54"/>
                    </a:cubicBezTo>
                    <a:cubicBezTo>
                      <a:pt x="1557" y="21"/>
                      <a:pt x="1509" y="4"/>
                      <a:pt x="1463" y="4"/>
                    </a:cubicBezTo>
                    <a:cubicBezTo>
                      <a:pt x="1401" y="4"/>
                      <a:pt x="1342" y="35"/>
                      <a:pt x="1302" y="97"/>
                    </a:cubicBezTo>
                    <a:cubicBezTo>
                      <a:pt x="1275" y="143"/>
                      <a:pt x="1256" y="198"/>
                      <a:pt x="1238" y="254"/>
                    </a:cubicBezTo>
                    <a:cubicBezTo>
                      <a:pt x="1228" y="278"/>
                      <a:pt x="1228" y="305"/>
                      <a:pt x="1219" y="343"/>
                    </a:cubicBezTo>
                    <a:cubicBezTo>
                      <a:pt x="1200" y="310"/>
                      <a:pt x="1182" y="282"/>
                      <a:pt x="1167" y="254"/>
                    </a:cubicBezTo>
                    <a:cubicBezTo>
                      <a:pt x="1112" y="176"/>
                      <a:pt x="1051" y="101"/>
                      <a:pt x="972" y="45"/>
                    </a:cubicBezTo>
                    <a:cubicBezTo>
                      <a:pt x="925" y="15"/>
                      <a:pt x="875" y="0"/>
                      <a:pt x="8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 name="Google Shape;1011;p23"/>
              <p:cNvSpPr/>
              <p:nvPr/>
            </p:nvSpPr>
            <p:spPr>
              <a:xfrm>
                <a:off x="2745545" y="1290179"/>
                <a:ext cx="73307" cy="89315"/>
              </a:xfrm>
              <a:custGeom>
                <a:avLst/>
                <a:gdLst/>
                <a:ahLst/>
                <a:cxnLst/>
                <a:rect l="l" t="t" r="r" b="b"/>
                <a:pathLst>
                  <a:path w="522" h="636" extrusionOk="0">
                    <a:moveTo>
                      <a:pt x="278" y="0"/>
                    </a:moveTo>
                    <a:cubicBezTo>
                      <a:pt x="225" y="0"/>
                      <a:pt x="173" y="23"/>
                      <a:pt x="131" y="67"/>
                    </a:cubicBezTo>
                    <a:cubicBezTo>
                      <a:pt x="5" y="188"/>
                      <a:pt x="1" y="425"/>
                      <a:pt x="113" y="555"/>
                    </a:cubicBezTo>
                    <a:cubicBezTo>
                      <a:pt x="159" y="609"/>
                      <a:pt x="216" y="636"/>
                      <a:pt x="274" y="636"/>
                    </a:cubicBezTo>
                    <a:cubicBezTo>
                      <a:pt x="327" y="636"/>
                      <a:pt x="380" y="613"/>
                      <a:pt x="424" y="569"/>
                    </a:cubicBezTo>
                    <a:cubicBezTo>
                      <a:pt x="494" y="499"/>
                      <a:pt x="518" y="411"/>
                      <a:pt x="522" y="323"/>
                    </a:cubicBezTo>
                    <a:cubicBezTo>
                      <a:pt x="518" y="221"/>
                      <a:pt x="494" y="137"/>
                      <a:pt x="429" y="67"/>
                    </a:cubicBezTo>
                    <a:cubicBezTo>
                      <a:pt x="385" y="23"/>
                      <a:pt x="331" y="0"/>
                      <a:pt x="2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12" name="Google Shape;1012;p23"/>
            <p:cNvGrpSpPr/>
            <p:nvPr/>
          </p:nvGrpSpPr>
          <p:grpSpPr>
            <a:xfrm rot="-382386">
              <a:off x="8924897" y="2089917"/>
              <a:ext cx="426492" cy="466788"/>
              <a:chOff x="2581100" y="1099335"/>
              <a:chExt cx="426501" cy="466798"/>
            </a:xfrm>
          </p:grpSpPr>
          <p:sp>
            <p:nvSpPr>
              <p:cNvPr id="1013" name="Google Shape;1013;p23"/>
              <p:cNvSpPr/>
              <p:nvPr/>
            </p:nvSpPr>
            <p:spPr>
              <a:xfrm>
                <a:off x="2581100" y="1099335"/>
                <a:ext cx="426501" cy="466798"/>
              </a:xfrm>
              <a:custGeom>
                <a:avLst/>
                <a:gdLst/>
                <a:ahLst/>
                <a:cxnLst/>
                <a:rect l="l" t="t" r="r" b="b"/>
                <a:pathLst>
                  <a:path w="3037" h="3324" extrusionOk="0">
                    <a:moveTo>
                      <a:pt x="1449" y="1359"/>
                    </a:moveTo>
                    <a:cubicBezTo>
                      <a:pt x="1502" y="1359"/>
                      <a:pt x="1556" y="1382"/>
                      <a:pt x="1600" y="1426"/>
                    </a:cubicBezTo>
                    <a:cubicBezTo>
                      <a:pt x="1665" y="1496"/>
                      <a:pt x="1689" y="1580"/>
                      <a:pt x="1693" y="1682"/>
                    </a:cubicBezTo>
                    <a:cubicBezTo>
                      <a:pt x="1689" y="1770"/>
                      <a:pt x="1665" y="1858"/>
                      <a:pt x="1595" y="1928"/>
                    </a:cubicBezTo>
                    <a:cubicBezTo>
                      <a:pt x="1551" y="1972"/>
                      <a:pt x="1498" y="1995"/>
                      <a:pt x="1445" y="1995"/>
                    </a:cubicBezTo>
                    <a:cubicBezTo>
                      <a:pt x="1387" y="1995"/>
                      <a:pt x="1330" y="1968"/>
                      <a:pt x="1284" y="1914"/>
                    </a:cubicBezTo>
                    <a:cubicBezTo>
                      <a:pt x="1172" y="1784"/>
                      <a:pt x="1176" y="1547"/>
                      <a:pt x="1302" y="1426"/>
                    </a:cubicBezTo>
                    <a:cubicBezTo>
                      <a:pt x="1344" y="1382"/>
                      <a:pt x="1396" y="1359"/>
                      <a:pt x="1449" y="1359"/>
                    </a:cubicBezTo>
                    <a:close/>
                    <a:moveTo>
                      <a:pt x="827" y="0"/>
                    </a:moveTo>
                    <a:cubicBezTo>
                      <a:pt x="757" y="0"/>
                      <a:pt x="690" y="32"/>
                      <a:pt x="638" y="92"/>
                    </a:cubicBezTo>
                    <a:cubicBezTo>
                      <a:pt x="586" y="148"/>
                      <a:pt x="558" y="222"/>
                      <a:pt x="549" y="296"/>
                    </a:cubicBezTo>
                    <a:cubicBezTo>
                      <a:pt x="530" y="440"/>
                      <a:pt x="568" y="580"/>
                      <a:pt x="610" y="715"/>
                    </a:cubicBezTo>
                    <a:cubicBezTo>
                      <a:pt x="619" y="738"/>
                      <a:pt x="629" y="762"/>
                      <a:pt x="638" y="794"/>
                    </a:cubicBezTo>
                    <a:cubicBezTo>
                      <a:pt x="614" y="784"/>
                      <a:pt x="605" y="780"/>
                      <a:pt x="591" y="775"/>
                    </a:cubicBezTo>
                    <a:cubicBezTo>
                      <a:pt x="520" y="746"/>
                      <a:pt x="449" y="728"/>
                      <a:pt x="374" y="728"/>
                    </a:cubicBezTo>
                    <a:cubicBezTo>
                      <a:pt x="366" y="728"/>
                      <a:pt x="358" y="728"/>
                      <a:pt x="350" y="728"/>
                    </a:cubicBezTo>
                    <a:cubicBezTo>
                      <a:pt x="196" y="738"/>
                      <a:pt x="0" y="863"/>
                      <a:pt x="38" y="1096"/>
                    </a:cubicBezTo>
                    <a:cubicBezTo>
                      <a:pt x="52" y="1189"/>
                      <a:pt x="103" y="1273"/>
                      <a:pt x="168" y="1342"/>
                    </a:cubicBezTo>
                    <a:cubicBezTo>
                      <a:pt x="210" y="1384"/>
                      <a:pt x="256" y="1421"/>
                      <a:pt x="298" y="1464"/>
                    </a:cubicBezTo>
                    <a:cubicBezTo>
                      <a:pt x="284" y="1472"/>
                      <a:pt x="270" y="1477"/>
                      <a:pt x="256" y="1481"/>
                    </a:cubicBezTo>
                    <a:cubicBezTo>
                      <a:pt x="116" y="1533"/>
                      <a:pt x="28" y="1668"/>
                      <a:pt x="56" y="1807"/>
                    </a:cubicBezTo>
                    <a:cubicBezTo>
                      <a:pt x="71" y="1877"/>
                      <a:pt x="103" y="1947"/>
                      <a:pt x="144" y="2002"/>
                    </a:cubicBezTo>
                    <a:cubicBezTo>
                      <a:pt x="234" y="2128"/>
                      <a:pt x="373" y="2179"/>
                      <a:pt x="521" y="2207"/>
                    </a:cubicBezTo>
                    <a:cubicBezTo>
                      <a:pt x="535" y="2212"/>
                      <a:pt x="549" y="2217"/>
                      <a:pt x="563" y="2217"/>
                    </a:cubicBezTo>
                    <a:cubicBezTo>
                      <a:pt x="530" y="2296"/>
                      <a:pt x="498" y="2365"/>
                      <a:pt x="479" y="2435"/>
                    </a:cubicBezTo>
                    <a:cubicBezTo>
                      <a:pt x="433" y="2603"/>
                      <a:pt x="447" y="2760"/>
                      <a:pt x="549" y="2899"/>
                    </a:cubicBezTo>
                    <a:cubicBezTo>
                      <a:pt x="593" y="2955"/>
                      <a:pt x="648" y="2988"/>
                      <a:pt x="714" y="2988"/>
                    </a:cubicBezTo>
                    <a:cubicBezTo>
                      <a:pt x="720" y="2988"/>
                      <a:pt x="725" y="2988"/>
                      <a:pt x="730" y="2988"/>
                    </a:cubicBezTo>
                    <a:cubicBezTo>
                      <a:pt x="819" y="2979"/>
                      <a:pt x="897" y="2946"/>
                      <a:pt x="963" y="2890"/>
                    </a:cubicBezTo>
                    <a:cubicBezTo>
                      <a:pt x="987" y="2872"/>
                      <a:pt x="1005" y="2854"/>
                      <a:pt x="1032" y="2830"/>
                    </a:cubicBezTo>
                    <a:cubicBezTo>
                      <a:pt x="1037" y="2848"/>
                      <a:pt x="1037" y="2863"/>
                      <a:pt x="1043" y="2876"/>
                    </a:cubicBezTo>
                    <a:cubicBezTo>
                      <a:pt x="1075" y="2960"/>
                      <a:pt x="1098" y="3058"/>
                      <a:pt x="1149" y="3137"/>
                    </a:cubicBezTo>
                    <a:cubicBezTo>
                      <a:pt x="1194" y="3216"/>
                      <a:pt x="1269" y="3257"/>
                      <a:pt x="1344" y="3257"/>
                    </a:cubicBezTo>
                    <a:cubicBezTo>
                      <a:pt x="1392" y="3257"/>
                      <a:pt x="1439" y="3241"/>
                      <a:pt x="1479" y="3206"/>
                    </a:cubicBezTo>
                    <a:cubicBezTo>
                      <a:pt x="1517" y="3169"/>
                      <a:pt x="1545" y="3123"/>
                      <a:pt x="1567" y="3081"/>
                    </a:cubicBezTo>
                    <a:cubicBezTo>
                      <a:pt x="1595" y="3025"/>
                      <a:pt x="1614" y="2970"/>
                      <a:pt x="1637" y="2909"/>
                    </a:cubicBezTo>
                    <a:cubicBezTo>
                      <a:pt x="1661" y="2946"/>
                      <a:pt x="1678" y="2983"/>
                      <a:pt x="1702" y="3015"/>
                    </a:cubicBezTo>
                    <a:cubicBezTo>
                      <a:pt x="1796" y="3146"/>
                      <a:pt x="1907" y="3258"/>
                      <a:pt x="2065" y="3309"/>
                    </a:cubicBezTo>
                    <a:cubicBezTo>
                      <a:pt x="2097" y="3319"/>
                      <a:pt x="2129" y="3324"/>
                      <a:pt x="2159" y="3324"/>
                    </a:cubicBezTo>
                    <a:cubicBezTo>
                      <a:pt x="2279" y="3324"/>
                      <a:pt x="2368" y="3243"/>
                      <a:pt x="2390" y="3105"/>
                    </a:cubicBezTo>
                    <a:cubicBezTo>
                      <a:pt x="2404" y="2998"/>
                      <a:pt x="2390" y="2886"/>
                      <a:pt x="2376" y="2779"/>
                    </a:cubicBezTo>
                    <a:cubicBezTo>
                      <a:pt x="2367" y="2714"/>
                      <a:pt x="2353" y="2648"/>
                      <a:pt x="2339" y="2584"/>
                    </a:cubicBezTo>
                    <a:cubicBezTo>
                      <a:pt x="2353" y="2584"/>
                      <a:pt x="2362" y="2588"/>
                      <a:pt x="2371" y="2588"/>
                    </a:cubicBezTo>
                    <a:cubicBezTo>
                      <a:pt x="2419" y="2597"/>
                      <a:pt x="2466" y="2601"/>
                      <a:pt x="2511" y="2601"/>
                    </a:cubicBezTo>
                    <a:cubicBezTo>
                      <a:pt x="2613" y="2601"/>
                      <a:pt x="2711" y="2578"/>
                      <a:pt x="2804" y="2523"/>
                    </a:cubicBezTo>
                    <a:cubicBezTo>
                      <a:pt x="3004" y="2402"/>
                      <a:pt x="3036" y="2170"/>
                      <a:pt x="2869" y="2007"/>
                    </a:cubicBezTo>
                    <a:cubicBezTo>
                      <a:pt x="2800" y="1942"/>
                      <a:pt x="2721" y="1886"/>
                      <a:pt x="2641" y="1826"/>
                    </a:cubicBezTo>
                    <a:cubicBezTo>
                      <a:pt x="2655" y="1812"/>
                      <a:pt x="2674" y="1798"/>
                      <a:pt x="2688" y="1784"/>
                    </a:cubicBezTo>
                    <a:cubicBezTo>
                      <a:pt x="2706" y="1770"/>
                      <a:pt x="2725" y="1751"/>
                      <a:pt x="2738" y="1732"/>
                    </a:cubicBezTo>
                    <a:cubicBezTo>
                      <a:pt x="2873" y="1556"/>
                      <a:pt x="2901" y="1361"/>
                      <a:pt x="2845" y="1152"/>
                    </a:cubicBezTo>
                    <a:cubicBezTo>
                      <a:pt x="2813" y="1026"/>
                      <a:pt x="2725" y="947"/>
                      <a:pt x="2594" y="924"/>
                    </a:cubicBezTo>
                    <a:cubicBezTo>
                      <a:pt x="2564" y="919"/>
                      <a:pt x="2535" y="918"/>
                      <a:pt x="2506" y="918"/>
                    </a:cubicBezTo>
                    <a:cubicBezTo>
                      <a:pt x="2477" y="918"/>
                      <a:pt x="2448" y="919"/>
                      <a:pt x="2418" y="919"/>
                    </a:cubicBezTo>
                    <a:cubicBezTo>
                      <a:pt x="2399" y="919"/>
                      <a:pt x="2381" y="924"/>
                      <a:pt x="2362" y="924"/>
                    </a:cubicBezTo>
                    <a:cubicBezTo>
                      <a:pt x="2362" y="818"/>
                      <a:pt x="2371" y="715"/>
                      <a:pt x="2362" y="612"/>
                    </a:cubicBezTo>
                    <a:cubicBezTo>
                      <a:pt x="2348" y="487"/>
                      <a:pt x="2302" y="376"/>
                      <a:pt x="2214" y="278"/>
                    </a:cubicBezTo>
                    <a:cubicBezTo>
                      <a:pt x="2160" y="219"/>
                      <a:pt x="2094" y="189"/>
                      <a:pt x="2026" y="189"/>
                    </a:cubicBezTo>
                    <a:cubicBezTo>
                      <a:pt x="1966" y="189"/>
                      <a:pt x="1904" y="213"/>
                      <a:pt x="1851" y="264"/>
                    </a:cubicBezTo>
                    <a:cubicBezTo>
                      <a:pt x="1824" y="292"/>
                      <a:pt x="1800" y="320"/>
                      <a:pt x="1772" y="352"/>
                    </a:cubicBezTo>
                    <a:cubicBezTo>
                      <a:pt x="1762" y="333"/>
                      <a:pt x="1758" y="310"/>
                      <a:pt x="1749" y="292"/>
                    </a:cubicBezTo>
                    <a:cubicBezTo>
                      <a:pt x="1716" y="204"/>
                      <a:pt x="1674" y="120"/>
                      <a:pt x="1600" y="54"/>
                    </a:cubicBezTo>
                    <a:cubicBezTo>
                      <a:pt x="1557" y="21"/>
                      <a:pt x="1509" y="4"/>
                      <a:pt x="1463" y="4"/>
                    </a:cubicBezTo>
                    <a:cubicBezTo>
                      <a:pt x="1401" y="4"/>
                      <a:pt x="1342" y="35"/>
                      <a:pt x="1302" y="97"/>
                    </a:cubicBezTo>
                    <a:cubicBezTo>
                      <a:pt x="1275" y="143"/>
                      <a:pt x="1256" y="198"/>
                      <a:pt x="1238" y="254"/>
                    </a:cubicBezTo>
                    <a:cubicBezTo>
                      <a:pt x="1228" y="278"/>
                      <a:pt x="1228" y="305"/>
                      <a:pt x="1219" y="343"/>
                    </a:cubicBezTo>
                    <a:cubicBezTo>
                      <a:pt x="1200" y="310"/>
                      <a:pt x="1182" y="282"/>
                      <a:pt x="1167" y="254"/>
                    </a:cubicBezTo>
                    <a:cubicBezTo>
                      <a:pt x="1112" y="176"/>
                      <a:pt x="1051" y="101"/>
                      <a:pt x="972" y="45"/>
                    </a:cubicBezTo>
                    <a:cubicBezTo>
                      <a:pt x="925" y="15"/>
                      <a:pt x="875" y="0"/>
                      <a:pt x="8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23"/>
              <p:cNvSpPr/>
              <p:nvPr/>
            </p:nvSpPr>
            <p:spPr>
              <a:xfrm>
                <a:off x="2745545" y="1290179"/>
                <a:ext cx="73307" cy="89315"/>
              </a:xfrm>
              <a:custGeom>
                <a:avLst/>
                <a:gdLst/>
                <a:ahLst/>
                <a:cxnLst/>
                <a:rect l="l" t="t" r="r" b="b"/>
                <a:pathLst>
                  <a:path w="522" h="636" extrusionOk="0">
                    <a:moveTo>
                      <a:pt x="278" y="0"/>
                    </a:moveTo>
                    <a:cubicBezTo>
                      <a:pt x="225" y="0"/>
                      <a:pt x="173" y="23"/>
                      <a:pt x="131" y="67"/>
                    </a:cubicBezTo>
                    <a:cubicBezTo>
                      <a:pt x="5" y="188"/>
                      <a:pt x="1" y="425"/>
                      <a:pt x="113" y="555"/>
                    </a:cubicBezTo>
                    <a:cubicBezTo>
                      <a:pt x="159" y="609"/>
                      <a:pt x="216" y="636"/>
                      <a:pt x="274" y="636"/>
                    </a:cubicBezTo>
                    <a:cubicBezTo>
                      <a:pt x="327" y="636"/>
                      <a:pt x="380" y="613"/>
                      <a:pt x="424" y="569"/>
                    </a:cubicBezTo>
                    <a:cubicBezTo>
                      <a:pt x="494" y="499"/>
                      <a:pt x="518" y="411"/>
                      <a:pt x="522" y="323"/>
                    </a:cubicBezTo>
                    <a:cubicBezTo>
                      <a:pt x="518" y="221"/>
                      <a:pt x="494" y="137"/>
                      <a:pt x="429" y="67"/>
                    </a:cubicBezTo>
                    <a:cubicBezTo>
                      <a:pt x="385" y="23"/>
                      <a:pt x="331" y="0"/>
                      <a:pt x="2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015" name="Google Shape;1015;p23"/>
          <p:cNvSpPr txBox="1">
            <a:spLocks noGrp="1"/>
          </p:cNvSpPr>
          <p:nvPr>
            <p:ph type="title"/>
          </p:nvPr>
        </p:nvSpPr>
        <p:spPr>
          <a:xfrm>
            <a:off x="720000" y="633984"/>
            <a:ext cx="7704000" cy="914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16" name="Google Shape;1016;p23"/>
          <p:cNvSpPr txBox="1">
            <a:spLocks noGrp="1"/>
          </p:cNvSpPr>
          <p:nvPr>
            <p:ph type="subTitle" idx="1"/>
          </p:nvPr>
        </p:nvSpPr>
        <p:spPr>
          <a:xfrm>
            <a:off x="4963002" y="3707733"/>
            <a:ext cx="2789400" cy="139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17" name="Google Shape;1017;p23"/>
          <p:cNvSpPr txBox="1">
            <a:spLocks noGrp="1"/>
          </p:cNvSpPr>
          <p:nvPr>
            <p:ph type="subTitle" idx="2"/>
          </p:nvPr>
        </p:nvSpPr>
        <p:spPr>
          <a:xfrm>
            <a:off x="1391950" y="3707733"/>
            <a:ext cx="2789400" cy="139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18" name="Google Shape;1018;p23"/>
          <p:cNvSpPr txBox="1">
            <a:spLocks noGrp="1"/>
          </p:cNvSpPr>
          <p:nvPr>
            <p:ph type="subTitle" idx="3"/>
          </p:nvPr>
        </p:nvSpPr>
        <p:spPr>
          <a:xfrm>
            <a:off x="1391950" y="3108367"/>
            <a:ext cx="2789400" cy="745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None/>
              <a:defRPr sz="2000">
                <a:solidFill>
                  <a:schemeClr val="dk1"/>
                </a:solidFill>
                <a:latin typeface="Albert Sans Medium"/>
                <a:ea typeface="Albert Sans Medium"/>
                <a:cs typeface="Albert Sans Medium"/>
                <a:sym typeface="Albert Sans Medium"/>
              </a:defRPr>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sp>
        <p:nvSpPr>
          <p:cNvPr id="1019" name="Google Shape;1019;p23"/>
          <p:cNvSpPr txBox="1">
            <a:spLocks noGrp="1"/>
          </p:cNvSpPr>
          <p:nvPr>
            <p:ph type="subTitle" idx="4"/>
          </p:nvPr>
        </p:nvSpPr>
        <p:spPr>
          <a:xfrm>
            <a:off x="4963006" y="3108367"/>
            <a:ext cx="2789400" cy="745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None/>
              <a:defRPr sz="2000">
                <a:solidFill>
                  <a:schemeClr val="dk1"/>
                </a:solidFill>
                <a:latin typeface="Albert Sans Medium"/>
                <a:ea typeface="Albert Sans Medium"/>
                <a:cs typeface="Albert Sans Medium"/>
                <a:sym typeface="Albert Sans Medium"/>
              </a:defRPr>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spTree>
    <p:extLst>
      <p:ext uri="{BB962C8B-B14F-4D97-AF65-F5344CB8AC3E}">
        <p14:creationId xmlns:p14="http://schemas.microsoft.com/office/powerpoint/2010/main" val="31337781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1020"/>
        <p:cNvGrpSpPr/>
        <p:nvPr/>
      </p:nvGrpSpPr>
      <p:grpSpPr>
        <a:xfrm>
          <a:off x="0" y="0"/>
          <a:ext cx="0" cy="0"/>
          <a:chOff x="0" y="0"/>
          <a:chExt cx="0" cy="0"/>
        </a:xfrm>
      </p:grpSpPr>
      <p:pic>
        <p:nvPicPr>
          <p:cNvPr id="1021" name="Google Shape;1021;p24"/>
          <p:cNvPicPr preferRelativeResize="0"/>
          <p:nvPr/>
        </p:nvPicPr>
        <p:blipFill rotWithShape="1">
          <a:blip r:embed="rId2">
            <a:alphaModFix amt="31000"/>
          </a:blip>
          <a:srcRect l="475" t="8200" r="475" b="7253"/>
          <a:stretch/>
        </p:blipFill>
        <p:spPr>
          <a:xfrm>
            <a:off x="-1" y="-38917"/>
            <a:ext cx="9144003" cy="6935833"/>
          </a:xfrm>
          <a:prstGeom prst="rect">
            <a:avLst/>
          </a:prstGeom>
          <a:noFill/>
          <a:ln>
            <a:noFill/>
          </a:ln>
        </p:spPr>
      </p:pic>
      <p:sp>
        <p:nvSpPr>
          <p:cNvPr id="1022" name="Google Shape;1022;p24"/>
          <p:cNvSpPr txBox="1">
            <a:spLocks noGrp="1"/>
          </p:cNvSpPr>
          <p:nvPr>
            <p:ph type="title"/>
          </p:nvPr>
        </p:nvSpPr>
        <p:spPr>
          <a:xfrm>
            <a:off x="720000" y="633984"/>
            <a:ext cx="7704000" cy="914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23" name="Google Shape;1023;p24"/>
          <p:cNvSpPr txBox="1">
            <a:spLocks noGrp="1"/>
          </p:cNvSpPr>
          <p:nvPr>
            <p:ph type="subTitle" idx="1"/>
          </p:nvPr>
        </p:nvSpPr>
        <p:spPr>
          <a:xfrm>
            <a:off x="4387555" y="2048367"/>
            <a:ext cx="3212400" cy="364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4" name="Google Shape;1024;p24"/>
          <p:cNvSpPr txBox="1">
            <a:spLocks noGrp="1"/>
          </p:cNvSpPr>
          <p:nvPr>
            <p:ph type="subTitle" idx="2"/>
          </p:nvPr>
        </p:nvSpPr>
        <p:spPr>
          <a:xfrm>
            <a:off x="720000" y="2048367"/>
            <a:ext cx="3212400" cy="364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025" name="Google Shape;1025;p24"/>
          <p:cNvGrpSpPr/>
          <p:nvPr/>
        </p:nvGrpSpPr>
        <p:grpSpPr>
          <a:xfrm>
            <a:off x="-406662" y="-1038627"/>
            <a:ext cx="10245633" cy="8426281"/>
            <a:chOff x="-406662" y="-778971"/>
            <a:chExt cx="10245633" cy="6319711"/>
          </a:xfrm>
        </p:grpSpPr>
        <p:grpSp>
          <p:nvGrpSpPr>
            <p:cNvPr id="1026" name="Google Shape;1026;p24"/>
            <p:cNvGrpSpPr/>
            <p:nvPr/>
          </p:nvGrpSpPr>
          <p:grpSpPr>
            <a:xfrm rot="2700000">
              <a:off x="-191414" y="4302495"/>
              <a:ext cx="1016242" cy="1029754"/>
              <a:chOff x="-2389302" y="2921401"/>
              <a:chExt cx="1442376" cy="1461553"/>
            </a:xfrm>
          </p:grpSpPr>
          <p:sp>
            <p:nvSpPr>
              <p:cNvPr id="1027" name="Google Shape;1027;p24"/>
              <p:cNvSpPr/>
              <p:nvPr/>
            </p:nvSpPr>
            <p:spPr>
              <a:xfrm rot="-5400000">
                <a:off x="-1698751" y="2940176"/>
                <a:ext cx="753500" cy="750148"/>
              </a:xfrm>
              <a:custGeom>
                <a:avLst/>
                <a:gdLst/>
                <a:ahLst/>
                <a:cxnLst/>
                <a:rect l="l" t="t" r="r" b="b"/>
                <a:pathLst>
                  <a:path w="4286" h="3728" extrusionOk="0">
                    <a:moveTo>
                      <a:pt x="2918" y="0"/>
                    </a:moveTo>
                    <a:cubicBezTo>
                      <a:pt x="2745" y="0"/>
                      <a:pt x="2587" y="45"/>
                      <a:pt x="2449" y="163"/>
                    </a:cubicBezTo>
                    <a:cubicBezTo>
                      <a:pt x="2338" y="251"/>
                      <a:pt x="2264" y="367"/>
                      <a:pt x="2198" y="493"/>
                    </a:cubicBezTo>
                    <a:cubicBezTo>
                      <a:pt x="2110" y="669"/>
                      <a:pt x="2022" y="841"/>
                      <a:pt x="1929" y="1008"/>
                    </a:cubicBezTo>
                    <a:cubicBezTo>
                      <a:pt x="1855" y="1139"/>
                      <a:pt x="1771" y="1259"/>
                      <a:pt x="1655" y="1358"/>
                    </a:cubicBezTo>
                    <a:cubicBezTo>
                      <a:pt x="1492" y="1497"/>
                      <a:pt x="1301" y="1566"/>
                      <a:pt x="1102" y="1618"/>
                    </a:cubicBezTo>
                    <a:cubicBezTo>
                      <a:pt x="897" y="1669"/>
                      <a:pt x="698" y="1729"/>
                      <a:pt x="511" y="1832"/>
                    </a:cubicBezTo>
                    <a:cubicBezTo>
                      <a:pt x="284" y="1952"/>
                      <a:pt x="125" y="2129"/>
                      <a:pt x="70" y="2385"/>
                    </a:cubicBezTo>
                    <a:cubicBezTo>
                      <a:pt x="0" y="2710"/>
                      <a:pt x="78" y="3008"/>
                      <a:pt x="284" y="3268"/>
                    </a:cubicBezTo>
                    <a:cubicBezTo>
                      <a:pt x="400" y="3412"/>
                      <a:pt x="544" y="3519"/>
                      <a:pt x="730" y="3566"/>
                    </a:cubicBezTo>
                    <a:cubicBezTo>
                      <a:pt x="779" y="3577"/>
                      <a:pt x="828" y="3581"/>
                      <a:pt x="877" y="3581"/>
                    </a:cubicBezTo>
                    <a:cubicBezTo>
                      <a:pt x="953" y="3581"/>
                      <a:pt x="1028" y="3570"/>
                      <a:pt x="1102" y="3557"/>
                    </a:cubicBezTo>
                    <a:cubicBezTo>
                      <a:pt x="1181" y="3540"/>
                      <a:pt x="1261" y="3531"/>
                      <a:pt x="1340" y="3531"/>
                    </a:cubicBezTo>
                    <a:cubicBezTo>
                      <a:pt x="1462" y="3531"/>
                      <a:pt x="1583" y="3552"/>
                      <a:pt x="1702" y="3598"/>
                    </a:cubicBezTo>
                    <a:cubicBezTo>
                      <a:pt x="1794" y="3630"/>
                      <a:pt x="1891" y="3658"/>
                      <a:pt x="1990" y="3682"/>
                    </a:cubicBezTo>
                    <a:cubicBezTo>
                      <a:pt x="2097" y="3711"/>
                      <a:pt x="2207" y="3727"/>
                      <a:pt x="2319" y="3727"/>
                    </a:cubicBezTo>
                    <a:cubicBezTo>
                      <a:pt x="2385" y="3727"/>
                      <a:pt x="2452" y="3722"/>
                      <a:pt x="2520" y="3710"/>
                    </a:cubicBezTo>
                    <a:cubicBezTo>
                      <a:pt x="2752" y="3673"/>
                      <a:pt x="2934" y="3547"/>
                      <a:pt x="3082" y="3370"/>
                    </a:cubicBezTo>
                    <a:cubicBezTo>
                      <a:pt x="3175" y="3254"/>
                      <a:pt x="3292" y="3194"/>
                      <a:pt x="3436" y="3156"/>
                    </a:cubicBezTo>
                    <a:cubicBezTo>
                      <a:pt x="3543" y="3133"/>
                      <a:pt x="3649" y="3100"/>
                      <a:pt x="3751" y="3055"/>
                    </a:cubicBezTo>
                    <a:cubicBezTo>
                      <a:pt x="4049" y="2924"/>
                      <a:pt x="4286" y="2515"/>
                      <a:pt x="4179" y="2171"/>
                    </a:cubicBezTo>
                    <a:cubicBezTo>
                      <a:pt x="4151" y="2078"/>
                      <a:pt x="4109" y="1985"/>
                      <a:pt x="4067" y="1897"/>
                    </a:cubicBezTo>
                    <a:cubicBezTo>
                      <a:pt x="4017" y="1789"/>
                      <a:pt x="4007" y="1688"/>
                      <a:pt x="4039" y="1571"/>
                    </a:cubicBezTo>
                    <a:cubicBezTo>
                      <a:pt x="4086" y="1427"/>
                      <a:pt x="4114" y="1278"/>
                      <a:pt x="4101" y="1130"/>
                    </a:cubicBezTo>
                    <a:cubicBezTo>
                      <a:pt x="4101" y="1092"/>
                      <a:pt x="4105" y="1060"/>
                      <a:pt x="4101" y="1027"/>
                    </a:cubicBezTo>
                    <a:cubicBezTo>
                      <a:pt x="4101" y="837"/>
                      <a:pt x="4039" y="669"/>
                      <a:pt x="3910" y="530"/>
                    </a:cubicBezTo>
                    <a:cubicBezTo>
                      <a:pt x="3779" y="386"/>
                      <a:pt x="3621" y="265"/>
                      <a:pt x="3459" y="163"/>
                    </a:cubicBezTo>
                    <a:cubicBezTo>
                      <a:pt x="3320" y="75"/>
                      <a:pt x="3175" y="19"/>
                      <a:pt x="3013" y="4"/>
                    </a:cubicBezTo>
                    <a:cubicBezTo>
                      <a:pt x="2981" y="2"/>
                      <a:pt x="2949" y="0"/>
                      <a:pt x="2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24"/>
              <p:cNvSpPr/>
              <p:nvPr/>
            </p:nvSpPr>
            <p:spPr>
              <a:xfrm rot="9396152">
                <a:off x="-1885653" y="3395076"/>
                <a:ext cx="482483" cy="429298"/>
              </a:xfrm>
              <a:custGeom>
                <a:avLst/>
                <a:gdLst/>
                <a:ahLst/>
                <a:cxnLst/>
                <a:rect l="l" t="t" r="r" b="b"/>
                <a:pathLst>
                  <a:path w="304" h="225" extrusionOk="0">
                    <a:moveTo>
                      <a:pt x="142" y="1"/>
                    </a:moveTo>
                    <a:cubicBezTo>
                      <a:pt x="126" y="1"/>
                      <a:pt x="110" y="3"/>
                      <a:pt x="93" y="8"/>
                    </a:cubicBezTo>
                    <a:cubicBezTo>
                      <a:pt x="76" y="12"/>
                      <a:pt x="38" y="17"/>
                      <a:pt x="29" y="36"/>
                    </a:cubicBezTo>
                    <a:cubicBezTo>
                      <a:pt x="1" y="83"/>
                      <a:pt x="61" y="143"/>
                      <a:pt x="89" y="166"/>
                    </a:cubicBezTo>
                    <a:cubicBezTo>
                      <a:pt x="121" y="194"/>
                      <a:pt x="159" y="212"/>
                      <a:pt x="196" y="218"/>
                    </a:cubicBezTo>
                    <a:cubicBezTo>
                      <a:pt x="209" y="221"/>
                      <a:pt x="222" y="224"/>
                      <a:pt x="235" y="224"/>
                    </a:cubicBezTo>
                    <a:cubicBezTo>
                      <a:pt x="241" y="224"/>
                      <a:pt x="246" y="224"/>
                      <a:pt x="252" y="222"/>
                    </a:cubicBezTo>
                    <a:cubicBezTo>
                      <a:pt x="271" y="218"/>
                      <a:pt x="289" y="203"/>
                      <a:pt x="299" y="184"/>
                    </a:cubicBezTo>
                    <a:cubicBezTo>
                      <a:pt x="303" y="175"/>
                      <a:pt x="303" y="156"/>
                      <a:pt x="303" y="143"/>
                    </a:cubicBezTo>
                    <a:cubicBezTo>
                      <a:pt x="293" y="78"/>
                      <a:pt x="243" y="17"/>
                      <a:pt x="177" y="4"/>
                    </a:cubicBezTo>
                    <a:cubicBezTo>
                      <a:pt x="165" y="2"/>
                      <a:pt x="154" y="1"/>
                      <a:pt x="1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24"/>
              <p:cNvSpPr/>
              <p:nvPr/>
            </p:nvSpPr>
            <p:spPr>
              <a:xfrm rot="-4500008" flipH="1">
                <a:off x="-1653080" y="3700655"/>
                <a:ext cx="662151" cy="575945"/>
              </a:xfrm>
              <a:custGeom>
                <a:avLst/>
                <a:gdLst/>
                <a:ahLst/>
                <a:cxnLst/>
                <a:rect l="l" t="t" r="r" b="b"/>
                <a:pathLst>
                  <a:path w="4286" h="3728" extrusionOk="0">
                    <a:moveTo>
                      <a:pt x="2918" y="0"/>
                    </a:moveTo>
                    <a:cubicBezTo>
                      <a:pt x="2745" y="0"/>
                      <a:pt x="2587" y="45"/>
                      <a:pt x="2449" y="163"/>
                    </a:cubicBezTo>
                    <a:cubicBezTo>
                      <a:pt x="2338" y="251"/>
                      <a:pt x="2264" y="367"/>
                      <a:pt x="2198" y="493"/>
                    </a:cubicBezTo>
                    <a:cubicBezTo>
                      <a:pt x="2110" y="669"/>
                      <a:pt x="2022" y="841"/>
                      <a:pt x="1929" y="1008"/>
                    </a:cubicBezTo>
                    <a:cubicBezTo>
                      <a:pt x="1855" y="1139"/>
                      <a:pt x="1771" y="1259"/>
                      <a:pt x="1655" y="1358"/>
                    </a:cubicBezTo>
                    <a:cubicBezTo>
                      <a:pt x="1492" y="1497"/>
                      <a:pt x="1301" y="1566"/>
                      <a:pt x="1102" y="1618"/>
                    </a:cubicBezTo>
                    <a:cubicBezTo>
                      <a:pt x="897" y="1669"/>
                      <a:pt x="698" y="1729"/>
                      <a:pt x="511" y="1832"/>
                    </a:cubicBezTo>
                    <a:cubicBezTo>
                      <a:pt x="284" y="1952"/>
                      <a:pt x="125" y="2129"/>
                      <a:pt x="70" y="2385"/>
                    </a:cubicBezTo>
                    <a:cubicBezTo>
                      <a:pt x="0" y="2710"/>
                      <a:pt x="78" y="3008"/>
                      <a:pt x="284" y="3268"/>
                    </a:cubicBezTo>
                    <a:cubicBezTo>
                      <a:pt x="400" y="3412"/>
                      <a:pt x="544" y="3519"/>
                      <a:pt x="730" y="3566"/>
                    </a:cubicBezTo>
                    <a:cubicBezTo>
                      <a:pt x="779" y="3577"/>
                      <a:pt x="828" y="3581"/>
                      <a:pt x="877" y="3581"/>
                    </a:cubicBezTo>
                    <a:cubicBezTo>
                      <a:pt x="953" y="3581"/>
                      <a:pt x="1028" y="3570"/>
                      <a:pt x="1102" y="3557"/>
                    </a:cubicBezTo>
                    <a:cubicBezTo>
                      <a:pt x="1181" y="3540"/>
                      <a:pt x="1261" y="3531"/>
                      <a:pt x="1340" y="3531"/>
                    </a:cubicBezTo>
                    <a:cubicBezTo>
                      <a:pt x="1462" y="3531"/>
                      <a:pt x="1583" y="3552"/>
                      <a:pt x="1702" y="3598"/>
                    </a:cubicBezTo>
                    <a:cubicBezTo>
                      <a:pt x="1794" y="3630"/>
                      <a:pt x="1891" y="3658"/>
                      <a:pt x="1990" y="3682"/>
                    </a:cubicBezTo>
                    <a:cubicBezTo>
                      <a:pt x="2097" y="3711"/>
                      <a:pt x="2207" y="3727"/>
                      <a:pt x="2319" y="3727"/>
                    </a:cubicBezTo>
                    <a:cubicBezTo>
                      <a:pt x="2385" y="3727"/>
                      <a:pt x="2452" y="3722"/>
                      <a:pt x="2520" y="3710"/>
                    </a:cubicBezTo>
                    <a:cubicBezTo>
                      <a:pt x="2752" y="3673"/>
                      <a:pt x="2934" y="3547"/>
                      <a:pt x="3082" y="3370"/>
                    </a:cubicBezTo>
                    <a:cubicBezTo>
                      <a:pt x="3175" y="3254"/>
                      <a:pt x="3292" y="3194"/>
                      <a:pt x="3436" y="3156"/>
                    </a:cubicBezTo>
                    <a:cubicBezTo>
                      <a:pt x="3543" y="3133"/>
                      <a:pt x="3649" y="3100"/>
                      <a:pt x="3751" y="3055"/>
                    </a:cubicBezTo>
                    <a:cubicBezTo>
                      <a:pt x="4049" y="2924"/>
                      <a:pt x="4286" y="2515"/>
                      <a:pt x="4179" y="2171"/>
                    </a:cubicBezTo>
                    <a:cubicBezTo>
                      <a:pt x="4151" y="2078"/>
                      <a:pt x="4109" y="1985"/>
                      <a:pt x="4067" y="1897"/>
                    </a:cubicBezTo>
                    <a:cubicBezTo>
                      <a:pt x="4017" y="1789"/>
                      <a:pt x="4007" y="1688"/>
                      <a:pt x="4039" y="1571"/>
                    </a:cubicBezTo>
                    <a:cubicBezTo>
                      <a:pt x="4086" y="1427"/>
                      <a:pt x="4114" y="1278"/>
                      <a:pt x="4101" y="1130"/>
                    </a:cubicBezTo>
                    <a:cubicBezTo>
                      <a:pt x="4101" y="1092"/>
                      <a:pt x="4105" y="1060"/>
                      <a:pt x="4101" y="1027"/>
                    </a:cubicBezTo>
                    <a:cubicBezTo>
                      <a:pt x="4101" y="837"/>
                      <a:pt x="4039" y="669"/>
                      <a:pt x="3910" y="530"/>
                    </a:cubicBezTo>
                    <a:cubicBezTo>
                      <a:pt x="3779" y="386"/>
                      <a:pt x="3621" y="265"/>
                      <a:pt x="3459" y="163"/>
                    </a:cubicBezTo>
                    <a:cubicBezTo>
                      <a:pt x="3320" y="75"/>
                      <a:pt x="3175" y="19"/>
                      <a:pt x="3013" y="4"/>
                    </a:cubicBezTo>
                    <a:cubicBezTo>
                      <a:pt x="2981" y="2"/>
                      <a:pt x="2949" y="0"/>
                      <a:pt x="2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24"/>
              <p:cNvSpPr/>
              <p:nvPr/>
            </p:nvSpPr>
            <p:spPr>
              <a:xfrm rot="4936585">
                <a:off x="-2338280" y="3603803"/>
                <a:ext cx="670834" cy="669565"/>
              </a:xfrm>
              <a:custGeom>
                <a:avLst/>
                <a:gdLst/>
                <a:ahLst/>
                <a:cxnLst/>
                <a:rect l="l" t="t" r="r" b="b"/>
                <a:pathLst>
                  <a:path w="4286" h="3728" extrusionOk="0">
                    <a:moveTo>
                      <a:pt x="2918" y="0"/>
                    </a:moveTo>
                    <a:cubicBezTo>
                      <a:pt x="2745" y="0"/>
                      <a:pt x="2587" y="45"/>
                      <a:pt x="2449" y="163"/>
                    </a:cubicBezTo>
                    <a:cubicBezTo>
                      <a:pt x="2338" y="251"/>
                      <a:pt x="2264" y="367"/>
                      <a:pt x="2198" y="493"/>
                    </a:cubicBezTo>
                    <a:cubicBezTo>
                      <a:pt x="2110" y="669"/>
                      <a:pt x="2022" y="841"/>
                      <a:pt x="1929" y="1008"/>
                    </a:cubicBezTo>
                    <a:cubicBezTo>
                      <a:pt x="1855" y="1139"/>
                      <a:pt x="1771" y="1259"/>
                      <a:pt x="1655" y="1358"/>
                    </a:cubicBezTo>
                    <a:cubicBezTo>
                      <a:pt x="1492" y="1497"/>
                      <a:pt x="1301" y="1566"/>
                      <a:pt x="1102" y="1618"/>
                    </a:cubicBezTo>
                    <a:cubicBezTo>
                      <a:pt x="897" y="1669"/>
                      <a:pt x="698" y="1729"/>
                      <a:pt x="511" y="1832"/>
                    </a:cubicBezTo>
                    <a:cubicBezTo>
                      <a:pt x="284" y="1952"/>
                      <a:pt x="125" y="2129"/>
                      <a:pt x="70" y="2385"/>
                    </a:cubicBezTo>
                    <a:cubicBezTo>
                      <a:pt x="0" y="2710"/>
                      <a:pt x="78" y="3008"/>
                      <a:pt x="284" y="3268"/>
                    </a:cubicBezTo>
                    <a:cubicBezTo>
                      <a:pt x="400" y="3412"/>
                      <a:pt x="544" y="3519"/>
                      <a:pt x="730" y="3566"/>
                    </a:cubicBezTo>
                    <a:cubicBezTo>
                      <a:pt x="779" y="3577"/>
                      <a:pt x="828" y="3581"/>
                      <a:pt x="877" y="3581"/>
                    </a:cubicBezTo>
                    <a:cubicBezTo>
                      <a:pt x="953" y="3581"/>
                      <a:pt x="1028" y="3570"/>
                      <a:pt x="1102" y="3557"/>
                    </a:cubicBezTo>
                    <a:cubicBezTo>
                      <a:pt x="1181" y="3540"/>
                      <a:pt x="1261" y="3531"/>
                      <a:pt x="1340" y="3531"/>
                    </a:cubicBezTo>
                    <a:cubicBezTo>
                      <a:pt x="1462" y="3531"/>
                      <a:pt x="1583" y="3552"/>
                      <a:pt x="1702" y="3598"/>
                    </a:cubicBezTo>
                    <a:cubicBezTo>
                      <a:pt x="1794" y="3630"/>
                      <a:pt x="1891" y="3658"/>
                      <a:pt x="1990" y="3682"/>
                    </a:cubicBezTo>
                    <a:cubicBezTo>
                      <a:pt x="2097" y="3711"/>
                      <a:pt x="2207" y="3727"/>
                      <a:pt x="2319" y="3727"/>
                    </a:cubicBezTo>
                    <a:cubicBezTo>
                      <a:pt x="2385" y="3727"/>
                      <a:pt x="2452" y="3722"/>
                      <a:pt x="2520" y="3710"/>
                    </a:cubicBezTo>
                    <a:cubicBezTo>
                      <a:pt x="2752" y="3673"/>
                      <a:pt x="2934" y="3547"/>
                      <a:pt x="3082" y="3370"/>
                    </a:cubicBezTo>
                    <a:cubicBezTo>
                      <a:pt x="3175" y="3254"/>
                      <a:pt x="3292" y="3194"/>
                      <a:pt x="3436" y="3156"/>
                    </a:cubicBezTo>
                    <a:cubicBezTo>
                      <a:pt x="3543" y="3133"/>
                      <a:pt x="3649" y="3100"/>
                      <a:pt x="3751" y="3055"/>
                    </a:cubicBezTo>
                    <a:cubicBezTo>
                      <a:pt x="4049" y="2924"/>
                      <a:pt x="4286" y="2515"/>
                      <a:pt x="4179" y="2171"/>
                    </a:cubicBezTo>
                    <a:cubicBezTo>
                      <a:pt x="4151" y="2078"/>
                      <a:pt x="4109" y="1985"/>
                      <a:pt x="4067" y="1897"/>
                    </a:cubicBezTo>
                    <a:cubicBezTo>
                      <a:pt x="4017" y="1789"/>
                      <a:pt x="4007" y="1688"/>
                      <a:pt x="4039" y="1571"/>
                    </a:cubicBezTo>
                    <a:cubicBezTo>
                      <a:pt x="4086" y="1427"/>
                      <a:pt x="4114" y="1278"/>
                      <a:pt x="4101" y="1130"/>
                    </a:cubicBezTo>
                    <a:cubicBezTo>
                      <a:pt x="4101" y="1092"/>
                      <a:pt x="4105" y="1060"/>
                      <a:pt x="4101" y="1027"/>
                    </a:cubicBezTo>
                    <a:cubicBezTo>
                      <a:pt x="4101" y="837"/>
                      <a:pt x="4039" y="669"/>
                      <a:pt x="3910" y="530"/>
                    </a:cubicBezTo>
                    <a:cubicBezTo>
                      <a:pt x="3779" y="386"/>
                      <a:pt x="3621" y="265"/>
                      <a:pt x="3459" y="163"/>
                    </a:cubicBezTo>
                    <a:cubicBezTo>
                      <a:pt x="3320" y="75"/>
                      <a:pt x="3175" y="19"/>
                      <a:pt x="3013" y="4"/>
                    </a:cubicBezTo>
                    <a:cubicBezTo>
                      <a:pt x="2981" y="2"/>
                      <a:pt x="2949" y="0"/>
                      <a:pt x="2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24"/>
              <p:cNvSpPr/>
              <p:nvPr/>
            </p:nvSpPr>
            <p:spPr>
              <a:xfrm rot="6299992" flipH="1">
                <a:off x="-2356530" y="3027755"/>
                <a:ext cx="662151" cy="575945"/>
              </a:xfrm>
              <a:custGeom>
                <a:avLst/>
                <a:gdLst/>
                <a:ahLst/>
                <a:cxnLst/>
                <a:rect l="l" t="t" r="r" b="b"/>
                <a:pathLst>
                  <a:path w="4286" h="3728" extrusionOk="0">
                    <a:moveTo>
                      <a:pt x="2918" y="0"/>
                    </a:moveTo>
                    <a:cubicBezTo>
                      <a:pt x="2745" y="0"/>
                      <a:pt x="2587" y="45"/>
                      <a:pt x="2449" y="163"/>
                    </a:cubicBezTo>
                    <a:cubicBezTo>
                      <a:pt x="2338" y="251"/>
                      <a:pt x="2264" y="367"/>
                      <a:pt x="2198" y="493"/>
                    </a:cubicBezTo>
                    <a:cubicBezTo>
                      <a:pt x="2110" y="669"/>
                      <a:pt x="2022" y="841"/>
                      <a:pt x="1929" y="1008"/>
                    </a:cubicBezTo>
                    <a:cubicBezTo>
                      <a:pt x="1855" y="1139"/>
                      <a:pt x="1771" y="1259"/>
                      <a:pt x="1655" y="1358"/>
                    </a:cubicBezTo>
                    <a:cubicBezTo>
                      <a:pt x="1492" y="1497"/>
                      <a:pt x="1301" y="1566"/>
                      <a:pt x="1102" y="1618"/>
                    </a:cubicBezTo>
                    <a:cubicBezTo>
                      <a:pt x="897" y="1669"/>
                      <a:pt x="698" y="1729"/>
                      <a:pt x="511" y="1832"/>
                    </a:cubicBezTo>
                    <a:cubicBezTo>
                      <a:pt x="284" y="1952"/>
                      <a:pt x="125" y="2129"/>
                      <a:pt x="70" y="2385"/>
                    </a:cubicBezTo>
                    <a:cubicBezTo>
                      <a:pt x="0" y="2710"/>
                      <a:pt x="78" y="3008"/>
                      <a:pt x="284" y="3268"/>
                    </a:cubicBezTo>
                    <a:cubicBezTo>
                      <a:pt x="400" y="3412"/>
                      <a:pt x="544" y="3519"/>
                      <a:pt x="730" y="3566"/>
                    </a:cubicBezTo>
                    <a:cubicBezTo>
                      <a:pt x="779" y="3577"/>
                      <a:pt x="828" y="3581"/>
                      <a:pt x="877" y="3581"/>
                    </a:cubicBezTo>
                    <a:cubicBezTo>
                      <a:pt x="953" y="3581"/>
                      <a:pt x="1028" y="3570"/>
                      <a:pt x="1102" y="3557"/>
                    </a:cubicBezTo>
                    <a:cubicBezTo>
                      <a:pt x="1181" y="3540"/>
                      <a:pt x="1261" y="3531"/>
                      <a:pt x="1340" y="3531"/>
                    </a:cubicBezTo>
                    <a:cubicBezTo>
                      <a:pt x="1462" y="3531"/>
                      <a:pt x="1583" y="3552"/>
                      <a:pt x="1702" y="3598"/>
                    </a:cubicBezTo>
                    <a:cubicBezTo>
                      <a:pt x="1794" y="3630"/>
                      <a:pt x="1891" y="3658"/>
                      <a:pt x="1990" y="3682"/>
                    </a:cubicBezTo>
                    <a:cubicBezTo>
                      <a:pt x="2097" y="3711"/>
                      <a:pt x="2207" y="3727"/>
                      <a:pt x="2319" y="3727"/>
                    </a:cubicBezTo>
                    <a:cubicBezTo>
                      <a:pt x="2385" y="3727"/>
                      <a:pt x="2452" y="3722"/>
                      <a:pt x="2520" y="3710"/>
                    </a:cubicBezTo>
                    <a:cubicBezTo>
                      <a:pt x="2752" y="3673"/>
                      <a:pt x="2934" y="3547"/>
                      <a:pt x="3082" y="3370"/>
                    </a:cubicBezTo>
                    <a:cubicBezTo>
                      <a:pt x="3175" y="3254"/>
                      <a:pt x="3292" y="3194"/>
                      <a:pt x="3436" y="3156"/>
                    </a:cubicBezTo>
                    <a:cubicBezTo>
                      <a:pt x="3543" y="3133"/>
                      <a:pt x="3649" y="3100"/>
                      <a:pt x="3751" y="3055"/>
                    </a:cubicBezTo>
                    <a:cubicBezTo>
                      <a:pt x="4049" y="2924"/>
                      <a:pt x="4286" y="2515"/>
                      <a:pt x="4179" y="2171"/>
                    </a:cubicBezTo>
                    <a:cubicBezTo>
                      <a:pt x="4151" y="2078"/>
                      <a:pt x="4109" y="1985"/>
                      <a:pt x="4067" y="1897"/>
                    </a:cubicBezTo>
                    <a:cubicBezTo>
                      <a:pt x="4017" y="1789"/>
                      <a:pt x="4007" y="1688"/>
                      <a:pt x="4039" y="1571"/>
                    </a:cubicBezTo>
                    <a:cubicBezTo>
                      <a:pt x="4086" y="1427"/>
                      <a:pt x="4114" y="1278"/>
                      <a:pt x="4101" y="1130"/>
                    </a:cubicBezTo>
                    <a:cubicBezTo>
                      <a:pt x="4101" y="1092"/>
                      <a:pt x="4105" y="1060"/>
                      <a:pt x="4101" y="1027"/>
                    </a:cubicBezTo>
                    <a:cubicBezTo>
                      <a:pt x="4101" y="837"/>
                      <a:pt x="4039" y="669"/>
                      <a:pt x="3910" y="530"/>
                    </a:cubicBezTo>
                    <a:cubicBezTo>
                      <a:pt x="3779" y="386"/>
                      <a:pt x="3621" y="265"/>
                      <a:pt x="3459" y="163"/>
                    </a:cubicBezTo>
                    <a:cubicBezTo>
                      <a:pt x="3320" y="75"/>
                      <a:pt x="3175" y="19"/>
                      <a:pt x="3013" y="4"/>
                    </a:cubicBezTo>
                    <a:cubicBezTo>
                      <a:pt x="2981" y="2"/>
                      <a:pt x="2949" y="0"/>
                      <a:pt x="2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2" name="Google Shape;1032;p24"/>
            <p:cNvGrpSpPr/>
            <p:nvPr/>
          </p:nvGrpSpPr>
          <p:grpSpPr>
            <a:xfrm rot="3098827">
              <a:off x="8040598" y="-490742"/>
              <a:ext cx="1442368" cy="1461546"/>
              <a:chOff x="-2389302" y="2921401"/>
              <a:chExt cx="1442376" cy="1461553"/>
            </a:xfrm>
          </p:grpSpPr>
          <p:sp>
            <p:nvSpPr>
              <p:cNvPr id="1033" name="Google Shape;1033;p24"/>
              <p:cNvSpPr/>
              <p:nvPr/>
            </p:nvSpPr>
            <p:spPr>
              <a:xfrm rot="-5400000">
                <a:off x="-1698751" y="2940176"/>
                <a:ext cx="753500" cy="750148"/>
              </a:xfrm>
              <a:custGeom>
                <a:avLst/>
                <a:gdLst/>
                <a:ahLst/>
                <a:cxnLst/>
                <a:rect l="l" t="t" r="r" b="b"/>
                <a:pathLst>
                  <a:path w="4286" h="3728" extrusionOk="0">
                    <a:moveTo>
                      <a:pt x="2918" y="0"/>
                    </a:moveTo>
                    <a:cubicBezTo>
                      <a:pt x="2745" y="0"/>
                      <a:pt x="2587" y="45"/>
                      <a:pt x="2449" y="163"/>
                    </a:cubicBezTo>
                    <a:cubicBezTo>
                      <a:pt x="2338" y="251"/>
                      <a:pt x="2264" y="367"/>
                      <a:pt x="2198" y="493"/>
                    </a:cubicBezTo>
                    <a:cubicBezTo>
                      <a:pt x="2110" y="669"/>
                      <a:pt x="2022" y="841"/>
                      <a:pt x="1929" y="1008"/>
                    </a:cubicBezTo>
                    <a:cubicBezTo>
                      <a:pt x="1855" y="1139"/>
                      <a:pt x="1771" y="1259"/>
                      <a:pt x="1655" y="1358"/>
                    </a:cubicBezTo>
                    <a:cubicBezTo>
                      <a:pt x="1492" y="1497"/>
                      <a:pt x="1301" y="1566"/>
                      <a:pt x="1102" y="1618"/>
                    </a:cubicBezTo>
                    <a:cubicBezTo>
                      <a:pt x="897" y="1669"/>
                      <a:pt x="698" y="1729"/>
                      <a:pt x="511" y="1832"/>
                    </a:cubicBezTo>
                    <a:cubicBezTo>
                      <a:pt x="284" y="1952"/>
                      <a:pt x="125" y="2129"/>
                      <a:pt x="70" y="2385"/>
                    </a:cubicBezTo>
                    <a:cubicBezTo>
                      <a:pt x="0" y="2710"/>
                      <a:pt x="78" y="3008"/>
                      <a:pt x="284" y="3268"/>
                    </a:cubicBezTo>
                    <a:cubicBezTo>
                      <a:pt x="400" y="3412"/>
                      <a:pt x="544" y="3519"/>
                      <a:pt x="730" y="3566"/>
                    </a:cubicBezTo>
                    <a:cubicBezTo>
                      <a:pt x="779" y="3577"/>
                      <a:pt x="828" y="3581"/>
                      <a:pt x="877" y="3581"/>
                    </a:cubicBezTo>
                    <a:cubicBezTo>
                      <a:pt x="953" y="3581"/>
                      <a:pt x="1028" y="3570"/>
                      <a:pt x="1102" y="3557"/>
                    </a:cubicBezTo>
                    <a:cubicBezTo>
                      <a:pt x="1181" y="3540"/>
                      <a:pt x="1261" y="3531"/>
                      <a:pt x="1340" y="3531"/>
                    </a:cubicBezTo>
                    <a:cubicBezTo>
                      <a:pt x="1462" y="3531"/>
                      <a:pt x="1583" y="3552"/>
                      <a:pt x="1702" y="3598"/>
                    </a:cubicBezTo>
                    <a:cubicBezTo>
                      <a:pt x="1794" y="3630"/>
                      <a:pt x="1891" y="3658"/>
                      <a:pt x="1990" y="3682"/>
                    </a:cubicBezTo>
                    <a:cubicBezTo>
                      <a:pt x="2097" y="3711"/>
                      <a:pt x="2207" y="3727"/>
                      <a:pt x="2319" y="3727"/>
                    </a:cubicBezTo>
                    <a:cubicBezTo>
                      <a:pt x="2385" y="3727"/>
                      <a:pt x="2452" y="3722"/>
                      <a:pt x="2520" y="3710"/>
                    </a:cubicBezTo>
                    <a:cubicBezTo>
                      <a:pt x="2752" y="3673"/>
                      <a:pt x="2934" y="3547"/>
                      <a:pt x="3082" y="3370"/>
                    </a:cubicBezTo>
                    <a:cubicBezTo>
                      <a:pt x="3175" y="3254"/>
                      <a:pt x="3292" y="3194"/>
                      <a:pt x="3436" y="3156"/>
                    </a:cubicBezTo>
                    <a:cubicBezTo>
                      <a:pt x="3543" y="3133"/>
                      <a:pt x="3649" y="3100"/>
                      <a:pt x="3751" y="3055"/>
                    </a:cubicBezTo>
                    <a:cubicBezTo>
                      <a:pt x="4049" y="2924"/>
                      <a:pt x="4286" y="2515"/>
                      <a:pt x="4179" y="2171"/>
                    </a:cubicBezTo>
                    <a:cubicBezTo>
                      <a:pt x="4151" y="2078"/>
                      <a:pt x="4109" y="1985"/>
                      <a:pt x="4067" y="1897"/>
                    </a:cubicBezTo>
                    <a:cubicBezTo>
                      <a:pt x="4017" y="1789"/>
                      <a:pt x="4007" y="1688"/>
                      <a:pt x="4039" y="1571"/>
                    </a:cubicBezTo>
                    <a:cubicBezTo>
                      <a:pt x="4086" y="1427"/>
                      <a:pt x="4114" y="1278"/>
                      <a:pt x="4101" y="1130"/>
                    </a:cubicBezTo>
                    <a:cubicBezTo>
                      <a:pt x="4101" y="1092"/>
                      <a:pt x="4105" y="1060"/>
                      <a:pt x="4101" y="1027"/>
                    </a:cubicBezTo>
                    <a:cubicBezTo>
                      <a:pt x="4101" y="837"/>
                      <a:pt x="4039" y="669"/>
                      <a:pt x="3910" y="530"/>
                    </a:cubicBezTo>
                    <a:cubicBezTo>
                      <a:pt x="3779" y="386"/>
                      <a:pt x="3621" y="265"/>
                      <a:pt x="3459" y="163"/>
                    </a:cubicBezTo>
                    <a:cubicBezTo>
                      <a:pt x="3320" y="75"/>
                      <a:pt x="3175" y="19"/>
                      <a:pt x="3013" y="4"/>
                    </a:cubicBezTo>
                    <a:cubicBezTo>
                      <a:pt x="2981" y="2"/>
                      <a:pt x="2949" y="0"/>
                      <a:pt x="2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24"/>
              <p:cNvSpPr/>
              <p:nvPr/>
            </p:nvSpPr>
            <p:spPr>
              <a:xfrm rot="9396152">
                <a:off x="-1885653" y="3395076"/>
                <a:ext cx="482483" cy="429298"/>
              </a:xfrm>
              <a:custGeom>
                <a:avLst/>
                <a:gdLst/>
                <a:ahLst/>
                <a:cxnLst/>
                <a:rect l="l" t="t" r="r" b="b"/>
                <a:pathLst>
                  <a:path w="304" h="225" extrusionOk="0">
                    <a:moveTo>
                      <a:pt x="142" y="1"/>
                    </a:moveTo>
                    <a:cubicBezTo>
                      <a:pt x="126" y="1"/>
                      <a:pt x="110" y="3"/>
                      <a:pt x="93" y="8"/>
                    </a:cubicBezTo>
                    <a:cubicBezTo>
                      <a:pt x="76" y="12"/>
                      <a:pt x="38" y="17"/>
                      <a:pt x="29" y="36"/>
                    </a:cubicBezTo>
                    <a:cubicBezTo>
                      <a:pt x="1" y="83"/>
                      <a:pt x="61" y="143"/>
                      <a:pt x="89" y="166"/>
                    </a:cubicBezTo>
                    <a:cubicBezTo>
                      <a:pt x="121" y="194"/>
                      <a:pt x="159" y="212"/>
                      <a:pt x="196" y="218"/>
                    </a:cubicBezTo>
                    <a:cubicBezTo>
                      <a:pt x="209" y="221"/>
                      <a:pt x="222" y="224"/>
                      <a:pt x="235" y="224"/>
                    </a:cubicBezTo>
                    <a:cubicBezTo>
                      <a:pt x="241" y="224"/>
                      <a:pt x="246" y="224"/>
                      <a:pt x="252" y="222"/>
                    </a:cubicBezTo>
                    <a:cubicBezTo>
                      <a:pt x="271" y="218"/>
                      <a:pt x="289" y="203"/>
                      <a:pt x="299" y="184"/>
                    </a:cubicBezTo>
                    <a:cubicBezTo>
                      <a:pt x="303" y="175"/>
                      <a:pt x="303" y="156"/>
                      <a:pt x="303" y="143"/>
                    </a:cubicBezTo>
                    <a:cubicBezTo>
                      <a:pt x="293" y="78"/>
                      <a:pt x="243" y="17"/>
                      <a:pt x="177" y="4"/>
                    </a:cubicBezTo>
                    <a:cubicBezTo>
                      <a:pt x="165" y="2"/>
                      <a:pt x="154" y="1"/>
                      <a:pt x="1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24"/>
              <p:cNvSpPr/>
              <p:nvPr/>
            </p:nvSpPr>
            <p:spPr>
              <a:xfrm rot="-4500008" flipH="1">
                <a:off x="-1653080" y="3700655"/>
                <a:ext cx="662151" cy="575945"/>
              </a:xfrm>
              <a:custGeom>
                <a:avLst/>
                <a:gdLst/>
                <a:ahLst/>
                <a:cxnLst/>
                <a:rect l="l" t="t" r="r" b="b"/>
                <a:pathLst>
                  <a:path w="4286" h="3728" extrusionOk="0">
                    <a:moveTo>
                      <a:pt x="2918" y="0"/>
                    </a:moveTo>
                    <a:cubicBezTo>
                      <a:pt x="2745" y="0"/>
                      <a:pt x="2587" y="45"/>
                      <a:pt x="2449" y="163"/>
                    </a:cubicBezTo>
                    <a:cubicBezTo>
                      <a:pt x="2338" y="251"/>
                      <a:pt x="2264" y="367"/>
                      <a:pt x="2198" y="493"/>
                    </a:cubicBezTo>
                    <a:cubicBezTo>
                      <a:pt x="2110" y="669"/>
                      <a:pt x="2022" y="841"/>
                      <a:pt x="1929" y="1008"/>
                    </a:cubicBezTo>
                    <a:cubicBezTo>
                      <a:pt x="1855" y="1139"/>
                      <a:pt x="1771" y="1259"/>
                      <a:pt x="1655" y="1358"/>
                    </a:cubicBezTo>
                    <a:cubicBezTo>
                      <a:pt x="1492" y="1497"/>
                      <a:pt x="1301" y="1566"/>
                      <a:pt x="1102" y="1618"/>
                    </a:cubicBezTo>
                    <a:cubicBezTo>
                      <a:pt x="897" y="1669"/>
                      <a:pt x="698" y="1729"/>
                      <a:pt x="511" y="1832"/>
                    </a:cubicBezTo>
                    <a:cubicBezTo>
                      <a:pt x="284" y="1952"/>
                      <a:pt x="125" y="2129"/>
                      <a:pt x="70" y="2385"/>
                    </a:cubicBezTo>
                    <a:cubicBezTo>
                      <a:pt x="0" y="2710"/>
                      <a:pt x="78" y="3008"/>
                      <a:pt x="284" y="3268"/>
                    </a:cubicBezTo>
                    <a:cubicBezTo>
                      <a:pt x="400" y="3412"/>
                      <a:pt x="544" y="3519"/>
                      <a:pt x="730" y="3566"/>
                    </a:cubicBezTo>
                    <a:cubicBezTo>
                      <a:pt x="779" y="3577"/>
                      <a:pt x="828" y="3581"/>
                      <a:pt x="877" y="3581"/>
                    </a:cubicBezTo>
                    <a:cubicBezTo>
                      <a:pt x="953" y="3581"/>
                      <a:pt x="1028" y="3570"/>
                      <a:pt x="1102" y="3557"/>
                    </a:cubicBezTo>
                    <a:cubicBezTo>
                      <a:pt x="1181" y="3540"/>
                      <a:pt x="1261" y="3531"/>
                      <a:pt x="1340" y="3531"/>
                    </a:cubicBezTo>
                    <a:cubicBezTo>
                      <a:pt x="1462" y="3531"/>
                      <a:pt x="1583" y="3552"/>
                      <a:pt x="1702" y="3598"/>
                    </a:cubicBezTo>
                    <a:cubicBezTo>
                      <a:pt x="1794" y="3630"/>
                      <a:pt x="1891" y="3658"/>
                      <a:pt x="1990" y="3682"/>
                    </a:cubicBezTo>
                    <a:cubicBezTo>
                      <a:pt x="2097" y="3711"/>
                      <a:pt x="2207" y="3727"/>
                      <a:pt x="2319" y="3727"/>
                    </a:cubicBezTo>
                    <a:cubicBezTo>
                      <a:pt x="2385" y="3727"/>
                      <a:pt x="2452" y="3722"/>
                      <a:pt x="2520" y="3710"/>
                    </a:cubicBezTo>
                    <a:cubicBezTo>
                      <a:pt x="2752" y="3673"/>
                      <a:pt x="2934" y="3547"/>
                      <a:pt x="3082" y="3370"/>
                    </a:cubicBezTo>
                    <a:cubicBezTo>
                      <a:pt x="3175" y="3254"/>
                      <a:pt x="3292" y="3194"/>
                      <a:pt x="3436" y="3156"/>
                    </a:cubicBezTo>
                    <a:cubicBezTo>
                      <a:pt x="3543" y="3133"/>
                      <a:pt x="3649" y="3100"/>
                      <a:pt x="3751" y="3055"/>
                    </a:cubicBezTo>
                    <a:cubicBezTo>
                      <a:pt x="4049" y="2924"/>
                      <a:pt x="4286" y="2515"/>
                      <a:pt x="4179" y="2171"/>
                    </a:cubicBezTo>
                    <a:cubicBezTo>
                      <a:pt x="4151" y="2078"/>
                      <a:pt x="4109" y="1985"/>
                      <a:pt x="4067" y="1897"/>
                    </a:cubicBezTo>
                    <a:cubicBezTo>
                      <a:pt x="4017" y="1789"/>
                      <a:pt x="4007" y="1688"/>
                      <a:pt x="4039" y="1571"/>
                    </a:cubicBezTo>
                    <a:cubicBezTo>
                      <a:pt x="4086" y="1427"/>
                      <a:pt x="4114" y="1278"/>
                      <a:pt x="4101" y="1130"/>
                    </a:cubicBezTo>
                    <a:cubicBezTo>
                      <a:pt x="4101" y="1092"/>
                      <a:pt x="4105" y="1060"/>
                      <a:pt x="4101" y="1027"/>
                    </a:cubicBezTo>
                    <a:cubicBezTo>
                      <a:pt x="4101" y="837"/>
                      <a:pt x="4039" y="669"/>
                      <a:pt x="3910" y="530"/>
                    </a:cubicBezTo>
                    <a:cubicBezTo>
                      <a:pt x="3779" y="386"/>
                      <a:pt x="3621" y="265"/>
                      <a:pt x="3459" y="163"/>
                    </a:cubicBezTo>
                    <a:cubicBezTo>
                      <a:pt x="3320" y="75"/>
                      <a:pt x="3175" y="19"/>
                      <a:pt x="3013" y="4"/>
                    </a:cubicBezTo>
                    <a:cubicBezTo>
                      <a:pt x="2981" y="2"/>
                      <a:pt x="2949" y="0"/>
                      <a:pt x="2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24"/>
              <p:cNvSpPr/>
              <p:nvPr/>
            </p:nvSpPr>
            <p:spPr>
              <a:xfrm rot="4936585">
                <a:off x="-2338280" y="3603803"/>
                <a:ext cx="670834" cy="669565"/>
              </a:xfrm>
              <a:custGeom>
                <a:avLst/>
                <a:gdLst/>
                <a:ahLst/>
                <a:cxnLst/>
                <a:rect l="l" t="t" r="r" b="b"/>
                <a:pathLst>
                  <a:path w="4286" h="3728" extrusionOk="0">
                    <a:moveTo>
                      <a:pt x="2918" y="0"/>
                    </a:moveTo>
                    <a:cubicBezTo>
                      <a:pt x="2745" y="0"/>
                      <a:pt x="2587" y="45"/>
                      <a:pt x="2449" y="163"/>
                    </a:cubicBezTo>
                    <a:cubicBezTo>
                      <a:pt x="2338" y="251"/>
                      <a:pt x="2264" y="367"/>
                      <a:pt x="2198" y="493"/>
                    </a:cubicBezTo>
                    <a:cubicBezTo>
                      <a:pt x="2110" y="669"/>
                      <a:pt x="2022" y="841"/>
                      <a:pt x="1929" y="1008"/>
                    </a:cubicBezTo>
                    <a:cubicBezTo>
                      <a:pt x="1855" y="1139"/>
                      <a:pt x="1771" y="1259"/>
                      <a:pt x="1655" y="1358"/>
                    </a:cubicBezTo>
                    <a:cubicBezTo>
                      <a:pt x="1492" y="1497"/>
                      <a:pt x="1301" y="1566"/>
                      <a:pt x="1102" y="1618"/>
                    </a:cubicBezTo>
                    <a:cubicBezTo>
                      <a:pt x="897" y="1669"/>
                      <a:pt x="698" y="1729"/>
                      <a:pt x="511" y="1832"/>
                    </a:cubicBezTo>
                    <a:cubicBezTo>
                      <a:pt x="284" y="1952"/>
                      <a:pt x="125" y="2129"/>
                      <a:pt x="70" y="2385"/>
                    </a:cubicBezTo>
                    <a:cubicBezTo>
                      <a:pt x="0" y="2710"/>
                      <a:pt x="78" y="3008"/>
                      <a:pt x="284" y="3268"/>
                    </a:cubicBezTo>
                    <a:cubicBezTo>
                      <a:pt x="400" y="3412"/>
                      <a:pt x="544" y="3519"/>
                      <a:pt x="730" y="3566"/>
                    </a:cubicBezTo>
                    <a:cubicBezTo>
                      <a:pt x="779" y="3577"/>
                      <a:pt x="828" y="3581"/>
                      <a:pt x="877" y="3581"/>
                    </a:cubicBezTo>
                    <a:cubicBezTo>
                      <a:pt x="953" y="3581"/>
                      <a:pt x="1028" y="3570"/>
                      <a:pt x="1102" y="3557"/>
                    </a:cubicBezTo>
                    <a:cubicBezTo>
                      <a:pt x="1181" y="3540"/>
                      <a:pt x="1261" y="3531"/>
                      <a:pt x="1340" y="3531"/>
                    </a:cubicBezTo>
                    <a:cubicBezTo>
                      <a:pt x="1462" y="3531"/>
                      <a:pt x="1583" y="3552"/>
                      <a:pt x="1702" y="3598"/>
                    </a:cubicBezTo>
                    <a:cubicBezTo>
                      <a:pt x="1794" y="3630"/>
                      <a:pt x="1891" y="3658"/>
                      <a:pt x="1990" y="3682"/>
                    </a:cubicBezTo>
                    <a:cubicBezTo>
                      <a:pt x="2097" y="3711"/>
                      <a:pt x="2207" y="3727"/>
                      <a:pt x="2319" y="3727"/>
                    </a:cubicBezTo>
                    <a:cubicBezTo>
                      <a:pt x="2385" y="3727"/>
                      <a:pt x="2452" y="3722"/>
                      <a:pt x="2520" y="3710"/>
                    </a:cubicBezTo>
                    <a:cubicBezTo>
                      <a:pt x="2752" y="3673"/>
                      <a:pt x="2934" y="3547"/>
                      <a:pt x="3082" y="3370"/>
                    </a:cubicBezTo>
                    <a:cubicBezTo>
                      <a:pt x="3175" y="3254"/>
                      <a:pt x="3292" y="3194"/>
                      <a:pt x="3436" y="3156"/>
                    </a:cubicBezTo>
                    <a:cubicBezTo>
                      <a:pt x="3543" y="3133"/>
                      <a:pt x="3649" y="3100"/>
                      <a:pt x="3751" y="3055"/>
                    </a:cubicBezTo>
                    <a:cubicBezTo>
                      <a:pt x="4049" y="2924"/>
                      <a:pt x="4286" y="2515"/>
                      <a:pt x="4179" y="2171"/>
                    </a:cubicBezTo>
                    <a:cubicBezTo>
                      <a:pt x="4151" y="2078"/>
                      <a:pt x="4109" y="1985"/>
                      <a:pt x="4067" y="1897"/>
                    </a:cubicBezTo>
                    <a:cubicBezTo>
                      <a:pt x="4017" y="1789"/>
                      <a:pt x="4007" y="1688"/>
                      <a:pt x="4039" y="1571"/>
                    </a:cubicBezTo>
                    <a:cubicBezTo>
                      <a:pt x="4086" y="1427"/>
                      <a:pt x="4114" y="1278"/>
                      <a:pt x="4101" y="1130"/>
                    </a:cubicBezTo>
                    <a:cubicBezTo>
                      <a:pt x="4101" y="1092"/>
                      <a:pt x="4105" y="1060"/>
                      <a:pt x="4101" y="1027"/>
                    </a:cubicBezTo>
                    <a:cubicBezTo>
                      <a:pt x="4101" y="837"/>
                      <a:pt x="4039" y="669"/>
                      <a:pt x="3910" y="530"/>
                    </a:cubicBezTo>
                    <a:cubicBezTo>
                      <a:pt x="3779" y="386"/>
                      <a:pt x="3621" y="265"/>
                      <a:pt x="3459" y="163"/>
                    </a:cubicBezTo>
                    <a:cubicBezTo>
                      <a:pt x="3320" y="75"/>
                      <a:pt x="3175" y="19"/>
                      <a:pt x="3013" y="4"/>
                    </a:cubicBezTo>
                    <a:cubicBezTo>
                      <a:pt x="2981" y="2"/>
                      <a:pt x="2949" y="0"/>
                      <a:pt x="2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24"/>
              <p:cNvSpPr/>
              <p:nvPr/>
            </p:nvSpPr>
            <p:spPr>
              <a:xfrm rot="6299992" flipH="1">
                <a:off x="-2356530" y="3027755"/>
                <a:ext cx="662151" cy="575945"/>
              </a:xfrm>
              <a:custGeom>
                <a:avLst/>
                <a:gdLst/>
                <a:ahLst/>
                <a:cxnLst/>
                <a:rect l="l" t="t" r="r" b="b"/>
                <a:pathLst>
                  <a:path w="4286" h="3728" extrusionOk="0">
                    <a:moveTo>
                      <a:pt x="2918" y="0"/>
                    </a:moveTo>
                    <a:cubicBezTo>
                      <a:pt x="2745" y="0"/>
                      <a:pt x="2587" y="45"/>
                      <a:pt x="2449" y="163"/>
                    </a:cubicBezTo>
                    <a:cubicBezTo>
                      <a:pt x="2338" y="251"/>
                      <a:pt x="2264" y="367"/>
                      <a:pt x="2198" y="493"/>
                    </a:cubicBezTo>
                    <a:cubicBezTo>
                      <a:pt x="2110" y="669"/>
                      <a:pt x="2022" y="841"/>
                      <a:pt x="1929" y="1008"/>
                    </a:cubicBezTo>
                    <a:cubicBezTo>
                      <a:pt x="1855" y="1139"/>
                      <a:pt x="1771" y="1259"/>
                      <a:pt x="1655" y="1358"/>
                    </a:cubicBezTo>
                    <a:cubicBezTo>
                      <a:pt x="1492" y="1497"/>
                      <a:pt x="1301" y="1566"/>
                      <a:pt x="1102" y="1618"/>
                    </a:cubicBezTo>
                    <a:cubicBezTo>
                      <a:pt x="897" y="1669"/>
                      <a:pt x="698" y="1729"/>
                      <a:pt x="511" y="1832"/>
                    </a:cubicBezTo>
                    <a:cubicBezTo>
                      <a:pt x="284" y="1952"/>
                      <a:pt x="125" y="2129"/>
                      <a:pt x="70" y="2385"/>
                    </a:cubicBezTo>
                    <a:cubicBezTo>
                      <a:pt x="0" y="2710"/>
                      <a:pt x="78" y="3008"/>
                      <a:pt x="284" y="3268"/>
                    </a:cubicBezTo>
                    <a:cubicBezTo>
                      <a:pt x="400" y="3412"/>
                      <a:pt x="544" y="3519"/>
                      <a:pt x="730" y="3566"/>
                    </a:cubicBezTo>
                    <a:cubicBezTo>
                      <a:pt x="779" y="3577"/>
                      <a:pt x="828" y="3581"/>
                      <a:pt x="877" y="3581"/>
                    </a:cubicBezTo>
                    <a:cubicBezTo>
                      <a:pt x="953" y="3581"/>
                      <a:pt x="1028" y="3570"/>
                      <a:pt x="1102" y="3557"/>
                    </a:cubicBezTo>
                    <a:cubicBezTo>
                      <a:pt x="1181" y="3540"/>
                      <a:pt x="1261" y="3531"/>
                      <a:pt x="1340" y="3531"/>
                    </a:cubicBezTo>
                    <a:cubicBezTo>
                      <a:pt x="1462" y="3531"/>
                      <a:pt x="1583" y="3552"/>
                      <a:pt x="1702" y="3598"/>
                    </a:cubicBezTo>
                    <a:cubicBezTo>
                      <a:pt x="1794" y="3630"/>
                      <a:pt x="1891" y="3658"/>
                      <a:pt x="1990" y="3682"/>
                    </a:cubicBezTo>
                    <a:cubicBezTo>
                      <a:pt x="2097" y="3711"/>
                      <a:pt x="2207" y="3727"/>
                      <a:pt x="2319" y="3727"/>
                    </a:cubicBezTo>
                    <a:cubicBezTo>
                      <a:pt x="2385" y="3727"/>
                      <a:pt x="2452" y="3722"/>
                      <a:pt x="2520" y="3710"/>
                    </a:cubicBezTo>
                    <a:cubicBezTo>
                      <a:pt x="2752" y="3673"/>
                      <a:pt x="2934" y="3547"/>
                      <a:pt x="3082" y="3370"/>
                    </a:cubicBezTo>
                    <a:cubicBezTo>
                      <a:pt x="3175" y="3254"/>
                      <a:pt x="3292" y="3194"/>
                      <a:pt x="3436" y="3156"/>
                    </a:cubicBezTo>
                    <a:cubicBezTo>
                      <a:pt x="3543" y="3133"/>
                      <a:pt x="3649" y="3100"/>
                      <a:pt x="3751" y="3055"/>
                    </a:cubicBezTo>
                    <a:cubicBezTo>
                      <a:pt x="4049" y="2924"/>
                      <a:pt x="4286" y="2515"/>
                      <a:pt x="4179" y="2171"/>
                    </a:cubicBezTo>
                    <a:cubicBezTo>
                      <a:pt x="4151" y="2078"/>
                      <a:pt x="4109" y="1985"/>
                      <a:pt x="4067" y="1897"/>
                    </a:cubicBezTo>
                    <a:cubicBezTo>
                      <a:pt x="4017" y="1789"/>
                      <a:pt x="4007" y="1688"/>
                      <a:pt x="4039" y="1571"/>
                    </a:cubicBezTo>
                    <a:cubicBezTo>
                      <a:pt x="4086" y="1427"/>
                      <a:pt x="4114" y="1278"/>
                      <a:pt x="4101" y="1130"/>
                    </a:cubicBezTo>
                    <a:cubicBezTo>
                      <a:pt x="4101" y="1092"/>
                      <a:pt x="4105" y="1060"/>
                      <a:pt x="4101" y="1027"/>
                    </a:cubicBezTo>
                    <a:cubicBezTo>
                      <a:pt x="4101" y="837"/>
                      <a:pt x="4039" y="669"/>
                      <a:pt x="3910" y="530"/>
                    </a:cubicBezTo>
                    <a:cubicBezTo>
                      <a:pt x="3779" y="386"/>
                      <a:pt x="3621" y="265"/>
                      <a:pt x="3459" y="163"/>
                    </a:cubicBezTo>
                    <a:cubicBezTo>
                      <a:pt x="3320" y="75"/>
                      <a:pt x="3175" y="19"/>
                      <a:pt x="3013" y="4"/>
                    </a:cubicBezTo>
                    <a:cubicBezTo>
                      <a:pt x="2981" y="2"/>
                      <a:pt x="2949" y="0"/>
                      <a:pt x="2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8" name="Google Shape;1038;p24"/>
            <p:cNvGrpSpPr/>
            <p:nvPr/>
          </p:nvGrpSpPr>
          <p:grpSpPr>
            <a:xfrm rot="3518158">
              <a:off x="8626763" y="1161782"/>
              <a:ext cx="1016226" cy="1029738"/>
              <a:chOff x="-2389302" y="2921401"/>
              <a:chExt cx="1442376" cy="1461553"/>
            </a:xfrm>
          </p:grpSpPr>
          <p:sp>
            <p:nvSpPr>
              <p:cNvPr id="1039" name="Google Shape;1039;p24"/>
              <p:cNvSpPr/>
              <p:nvPr/>
            </p:nvSpPr>
            <p:spPr>
              <a:xfrm rot="-5400000">
                <a:off x="-1698751" y="2940176"/>
                <a:ext cx="753500" cy="750148"/>
              </a:xfrm>
              <a:custGeom>
                <a:avLst/>
                <a:gdLst/>
                <a:ahLst/>
                <a:cxnLst/>
                <a:rect l="l" t="t" r="r" b="b"/>
                <a:pathLst>
                  <a:path w="4286" h="3728" extrusionOk="0">
                    <a:moveTo>
                      <a:pt x="2918" y="0"/>
                    </a:moveTo>
                    <a:cubicBezTo>
                      <a:pt x="2745" y="0"/>
                      <a:pt x="2587" y="45"/>
                      <a:pt x="2449" y="163"/>
                    </a:cubicBezTo>
                    <a:cubicBezTo>
                      <a:pt x="2338" y="251"/>
                      <a:pt x="2264" y="367"/>
                      <a:pt x="2198" y="493"/>
                    </a:cubicBezTo>
                    <a:cubicBezTo>
                      <a:pt x="2110" y="669"/>
                      <a:pt x="2022" y="841"/>
                      <a:pt x="1929" y="1008"/>
                    </a:cubicBezTo>
                    <a:cubicBezTo>
                      <a:pt x="1855" y="1139"/>
                      <a:pt x="1771" y="1259"/>
                      <a:pt x="1655" y="1358"/>
                    </a:cubicBezTo>
                    <a:cubicBezTo>
                      <a:pt x="1492" y="1497"/>
                      <a:pt x="1301" y="1566"/>
                      <a:pt x="1102" y="1618"/>
                    </a:cubicBezTo>
                    <a:cubicBezTo>
                      <a:pt x="897" y="1669"/>
                      <a:pt x="698" y="1729"/>
                      <a:pt x="511" y="1832"/>
                    </a:cubicBezTo>
                    <a:cubicBezTo>
                      <a:pt x="284" y="1952"/>
                      <a:pt x="125" y="2129"/>
                      <a:pt x="70" y="2385"/>
                    </a:cubicBezTo>
                    <a:cubicBezTo>
                      <a:pt x="0" y="2710"/>
                      <a:pt x="78" y="3008"/>
                      <a:pt x="284" y="3268"/>
                    </a:cubicBezTo>
                    <a:cubicBezTo>
                      <a:pt x="400" y="3412"/>
                      <a:pt x="544" y="3519"/>
                      <a:pt x="730" y="3566"/>
                    </a:cubicBezTo>
                    <a:cubicBezTo>
                      <a:pt x="779" y="3577"/>
                      <a:pt x="828" y="3581"/>
                      <a:pt x="877" y="3581"/>
                    </a:cubicBezTo>
                    <a:cubicBezTo>
                      <a:pt x="953" y="3581"/>
                      <a:pt x="1028" y="3570"/>
                      <a:pt x="1102" y="3557"/>
                    </a:cubicBezTo>
                    <a:cubicBezTo>
                      <a:pt x="1181" y="3540"/>
                      <a:pt x="1261" y="3531"/>
                      <a:pt x="1340" y="3531"/>
                    </a:cubicBezTo>
                    <a:cubicBezTo>
                      <a:pt x="1462" y="3531"/>
                      <a:pt x="1583" y="3552"/>
                      <a:pt x="1702" y="3598"/>
                    </a:cubicBezTo>
                    <a:cubicBezTo>
                      <a:pt x="1794" y="3630"/>
                      <a:pt x="1891" y="3658"/>
                      <a:pt x="1990" y="3682"/>
                    </a:cubicBezTo>
                    <a:cubicBezTo>
                      <a:pt x="2097" y="3711"/>
                      <a:pt x="2207" y="3727"/>
                      <a:pt x="2319" y="3727"/>
                    </a:cubicBezTo>
                    <a:cubicBezTo>
                      <a:pt x="2385" y="3727"/>
                      <a:pt x="2452" y="3722"/>
                      <a:pt x="2520" y="3710"/>
                    </a:cubicBezTo>
                    <a:cubicBezTo>
                      <a:pt x="2752" y="3673"/>
                      <a:pt x="2934" y="3547"/>
                      <a:pt x="3082" y="3370"/>
                    </a:cubicBezTo>
                    <a:cubicBezTo>
                      <a:pt x="3175" y="3254"/>
                      <a:pt x="3292" y="3194"/>
                      <a:pt x="3436" y="3156"/>
                    </a:cubicBezTo>
                    <a:cubicBezTo>
                      <a:pt x="3543" y="3133"/>
                      <a:pt x="3649" y="3100"/>
                      <a:pt x="3751" y="3055"/>
                    </a:cubicBezTo>
                    <a:cubicBezTo>
                      <a:pt x="4049" y="2924"/>
                      <a:pt x="4286" y="2515"/>
                      <a:pt x="4179" y="2171"/>
                    </a:cubicBezTo>
                    <a:cubicBezTo>
                      <a:pt x="4151" y="2078"/>
                      <a:pt x="4109" y="1985"/>
                      <a:pt x="4067" y="1897"/>
                    </a:cubicBezTo>
                    <a:cubicBezTo>
                      <a:pt x="4017" y="1789"/>
                      <a:pt x="4007" y="1688"/>
                      <a:pt x="4039" y="1571"/>
                    </a:cubicBezTo>
                    <a:cubicBezTo>
                      <a:pt x="4086" y="1427"/>
                      <a:pt x="4114" y="1278"/>
                      <a:pt x="4101" y="1130"/>
                    </a:cubicBezTo>
                    <a:cubicBezTo>
                      <a:pt x="4101" y="1092"/>
                      <a:pt x="4105" y="1060"/>
                      <a:pt x="4101" y="1027"/>
                    </a:cubicBezTo>
                    <a:cubicBezTo>
                      <a:pt x="4101" y="837"/>
                      <a:pt x="4039" y="669"/>
                      <a:pt x="3910" y="530"/>
                    </a:cubicBezTo>
                    <a:cubicBezTo>
                      <a:pt x="3779" y="386"/>
                      <a:pt x="3621" y="265"/>
                      <a:pt x="3459" y="163"/>
                    </a:cubicBezTo>
                    <a:cubicBezTo>
                      <a:pt x="3320" y="75"/>
                      <a:pt x="3175" y="19"/>
                      <a:pt x="3013" y="4"/>
                    </a:cubicBezTo>
                    <a:cubicBezTo>
                      <a:pt x="2981" y="2"/>
                      <a:pt x="2949" y="0"/>
                      <a:pt x="2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24"/>
              <p:cNvSpPr/>
              <p:nvPr/>
            </p:nvSpPr>
            <p:spPr>
              <a:xfrm rot="9396152">
                <a:off x="-1885653" y="3395076"/>
                <a:ext cx="482483" cy="429298"/>
              </a:xfrm>
              <a:custGeom>
                <a:avLst/>
                <a:gdLst/>
                <a:ahLst/>
                <a:cxnLst/>
                <a:rect l="l" t="t" r="r" b="b"/>
                <a:pathLst>
                  <a:path w="304" h="225" extrusionOk="0">
                    <a:moveTo>
                      <a:pt x="142" y="1"/>
                    </a:moveTo>
                    <a:cubicBezTo>
                      <a:pt x="126" y="1"/>
                      <a:pt x="110" y="3"/>
                      <a:pt x="93" y="8"/>
                    </a:cubicBezTo>
                    <a:cubicBezTo>
                      <a:pt x="76" y="12"/>
                      <a:pt x="38" y="17"/>
                      <a:pt x="29" y="36"/>
                    </a:cubicBezTo>
                    <a:cubicBezTo>
                      <a:pt x="1" y="83"/>
                      <a:pt x="61" y="143"/>
                      <a:pt x="89" y="166"/>
                    </a:cubicBezTo>
                    <a:cubicBezTo>
                      <a:pt x="121" y="194"/>
                      <a:pt x="159" y="212"/>
                      <a:pt x="196" y="218"/>
                    </a:cubicBezTo>
                    <a:cubicBezTo>
                      <a:pt x="209" y="221"/>
                      <a:pt x="222" y="224"/>
                      <a:pt x="235" y="224"/>
                    </a:cubicBezTo>
                    <a:cubicBezTo>
                      <a:pt x="241" y="224"/>
                      <a:pt x="246" y="224"/>
                      <a:pt x="252" y="222"/>
                    </a:cubicBezTo>
                    <a:cubicBezTo>
                      <a:pt x="271" y="218"/>
                      <a:pt x="289" y="203"/>
                      <a:pt x="299" y="184"/>
                    </a:cubicBezTo>
                    <a:cubicBezTo>
                      <a:pt x="303" y="175"/>
                      <a:pt x="303" y="156"/>
                      <a:pt x="303" y="143"/>
                    </a:cubicBezTo>
                    <a:cubicBezTo>
                      <a:pt x="293" y="78"/>
                      <a:pt x="243" y="17"/>
                      <a:pt x="177" y="4"/>
                    </a:cubicBezTo>
                    <a:cubicBezTo>
                      <a:pt x="165" y="2"/>
                      <a:pt x="154" y="1"/>
                      <a:pt x="1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24"/>
              <p:cNvSpPr/>
              <p:nvPr/>
            </p:nvSpPr>
            <p:spPr>
              <a:xfrm rot="-4500008" flipH="1">
                <a:off x="-1653080" y="3700655"/>
                <a:ext cx="662151" cy="575945"/>
              </a:xfrm>
              <a:custGeom>
                <a:avLst/>
                <a:gdLst/>
                <a:ahLst/>
                <a:cxnLst/>
                <a:rect l="l" t="t" r="r" b="b"/>
                <a:pathLst>
                  <a:path w="4286" h="3728" extrusionOk="0">
                    <a:moveTo>
                      <a:pt x="2918" y="0"/>
                    </a:moveTo>
                    <a:cubicBezTo>
                      <a:pt x="2745" y="0"/>
                      <a:pt x="2587" y="45"/>
                      <a:pt x="2449" y="163"/>
                    </a:cubicBezTo>
                    <a:cubicBezTo>
                      <a:pt x="2338" y="251"/>
                      <a:pt x="2264" y="367"/>
                      <a:pt x="2198" y="493"/>
                    </a:cubicBezTo>
                    <a:cubicBezTo>
                      <a:pt x="2110" y="669"/>
                      <a:pt x="2022" y="841"/>
                      <a:pt x="1929" y="1008"/>
                    </a:cubicBezTo>
                    <a:cubicBezTo>
                      <a:pt x="1855" y="1139"/>
                      <a:pt x="1771" y="1259"/>
                      <a:pt x="1655" y="1358"/>
                    </a:cubicBezTo>
                    <a:cubicBezTo>
                      <a:pt x="1492" y="1497"/>
                      <a:pt x="1301" y="1566"/>
                      <a:pt x="1102" y="1618"/>
                    </a:cubicBezTo>
                    <a:cubicBezTo>
                      <a:pt x="897" y="1669"/>
                      <a:pt x="698" y="1729"/>
                      <a:pt x="511" y="1832"/>
                    </a:cubicBezTo>
                    <a:cubicBezTo>
                      <a:pt x="284" y="1952"/>
                      <a:pt x="125" y="2129"/>
                      <a:pt x="70" y="2385"/>
                    </a:cubicBezTo>
                    <a:cubicBezTo>
                      <a:pt x="0" y="2710"/>
                      <a:pt x="78" y="3008"/>
                      <a:pt x="284" y="3268"/>
                    </a:cubicBezTo>
                    <a:cubicBezTo>
                      <a:pt x="400" y="3412"/>
                      <a:pt x="544" y="3519"/>
                      <a:pt x="730" y="3566"/>
                    </a:cubicBezTo>
                    <a:cubicBezTo>
                      <a:pt x="779" y="3577"/>
                      <a:pt x="828" y="3581"/>
                      <a:pt x="877" y="3581"/>
                    </a:cubicBezTo>
                    <a:cubicBezTo>
                      <a:pt x="953" y="3581"/>
                      <a:pt x="1028" y="3570"/>
                      <a:pt x="1102" y="3557"/>
                    </a:cubicBezTo>
                    <a:cubicBezTo>
                      <a:pt x="1181" y="3540"/>
                      <a:pt x="1261" y="3531"/>
                      <a:pt x="1340" y="3531"/>
                    </a:cubicBezTo>
                    <a:cubicBezTo>
                      <a:pt x="1462" y="3531"/>
                      <a:pt x="1583" y="3552"/>
                      <a:pt x="1702" y="3598"/>
                    </a:cubicBezTo>
                    <a:cubicBezTo>
                      <a:pt x="1794" y="3630"/>
                      <a:pt x="1891" y="3658"/>
                      <a:pt x="1990" y="3682"/>
                    </a:cubicBezTo>
                    <a:cubicBezTo>
                      <a:pt x="2097" y="3711"/>
                      <a:pt x="2207" y="3727"/>
                      <a:pt x="2319" y="3727"/>
                    </a:cubicBezTo>
                    <a:cubicBezTo>
                      <a:pt x="2385" y="3727"/>
                      <a:pt x="2452" y="3722"/>
                      <a:pt x="2520" y="3710"/>
                    </a:cubicBezTo>
                    <a:cubicBezTo>
                      <a:pt x="2752" y="3673"/>
                      <a:pt x="2934" y="3547"/>
                      <a:pt x="3082" y="3370"/>
                    </a:cubicBezTo>
                    <a:cubicBezTo>
                      <a:pt x="3175" y="3254"/>
                      <a:pt x="3292" y="3194"/>
                      <a:pt x="3436" y="3156"/>
                    </a:cubicBezTo>
                    <a:cubicBezTo>
                      <a:pt x="3543" y="3133"/>
                      <a:pt x="3649" y="3100"/>
                      <a:pt x="3751" y="3055"/>
                    </a:cubicBezTo>
                    <a:cubicBezTo>
                      <a:pt x="4049" y="2924"/>
                      <a:pt x="4286" y="2515"/>
                      <a:pt x="4179" y="2171"/>
                    </a:cubicBezTo>
                    <a:cubicBezTo>
                      <a:pt x="4151" y="2078"/>
                      <a:pt x="4109" y="1985"/>
                      <a:pt x="4067" y="1897"/>
                    </a:cubicBezTo>
                    <a:cubicBezTo>
                      <a:pt x="4017" y="1789"/>
                      <a:pt x="4007" y="1688"/>
                      <a:pt x="4039" y="1571"/>
                    </a:cubicBezTo>
                    <a:cubicBezTo>
                      <a:pt x="4086" y="1427"/>
                      <a:pt x="4114" y="1278"/>
                      <a:pt x="4101" y="1130"/>
                    </a:cubicBezTo>
                    <a:cubicBezTo>
                      <a:pt x="4101" y="1092"/>
                      <a:pt x="4105" y="1060"/>
                      <a:pt x="4101" y="1027"/>
                    </a:cubicBezTo>
                    <a:cubicBezTo>
                      <a:pt x="4101" y="837"/>
                      <a:pt x="4039" y="669"/>
                      <a:pt x="3910" y="530"/>
                    </a:cubicBezTo>
                    <a:cubicBezTo>
                      <a:pt x="3779" y="386"/>
                      <a:pt x="3621" y="265"/>
                      <a:pt x="3459" y="163"/>
                    </a:cubicBezTo>
                    <a:cubicBezTo>
                      <a:pt x="3320" y="75"/>
                      <a:pt x="3175" y="19"/>
                      <a:pt x="3013" y="4"/>
                    </a:cubicBezTo>
                    <a:cubicBezTo>
                      <a:pt x="2981" y="2"/>
                      <a:pt x="2949" y="0"/>
                      <a:pt x="2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24"/>
              <p:cNvSpPr/>
              <p:nvPr/>
            </p:nvSpPr>
            <p:spPr>
              <a:xfrm rot="4936585">
                <a:off x="-2338280" y="3603803"/>
                <a:ext cx="670834" cy="669565"/>
              </a:xfrm>
              <a:custGeom>
                <a:avLst/>
                <a:gdLst/>
                <a:ahLst/>
                <a:cxnLst/>
                <a:rect l="l" t="t" r="r" b="b"/>
                <a:pathLst>
                  <a:path w="4286" h="3728" extrusionOk="0">
                    <a:moveTo>
                      <a:pt x="2918" y="0"/>
                    </a:moveTo>
                    <a:cubicBezTo>
                      <a:pt x="2745" y="0"/>
                      <a:pt x="2587" y="45"/>
                      <a:pt x="2449" y="163"/>
                    </a:cubicBezTo>
                    <a:cubicBezTo>
                      <a:pt x="2338" y="251"/>
                      <a:pt x="2264" y="367"/>
                      <a:pt x="2198" y="493"/>
                    </a:cubicBezTo>
                    <a:cubicBezTo>
                      <a:pt x="2110" y="669"/>
                      <a:pt x="2022" y="841"/>
                      <a:pt x="1929" y="1008"/>
                    </a:cubicBezTo>
                    <a:cubicBezTo>
                      <a:pt x="1855" y="1139"/>
                      <a:pt x="1771" y="1259"/>
                      <a:pt x="1655" y="1358"/>
                    </a:cubicBezTo>
                    <a:cubicBezTo>
                      <a:pt x="1492" y="1497"/>
                      <a:pt x="1301" y="1566"/>
                      <a:pt x="1102" y="1618"/>
                    </a:cubicBezTo>
                    <a:cubicBezTo>
                      <a:pt x="897" y="1669"/>
                      <a:pt x="698" y="1729"/>
                      <a:pt x="511" y="1832"/>
                    </a:cubicBezTo>
                    <a:cubicBezTo>
                      <a:pt x="284" y="1952"/>
                      <a:pt x="125" y="2129"/>
                      <a:pt x="70" y="2385"/>
                    </a:cubicBezTo>
                    <a:cubicBezTo>
                      <a:pt x="0" y="2710"/>
                      <a:pt x="78" y="3008"/>
                      <a:pt x="284" y="3268"/>
                    </a:cubicBezTo>
                    <a:cubicBezTo>
                      <a:pt x="400" y="3412"/>
                      <a:pt x="544" y="3519"/>
                      <a:pt x="730" y="3566"/>
                    </a:cubicBezTo>
                    <a:cubicBezTo>
                      <a:pt x="779" y="3577"/>
                      <a:pt x="828" y="3581"/>
                      <a:pt x="877" y="3581"/>
                    </a:cubicBezTo>
                    <a:cubicBezTo>
                      <a:pt x="953" y="3581"/>
                      <a:pt x="1028" y="3570"/>
                      <a:pt x="1102" y="3557"/>
                    </a:cubicBezTo>
                    <a:cubicBezTo>
                      <a:pt x="1181" y="3540"/>
                      <a:pt x="1261" y="3531"/>
                      <a:pt x="1340" y="3531"/>
                    </a:cubicBezTo>
                    <a:cubicBezTo>
                      <a:pt x="1462" y="3531"/>
                      <a:pt x="1583" y="3552"/>
                      <a:pt x="1702" y="3598"/>
                    </a:cubicBezTo>
                    <a:cubicBezTo>
                      <a:pt x="1794" y="3630"/>
                      <a:pt x="1891" y="3658"/>
                      <a:pt x="1990" y="3682"/>
                    </a:cubicBezTo>
                    <a:cubicBezTo>
                      <a:pt x="2097" y="3711"/>
                      <a:pt x="2207" y="3727"/>
                      <a:pt x="2319" y="3727"/>
                    </a:cubicBezTo>
                    <a:cubicBezTo>
                      <a:pt x="2385" y="3727"/>
                      <a:pt x="2452" y="3722"/>
                      <a:pt x="2520" y="3710"/>
                    </a:cubicBezTo>
                    <a:cubicBezTo>
                      <a:pt x="2752" y="3673"/>
                      <a:pt x="2934" y="3547"/>
                      <a:pt x="3082" y="3370"/>
                    </a:cubicBezTo>
                    <a:cubicBezTo>
                      <a:pt x="3175" y="3254"/>
                      <a:pt x="3292" y="3194"/>
                      <a:pt x="3436" y="3156"/>
                    </a:cubicBezTo>
                    <a:cubicBezTo>
                      <a:pt x="3543" y="3133"/>
                      <a:pt x="3649" y="3100"/>
                      <a:pt x="3751" y="3055"/>
                    </a:cubicBezTo>
                    <a:cubicBezTo>
                      <a:pt x="4049" y="2924"/>
                      <a:pt x="4286" y="2515"/>
                      <a:pt x="4179" y="2171"/>
                    </a:cubicBezTo>
                    <a:cubicBezTo>
                      <a:pt x="4151" y="2078"/>
                      <a:pt x="4109" y="1985"/>
                      <a:pt x="4067" y="1897"/>
                    </a:cubicBezTo>
                    <a:cubicBezTo>
                      <a:pt x="4017" y="1789"/>
                      <a:pt x="4007" y="1688"/>
                      <a:pt x="4039" y="1571"/>
                    </a:cubicBezTo>
                    <a:cubicBezTo>
                      <a:pt x="4086" y="1427"/>
                      <a:pt x="4114" y="1278"/>
                      <a:pt x="4101" y="1130"/>
                    </a:cubicBezTo>
                    <a:cubicBezTo>
                      <a:pt x="4101" y="1092"/>
                      <a:pt x="4105" y="1060"/>
                      <a:pt x="4101" y="1027"/>
                    </a:cubicBezTo>
                    <a:cubicBezTo>
                      <a:pt x="4101" y="837"/>
                      <a:pt x="4039" y="669"/>
                      <a:pt x="3910" y="530"/>
                    </a:cubicBezTo>
                    <a:cubicBezTo>
                      <a:pt x="3779" y="386"/>
                      <a:pt x="3621" y="265"/>
                      <a:pt x="3459" y="163"/>
                    </a:cubicBezTo>
                    <a:cubicBezTo>
                      <a:pt x="3320" y="75"/>
                      <a:pt x="3175" y="19"/>
                      <a:pt x="3013" y="4"/>
                    </a:cubicBezTo>
                    <a:cubicBezTo>
                      <a:pt x="2981" y="2"/>
                      <a:pt x="2949" y="0"/>
                      <a:pt x="2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24"/>
              <p:cNvSpPr/>
              <p:nvPr/>
            </p:nvSpPr>
            <p:spPr>
              <a:xfrm rot="6299992" flipH="1">
                <a:off x="-2356530" y="3027755"/>
                <a:ext cx="662151" cy="575945"/>
              </a:xfrm>
              <a:custGeom>
                <a:avLst/>
                <a:gdLst/>
                <a:ahLst/>
                <a:cxnLst/>
                <a:rect l="l" t="t" r="r" b="b"/>
                <a:pathLst>
                  <a:path w="4286" h="3728" extrusionOk="0">
                    <a:moveTo>
                      <a:pt x="2918" y="0"/>
                    </a:moveTo>
                    <a:cubicBezTo>
                      <a:pt x="2745" y="0"/>
                      <a:pt x="2587" y="45"/>
                      <a:pt x="2449" y="163"/>
                    </a:cubicBezTo>
                    <a:cubicBezTo>
                      <a:pt x="2338" y="251"/>
                      <a:pt x="2264" y="367"/>
                      <a:pt x="2198" y="493"/>
                    </a:cubicBezTo>
                    <a:cubicBezTo>
                      <a:pt x="2110" y="669"/>
                      <a:pt x="2022" y="841"/>
                      <a:pt x="1929" y="1008"/>
                    </a:cubicBezTo>
                    <a:cubicBezTo>
                      <a:pt x="1855" y="1139"/>
                      <a:pt x="1771" y="1259"/>
                      <a:pt x="1655" y="1358"/>
                    </a:cubicBezTo>
                    <a:cubicBezTo>
                      <a:pt x="1492" y="1497"/>
                      <a:pt x="1301" y="1566"/>
                      <a:pt x="1102" y="1618"/>
                    </a:cubicBezTo>
                    <a:cubicBezTo>
                      <a:pt x="897" y="1669"/>
                      <a:pt x="698" y="1729"/>
                      <a:pt x="511" y="1832"/>
                    </a:cubicBezTo>
                    <a:cubicBezTo>
                      <a:pt x="284" y="1952"/>
                      <a:pt x="125" y="2129"/>
                      <a:pt x="70" y="2385"/>
                    </a:cubicBezTo>
                    <a:cubicBezTo>
                      <a:pt x="0" y="2710"/>
                      <a:pt x="78" y="3008"/>
                      <a:pt x="284" y="3268"/>
                    </a:cubicBezTo>
                    <a:cubicBezTo>
                      <a:pt x="400" y="3412"/>
                      <a:pt x="544" y="3519"/>
                      <a:pt x="730" y="3566"/>
                    </a:cubicBezTo>
                    <a:cubicBezTo>
                      <a:pt x="779" y="3577"/>
                      <a:pt x="828" y="3581"/>
                      <a:pt x="877" y="3581"/>
                    </a:cubicBezTo>
                    <a:cubicBezTo>
                      <a:pt x="953" y="3581"/>
                      <a:pt x="1028" y="3570"/>
                      <a:pt x="1102" y="3557"/>
                    </a:cubicBezTo>
                    <a:cubicBezTo>
                      <a:pt x="1181" y="3540"/>
                      <a:pt x="1261" y="3531"/>
                      <a:pt x="1340" y="3531"/>
                    </a:cubicBezTo>
                    <a:cubicBezTo>
                      <a:pt x="1462" y="3531"/>
                      <a:pt x="1583" y="3552"/>
                      <a:pt x="1702" y="3598"/>
                    </a:cubicBezTo>
                    <a:cubicBezTo>
                      <a:pt x="1794" y="3630"/>
                      <a:pt x="1891" y="3658"/>
                      <a:pt x="1990" y="3682"/>
                    </a:cubicBezTo>
                    <a:cubicBezTo>
                      <a:pt x="2097" y="3711"/>
                      <a:pt x="2207" y="3727"/>
                      <a:pt x="2319" y="3727"/>
                    </a:cubicBezTo>
                    <a:cubicBezTo>
                      <a:pt x="2385" y="3727"/>
                      <a:pt x="2452" y="3722"/>
                      <a:pt x="2520" y="3710"/>
                    </a:cubicBezTo>
                    <a:cubicBezTo>
                      <a:pt x="2752" y="3673"/>
                      <a:pt x="2934" y="3547"/>
                      <a:pt x="3082" y="3370"/>
                    </a:cubicBezTo>
                    <a:cubicBezTo>
                      <a:pt x="3175" y="3254"/>
                      <a:pt x="3292" y="3194"/>
                      <a:pt x="3436" y="3156"/>
                    </a:cubicBezTo>
                    <a:cubicBezTo>
                      <a:pt x="3543" y="3133"/>
                      <a:pt x="3649" y="3100"/>
                      <a:pt x="3751" y="3055"/>
                    </a:cubicBezTo>
                    <a:cubicBezTo>
                      <a:pt x="4049" y="2924"/>
                      <a:pt x="4286" y="2515"/>
                      <a:pt x="4179" y="2171"/>
                    </a:cubicBezTo>
                    <a:cubicBezTo>
                      <a:pt x="4151" y="2078"/>
                      <a:pt x="4109" y="1985"/>
                      <a:pt x="4067" y="1897"/>
                    </a:cubicBezTo>
                    <a:cubicBezTo>
                      <a:pt x="4017" y="1789"/>
                      <a:pt x="4007" y="1688"/>
                      <a:pt x="4039" y="1571"/>
                    </a:cubicBezTo>
                    <a:cubicBezTo>
                      <a:pt x="4086" y="1427"/>
                      <a:pt x="4114" y="1278"/>
                      <a:pt x="4101" y="1130"/>
                    </a:cubicBezTo>
                    <a:cubicBezTo>
                      <a:pt x="4101" y="1092"/>
                      <a:pt x="4105" y="1060"/>
                      <a:pt x="4101" y="1027"/>
                    </a:cubicBezTo>
                    <a:cubicBezTo>
                      <a:pt x="4101" y="837"/>
                      <a:pt x="4039" y="669"/>
                      <a:pt x="3910" y="530"/>
                    </a:cubicBezTo>
                    <a:cubicBezTo>
                      <a:pt x="3779" y="386"/>
                      <a:pt x="3621" y="265"/>
                      <a:pt x="3459" y="163"/>
                    </a:cubicBezTo>
                    <a:cubicBezTo>
                      <a:pt x="3320" y="75"/>
                      <a:pt x="3175" y="19"/>
                      <a:pt x="3013" y="4"/>
                    </a:cubicBezTo>
                    <a:cubicBezTo>
                      <a:pt x="2981" y="2"/>
                      <a:pt x="2949" y="0"/>
                      <a:pt x="2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044" name="Google Shape;1044;p24"/>
          <p:cNvGrpSpPr/>
          <p:nvPr/>
        </p:nvGrpSpPr>
        <p:grpSpPr>
          <a:xfrm>
            <a:off x="-160040" y="-203177"/>
            <a:ext cx="8917418" cy="5787497"/>
            <a:chOff x="-160040" y="-152383"/>
            <a:chExt cx="8917418" cy="4340623"/>
          </a:xfrm>
        </p:grpSpPr>
        <p:grpSp>
          <p:nvGrpSpPr>
            <p:cNvPr id="1045" name="Google Shape;1045;p24"/>
            <p:cNvGrpSpPr/>
            <p:nvPr/>
          </p:nvGrpSpPr>
          <p:grpSpPr>
            <a:xfrm rot="8971300">
              <a:off x="8282444" y="1109160"/>
              <a:ext cx="416067" cy="345467"/>
              <a:chOff x="8129848" y="974810"/>
              <a:chExt cx="416077" cy="345475"/>
            </a:xfrm>
          </p:grpSpPr>
          <p:sp>
            <p:nvSpPr>
              <p:cNvPr id="1046" name="Google Shape;1046;p24"/>
              <p:cNvSpPr/>
              <p:nvPr/>
            </p:nvSpPr>
            <p:spPr>
              <a:xfrm>
                <a:off x="8129848" y="974810"/>
                <a:ext cx="416077" cy="345475"/>
              </a:xfrm>
              <a:custGeom>
                <a:avLst/>
                <a:gdLst/>
                <a:ahLst/>
                <a:cxnLst/>
                <a:rect l="l" t="t" r="r" b="b"/>
                <a:pathLst>
                  <a:path w="1833" h="1522" extrusionOk="0">
                    <a:moveTo>
                      <a:pt x="950" y="1"/>
                    </a:moveTo>
                    <a:cubicBezTo>
                      <a:pt x="922" y="1"/>
                      <a:pt x="893" y="11"/>
                      <a:pt x="865" y="33"/>
                    </a:cubicBezTo>
                    <a:cubicBezTo>
                      <a:pt x="850" y="42"/>
                      <a:pt x="841" y="57"/>
                      <a:pt x="828" y="70"/>
                    </a:cubicBezTo>
                    <a:cubicBezTo>
                      <a:pt x="809" y="98"/>
                      <a:pt x="790" y="130"/>
                      <a:pt x="777" y="163"/>
                    </a:cubicBezTo>
                    <a:cubicBezTo>
                      <a:pt x="772" y="177"/>
                      <a:pt x="762" y="196"/>
                      <a:pt x="758" y="214"/>
                    </a:cubicBezTo>
                    <a:cubicBezTo>
                      <a:pt x="750" y="234"/>
                      <a:pt x="736" y="243"/>
                      <a:pt x="718" y="243"/>
                    </a:cubicBezTo>
                    <a:cubicBezTo>
                      <a:pt x="714" y="243"/>
                      <a:pt x="710" y="243"/>
                      <a:pt x="706" y="242"/>
                    </a:cubicBezTo>
                    <a:lnTo>
                      <a:pt x="586" y="242"/>
                    </a:lnTo>
                    <a:cubicBezTo>
                      <a:pt x="521" y="242"/>
                      <a:pt x="455" y="242"/>
                      <a:pt x="386" y="256"/>
                    </a:cubicBezTo>
                    <a:cubicBezTo>
                      <a:pt x="307" y="270"/>
                      <a:pt x="228" y="302"/>
                      <a:pt x="163" y="349"/>
                    </a:cubicBezTo>
                    <a:cubicBezTo>
                      <a:pt x="24" y="452"/>
                      <a:pt x="0" y="623"/>
                      <a:pt x="97" y="758"/>
                    </a:cubicBezTo>
                    <a:cubicBezTo>
                      <a:pt x="135" y="810"/>
                      <a:pt x="181" y="851"/>
                      <a:pt x="237" y="883"/>
                    </a:cubicBezTo>
                    <a:cubicBezTo>
                      <a:pt x="284" y="911"/>
                      <a:pt x="335" y="935"/>
                      <a:pt x="386" y="954"/>
                    </a:cubicBezTo>
                    <a:cubicBezTo>
                      <a:pt x="404" y="958"/>
                      <a:pt x="419" y="963"/>
                      <a:pt x="432" y="967"/>
                    </a:cubicBezTo>
                    <a:cubicBezTo>
                      <a:pt x="451" y="972"/>
                      <a:pt x="465" y="986"/>
                      <a:pt x="465" y="1010"/>
                    </a:cubicBezTo>
                    <a:lnTo>
                      <a:pt x="465" y="1046"/>
                    </a:lnTo>
                    <a:lnTo>
                      <a:pt x="465" y="1195"/>
                    </a:lnTo>
                    <a:cubicBezTo>
                      <a:pt x="470" y="1242"/>
                      <a:pt x="479" y="1293"/>
                      <a:pt x="502" y="1334"/>
                    </a:cubicBezTo>
                    <a:cubicBezTo>
                      <a:pt x="526" y="1385"/>
                      <a:pt x="562" y="1418"/>
                      <a:pt x="609" y="1441"/>
                    </a:cubicBezTo>
                    <a:cubicBezTo>
                      <a:pt x="655" y="1469"/>
                      <a:pt x="711" y="1474"/>
                      <a:pt x="762" y="1474"/>
                    </a:cubicBezTo>
                    <a:cubicBezTo>
                      <a:pt x="850" y="1474"/>
                      <a:pt x="934" y="1451"/>
                      <a:pt x="1013" y="1409"/>
                    </a:cubicBezTo>
                    <a:cubicBezTo>
                      <a:pt x="1056" y="1385"/>
                      <a:pt x="1097" y="1358"/>
                      <a:pt x="1135" y="1325"/>
                    </a:cubicBezTo>
                    <a:cubicBezTo>
                      <a:pt x="1145" y="1317"/>
                      <a:pt x="1152" y="1312"/>
                      <a:pt x="1157" y="1312"/>
                    </a:cubicBezTo>
                    <a:cubicBezTo>
                      <a:pt x="1164" y="1312"/>
                      <a:pt x="1169" y="1319"/>
                      <a:pt x="1176" y="1334"/>
                    </a:cubicBezTo>
                    <a:cubicBezTo>
                      <a:pt x="1200" y="1368"/>
                      <a:pt x="1213" y="1400"/>
                      <a:pt x="1236" y="1432"/>
                    </a:cubicBezTo>
                    <a:cubicBezTo>
                      <a:pt x="1284" y="1496"/>
                      <a:pt x="1347" y="1521"/>
                      <a:pt x="1422" y="1521"/>
                    </a:cubicBezTo>
                    <a:cubicBezTo>
                      <a:pt x="1429" y="1521"/>
                      <a:pt x="1435" y="1521"/>
                      <a:pt x="1442" y="1520"/>
                    </a:cubicBezTo>
                    <a:cubicBezTo>
                      <a:pt x="1543" y="1512"/>
                      <a:pt x="1618" y="1456"/>
                      <a:pt x="1655" y="1362"/>
                    </a:cubicBezTo>
                    <a:cubicBezTo>
                      <a:pt x="1729" y="1177"/>
                      <a:pt x="1738" y="986"/>
                      <a:pt x="1655" y="800"/>
                    </a:cubicBezTo>
                    <a:cubicBezTo>
                      <a:pt x="1650" y="782"/>
                      <a:pt x="1641" y="767"/>
                      <a:pt x="1637" y="748"/>
                    </a:cubicBezTo>
                    <a:cubicBezTo>
                      <a:pt x="1631" y="735"/>
                      <a:pt x="1637" y="726"/>
                      <a:pt x="1646" y="716"/>
                    </a:cubicBezTo>
                    <a:cubicBezTo>
                      <a:pt x="1669" y="698"/>
                      <a:pt x="1693" y="684"/>
                      <a:pt x="1715" y="665"/>
                    </a:cubicBezTo>
                    <a:cubicBezTo>
                      <a:pt x="1748" y="642"/>
                      <a:pt x="1771" y="619"/>
                      <a:pt x="1785" y="587"/>
                    </a:cubicBezTo>
                    <a:cubicBezTo>
                      <a:pt x="1832" y="497"/>
                      <a:pt x="1822" y="433"/>
                      <a:pt x="1766" y="368"/>
                    </a:cubicBezTo>
                    <a:cubicBezTo>
                      <a:pt x="1748" y="345"/>
                      <a:pt x="1729" y="330"/>
                      <a:pt x="1711" y="317"/>
                    </a:cubicBezTo>
                    <a:cubicBezTo>
                      <a:pt x="1637" y="270"/>
                      <a:pt x="1558" y="246"/>
                      <a:pt x="1474" y="242"/>
                    </a:cubicBezTo>
                    <a:cubicBezTo>
                      <a:pt x="1465" y="241"/>
                      <a:pt x="1457" y="241"/>
                      <a:pt x="1448" y="241"/>
                    </a:cubicBezTo>
                    <a:cubicBezTo>
                      <a:pt x="1369" y="241"/>
                      <a:pt x="1294" y="259"/>
                      <a:pt x="1218" y="284"/>
                    </a:cubicBezTo>
                    <a:cubicBezTo>
                      <a:pt x="1204" y="289"/>
                      <a:pt x="1191" y="293"/>
                      <a:pt x="1176" y="298"/>
                    </a:cubicBezTo>
                    <a:cubicBezTo>
                      <a:pt x="1174" y="299"/>
                      <a:pt x="1171" y="299"/>
                      <a:pt x="1168" y="299"/>
                    </a:cubicBezTo>
                    <a:cubicBezTo>
                      <a:pt x="1160" y="299"/>
                      <a:pt x="1153" y="295"/>
                      <a:pt x="1153" y="289"/>
                    </a:cubicBezTo>
                    <a:cubicBezTo>
                      <a:pt x="1144" y="274"/>
                      <a:pt x="1139" y="261"/>
                      <a:pt x="1139" y="246"/>
                    </a:cubicBezTo>
                    <a:cubicBezTo>
                      <a:pt x="1125" y="205"/>
                      <a:pt x="1111" y="163"/>
                      <a:pt x="1097" y="126"/>
                    </a:cubicBezTo>
                    <a:cubicBezTo>
                      <a:pt x="1088" y="94"/>
                      <a:pt x="1065" y="66"/>
                      <a:pt x="1041" y="42"/>
                    </a:cubicBezTo>
                    <a:cubicBezTo>
                      <a:pt x="1014" y="15"/>
                      <a:pt x="982" y="1"/>
                      <a:pt x="9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24"/>
              <p:cNvSpPr/>
              <p:nvPr/>
            </p:nvSpPr>
            <p:spPr>
              <a:xfrm>
                <a:off x="8339810" y="1109864"/>
                <a:ext cx="77177" cy="75360"/>
              </a:xfrm>
              <a:custGeom>
                <a:avLst/>
                <a:gdLst/>
                <a:ahLst/>
                <a:cxnLst/>
                <a:rect l="l" t="t" r="r" b="b"/>
                <a:pathLst>
                  <a:path w="340" h="332" extrusionOk="0">
                    <a:moveTo>
                      <a:pt x="165" y="0"/>
                    </a:moveTo>
                    <a:cubicBezTo>
                      <a:pt x="163" y="0"/>
                      <a:pt x="161" y="0"/>
                      <a:pt x="158" y="1"/>
                    </a:cubicBezTo>
                    <a:cubicBezTo>
                      <a:pt x="65" y="1"/>
                      <a:pt x="5" y="75"/>
                      <a:pt x="0" y="149"/>
                    </a:cubicBezTo>
                    <a:cubicBezTo>
                      <a:pt x="0" y="247"/>
                      <a:pt x="79" y="331"/>
                      <a:pt x="167" y="331"/>
                    </a:cubicBezTo>
                    <a:cubicBezTo>
                      <a:pt x="169" y="331"/>
                      <a:pt x="171" y="331"/>
                      <a:pt x="173" y="331"/>
                    </a:cubicBezTo>
                    <a:cubicBezTo>
                      <a:pt x="238" y="331"/>
                      <a:pt x="335" y="262"/>
                      <a:pt x="339" y="168"/>
                    </a:cubicBezTo>
                    <a:cubicBezTo>
                      <a:pt x="339" y="86"/>
                      <a:pt x="251" y="0"/>
                      <a:pt x="1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48" name="Google Shape;1048;p24"/>
            <p:cNvGrpSpPr/>
            <p:nvPr/>
          </p:nvGrpSpPr>
          <p:grpSpPr>
            <a:xfrm rot="-4501505">
              <a:off x="7380728" y="-67047"/>
              <a:ext cx="487256" cy="404576"/>
              <a:chOff x="8129848" y="974810"/>
              <a:chExt cx="416077" cy="345475"/>
            </a:xfrm>
          </p:grpSpPr>
          <p:sp>
            <p:nvSpPr>
              <p:cNvPr id="1049" name="Google Shape;1049;p24"/>
              <p:cNvSpPr/>
              <p:nvPr/>
            </p:nvSpPr>
            <p:spPr>
              <a:xfrm>
                <a:off x="8129848" y="974810"/>
                <a:ext cx="416077" cy="345475"/>
              </a:xfrm>
              <a:custGeom>
                <a:avLst/>
                <a:gdLst/>
                <a:ahLst/>
                <a:cxnLst/>
                <a:rect l="l" t="t" r="r" b="b"/>
                <a:pathLst>
                  <a:path w="1833" h="1522" extrusionOk="0">
                    <a:moveTo>
                      <a:pt x="950" y="1"/>
                    </a:moveTo>
                    <a:cubicBezTo>
                      <a:pt x="922" y="1"/>
                      <a:pt x="893" y="11"/>
                      <a:pt x="865" y="33"/>
                    </a:cubicBezTo>
                    <a:cubicBezTo>
                      <a:pt x="850" y="42"/>
                      <a:pt x="841" y="57"/>
                      <a:pt x="828" y="70"/>
                    </a:cubicBezTo>
                    <a:cubicBezTo>
                      <a:pt x="809" y="98"/>
                      <a:pt x="790" y="130"/>
                      <a:pt x="777" y="163"/>
                    </a:cubicBezTo>
                    <a:cubicBezTo>
                      <a:pt x="772" y="177"/>
                      <a:pt x="762" y="196"/>
                      <a:pt x="758" y="214"/>
                    </a:cubicBezTo>
                    <a:cubicBezTo>
                      <a:pt x="750" y="234"/>
                      <a:pt x="736" y="243"/>
                      <a:pt x="718" y="243"/>
                    </a:cubicBezTo>
                    <a:cubicBezTo>
                      <a:pt x="714" y="243"/>
                      <a:pt x="710" y="243"/>
                      <a:pt x="706" y="242"/>
                    </a:cubicBezTo>
                    <a:lnTo>
                      <a:pt x="586" y="242"/>
                    </a:lnTo>
                    <a:cubicBezTo>
                      <a:pt x="521" y="242"/>
                      <a:pt x="455" y="242"/>
                      <a:pt x="386" y="256"/>
                    </a:cubicBezTo>
                    <a:cubicBezTo>
                      <a:pt x="307" y="270"/>
                      <a:pt x="228" y="302"/>
                      <a:pt x="163" y="349"/>
                    </a:cubicBezTo>
                    <a:cubicBezTo>
                      <a:pt x="24" y="452"/>
                      <a:pt x="0" y="623"/>
                      <a:pt x="97" y="758"/>
                    </a:cubicBezTo>
                    <a:cubicBezTo>
                      <a:pt x="135" y="810"/>
                      <a:pt x="181" y="851"/>
                      <a:pt x="237" y="883"/>
                    </a:cubicBezTo>
                    <a:cubicBezTo>
                      <a:pt x="284" y="911"/>
                      <a:pt x="335" y="935"/>
                      <a:pt x="386" y="954"/>
                    </a:cubicBezTo>
                    <a:cubicBezTo>
                      <a:pt x="404" y="958"/>
                      <a:pt x="419" y="963"/>
                      <a:pt x="432" y="967"/>
                    </a:cubicBezTo>
                    <a:cubicBezTo>
                      <a:pt x="451" y="972"/>
                      <a:pt x="465" y="986"/>
                      <a:pt x="465" y="1010"/>
                    </a:cubicBezTo>
                    <a:lnTo>
                      <a:pt x="465" y="1046"/>
                    </a:lnTo>
                    <a:lnTo>
                      <a:pt x="465" y="1195"/>
                    </a:lnTo>
                    <a:cubicBezTo>
                      <a:pt x="470" y="1242"/>
                      <a:pt x="479" y="1293"/>
                      <a:pt x="502" y="1334"/>
                    </a:cubicBezTo>
                    <a:cubicBezTo>
                      <a:pt x="526" y="1385"/>
                      <a:pt x="562" y="1418"/>
                      <a:pt x="609" y="1441"/>
                    </a:cubicBezTo>
                    <a:cubicBezTo>
                      <a:pt x="655" y="1469"/>
                      <a:pt x="711" y="1474"/>
                      <a:pt x="762" y="1474"/>
                    </a:cubicBezTo>
                    <a:cubicBezTo>
                      <a:pt x="850" y="1474"/>
                      <a:pt x="934" y="1451"/>
                      <a:pt x="1013" y="1409"/>
                    </a:cubicBezTo>
                    <a:cubicBezTo>
                      <a:pt x="1056" y="1385"/>
                      <a:pt x="1097" y="1358"/>
                      <a:pt x="1135" y="1325"/>
                    </a:cubicBezTo>
                    <a:cubicBezTo>
                      <a:pt x="1145" y="1317"/>
                      <a:pt x="1152" y="1312"/>
                      <a:pt x="1157" y="1312"/>
                    </a:cubicBezTo>
                    <a:cubicBezTo>
                      <a:pt x="1164" y="1312"/>
                      <a:pt x="1169" y="1319"/>
                      <a:pt x="1176" y="1334"/>
                    </a:cubicBezTo>
                    <a:cubicBezTo>
                      <a:pt x="1200" y="1368"/>
                      <a:pt x="1213" y="1400"/>
                      <a:pt x="1236" y="1432"/>
                    </a:cubicBezTo>
                    <a:cubicBezTo>
                      <a:pt x="1284" y="1496"/>
                      <a:pt x="1347" y="1521"/>
                      <a:pt x="1422" y="1521"/>
                    </a:cubicBezTo>
                    <a:cubicBezTo>
                      <a:pt x="1429" y="1521"/>
                      <a:pt x="1435" y="1521"/>
                      <a:pt x="1442" y="1520"/>
                    </a:cubicBezTo>
                    <a:cubicBezTo>
                      <a:pt x="1543" y="1512"/>
                      <a:pt x="1618" y="1456"/>
                      <a:pt x="1655" y="1362"/>
                    </a:cubicBezTo>
                    <a:cubicBezTo>
                      <a:pt x="1729" y="1177"/>
                      <a:pt x="1738" y="986"/>
                      <a:pt x="1655" y="800"/>
                    </a:cubicBezTo>
                    <a:cubicBezTo>
                      <a:pt x="1650" y="782"/>
                      <a:pt x="1641" y="767"/>
                      <a:pt x="1637" y="748"/>
                    </a:cubicBezTo>
                    <a:cubicBezTo>
                      <a:pt x="1631" y="735"/>
                      <a:pt x="1637" y="726"/>
                      <a:pt x="1646" y="716"/>
                    </a:cubicBezTo>
                    <a:cubicBezTo>
                      <a:pt x="1669" y="698"/>
                      <a:pt x="1693" y="684"/>
                      <a:pt x="1715" y="665"/>
                    </a:cubicBezTo>
                    <a:cubicBezTo>
                      <a:pt x="1748" y="642"/>
                      <a:pt x="1771" y="619"/>
                      <a:pt x="1785" y="587"/>
                    </a:cubicBezTo>
                    <a:cubicBezTo>
                      <a:pt x="1832" y="497"/>
                      <a:pt x="1822" y="433"/>
                      <a:pt x="1766" y="368"/>
                    </a:cubicBezTo>
                    <a:cubicBezTo>
                      <a:pt x="1748" y="345"/>
                      <a:pt x="1729" y="330"/>
                      <a:pt x="1711" y="317"/>
                    </a:cubicBezTo>
                    <a:cubicBezTo>
                      <a:pt x="1637" y="270"/>
                      <a:pt x="1558" y="246"/>
                      <a:pt x="1474" y="242"/>
                    </a:cubicBezTo>
                    <a:cubicBezTo>
                      <a:pt x="1465" y="241"/>
                      <a:pt x="1457" y="241"/>
                      <a:pt x="1448" y="241"/>
                    </a:cubicBezTo>
                    <a:cubicBezTo>
                      <a:pt x="1369" y="241"/>
                      <a:pt x="1294" y="259"/>
                      <a:pt x="1218" y="284"/>
                    </a:cubicBezTo>
                    <a:cubicBezTo>
                      <a:pt x="1204" y="289"/>
                      <a:pt x="1191" y="293"/>
                      <a:pt x="1176" y="298"/>
                    </a:cubicBezTo>
                    <a:cubicBezTo>
                      <a:pt x="1174" y="299"/>
                      <a:pt x="1171" y="299"/>
                      <a:pt x="1168" y="299"/>
                    </a:cubicBezTo>
                    <a:cubicBezTo>
                      <a:pt x="1160" y="299"/>
                      <a:pt x="1153" y="295"/>
                      <a:pt x="1153" y="289"/>
                    </a:cubicBezTo>
                    <a:cubicBezTo>
                      <a:pt x="1144" y="274"/>
                      <a:pt x="1139" y="261"/>
                      <a:pt x="1139" y="246"/>
                    </a:cubicBezTo>
                    <a:cubicBezTo>
                      <a:pt x="1125" y="205"/>
                      <a:pt x="1111" y="163"/>
                      <a:pt x="1097" y="126"/>
                    </a:cubicBezTo>
                    <a:cubicBezTo>
                      <a:pt x="1088" y="94"/>
                      <a:pt x="1065" y="66"/>
                      <a:pt x="1041" y="42"/>
                    </a:cubicBezTo>
                    <a:cubicBezTo>
                      <a:pt x="1014" y="15"/>
                      <a:pt x="982" y="1"/>
                      <a:pt x="9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24"/>
              <p:cNvSpPr/>
              <p:nvPr/>
            </p:nvSpPr>
            <p:spPr>
              <a:xfrm>
                <a:off x="8339810" y="1109864"/>
                <a:ext cx="77177" cy="75360"/>
              </a:xfrm>
              <a:custGeom>
                <a:avLst/>
                <a:gdLst/>
                <a:ahLst/>
                <a:cxnLst/>
                <a:rect l="l" t="t" r="r" b="b"/>
                <a:pathLst>
                  <a:path w="340" h="332" extrusionOk="0">
                    <a:moveTo>
                      <a:pt x="165" y="0"/>
                    </a:moveTo>
                    <a:cubicBezTo>
                      <a:pt x="163" y="0"/>
                      <a:pt x="161" y="0"/>
                      <a:pt x="158" y="1"/>
                    </a:cubicBezTo>
                    <a:cubicBezTo>
                      <a:pt x="65" y="1"/>
                      <a:pt x="5" y="75"/>
                      <a:pt x="0" y="149"/>
                    </a:cubicBezTo>
                    <a:cubicBezTo>
                      <a:pt x="0" y="247"/>
                      <a:pt x="79" y="331"/>
                      <a:pt x="167" y="331"/>
                    </a:cubicBezTo>
                    <a:cubicBezTo>
                      <a:pt x="169" y="331"/>
                      <a:pt x="171" y="331"/>
                      <a:pt x="173" y="331"/>
                    </a:cubicBezTo>
                    <a:cubicBezTo>
                      <a:pt x="238" y="331"/>
                      <a:pt x="335" y="262"/>
                      <a:pt x="339" y="168"/>
                    </a:cubicBezTo>
                    <a:cubicBezTo>
                      <a:pt x="339" y="86"/>
                      <a:pt x="251" y="0"/>
                      <a:pt x="1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51" name="Google Shape;1051;p24"/>
            <p:cNvGrpSpPr/>
            <p:nvPr/>
          </p:nvGrpSpPr>
          <p:grpSpPr>
            <a:xfrm rot="-3383172">
              <a:off x="-109056" y="3746618"/>
              <a:ext cx="416083" cy="345480"/>
              <a:chOff x="8129848" y="974810"/>
              <a:chExt cx="416077" cy="345475"/>
            </a:xfrm>
          </p:grpSpPr>
          <p:sp>
            <p:nvSpPr>
              <p:cNvPr id="1052" name="Google Shape;1052;p24"/>
              <p:cNvSpPr/>
              <p:nvPr/>
            </p:nvSpPr>
            <p:spPr>
              <a:xfrm>
                <a:off x="8129848" y="974810"/>
                <a:ext cx="416077" cy="345475"/>
              </a:xfrm>
              <a:custGeom>
                <a:avLst/>
                <a:gdLst/>
                <a:ahLst/>
                <a:cxnLst/>
                <a:rect l="l" t="t" r="r" b="b"/>
                <a:pathLst>
                  <a:path w="1833" h="1522" extrusionOk="0">
                    <a:moveTo>
                      <a:pt x="950" y="1"/>
                    </a:moveTo>
                    <a:cubicBezTo>
                      <a:pt x="922" y="1"/>
                      <a:pt x="893" y="11"/>
                      <a:pt x="865" y="33"/>
                    </a:cubicBezTo>
                    <a:cubicBezTo>
                      <a:pt x="850" y="42"/>
                      <a:pt x="841" y="57"/>
                      <a:pt x="828" y="70"/>
                    </a:cubicBezTo>
                    <a:cubicBezTo>
                      <a:pt x="809" y="98"/>
                      <a:pt x="790" y="130"/>
                      <a:pt x="777" y="163"/>
                    </a:cubicBezTo>
                    <a:cubicBezTo>
                      <a:pt x="772" y="177"/>
                      <a:pt x="762" y="196"/>
                      <a:pt x="758" y="214"/>
                    </a:cubicBezTo>
                    <a:cubicBezTo>
                      <a:pt x="750" y="234"/>
                      <a:pt x="736" y="243"/>
                      <a:pt x="718" y="243"/>
                    </a:cubicBezTo>
                    <a:cubicBezTo>
                      <a:pt x="714" y="243"/>
                      <a:pt x="710" y="243"/>
                      <a:pt x="706" y="242"/>
                    </a:cubicBezTo>
                    <a:lnTo>
                      <a:pt x="586" y="242"/>
                    </a:lnTo>
                    <a:cubicBezTo>
                      <a:pt x="521" y="242"/>
                      <a:pt x="455" y="242"/>
                      <a:pt x="386" y="256"/>
                    </a:cubicBezTo>
                    <a:cubicBezTo>
                      <a:pt x="307" y="270"/>
                      <a:pt x="228" y="302"/>
                      <a:pt x="163" y="349"/>
                    </a:cubicBezTo>
                    <a:cubicBezTo>
                      <a:pt x="24" y="452"/>
                      <a:pt x="0" y="623"/>
                      <a:pt x="97" y="758"/>
                    </a:cubicBezTo>
                    <a:cubicBezTo>
                      <a:pt x="135" y="810"/>
                      <a:pt x="181" y="851"/>
                      <a:pt x="237" y="883"/>
                    </a:cubicBezTo>
                    <a:cubicBezTo>
                      <a:pt x="284" y="911"/>
                      <a:pt x="335" y="935"/>
                      <a:pt x="386" y="954"/>
                    </a:cubicBezTo>
                    <a:cubicBezTo>
                      <a:pt x="404" y="958"/>
                      <a:pt x="419" y="963"/>
                      <a:pt x="432" y="967"/>
                    </a:cubicBezTo>
                    <a:cubicBezTo>
                      <a:pt x="451" y="972"/>
                      <a:pt x="465" y="986"/>
                      <a:pt x="465" y="1010"/>
                    </a:cubicBezTo>
                    <a:lnTo>
                      <a:pt x="465" y="1046"/>
                    </a:lnTo>
                    <a:lnTo>
                      <a:pt x="465" y="1195"/>
                    </a:lnTo>
                    <a:cubicBezTo>
                      <a:pt x="470" y="1242"/>
                      <a:pt x="479" y="1293"/>
                      <a:pt x="502" y="1334"/>
                    </a:cubicBezTo>
                    <a:cubicBezTo>
                      <a:pt x="526" y="1385"/>
                      <a:pt x="562" y="1418"/>
                      <a:pt x="609" y="1441"/>
                    </a:cubicBezTo>
                    <a:cubicBezTo>
                      <a:pt x="655" y="1469"/>
                      <a:pt x="711" y="1474"/>
                      <a:pt x="762" y="1474"/>
                    </a:cubicBezTo>
                    <a:cubicBezTo>
                      <a:pt x="850" y="1474"/>
                      <a:pt x="934" y="1451"/>
                      <a:pt x="1013" y="1409"/>
                    </a:cubicBezTo>
                    <a:cubicBezTo>
                      <a:pt x="1056" y="1385"/>
                      <a:pt x="1097" y="1358"/>
                      <a:pt x="1135" y="1325"/>
                    </a:cubicBezTo>
                    <a:cubicBezTo>
                      <a:pt x="1145" y="1317"/>
                      <a:pt x="1152" y="1312"/>
                      <a:pt x="1157" y="1312"/>
                    </a:cubicBezTo>
                    <a:cubicBezTo>
                      <a:pt x="1164" y="1312"/>
                      <a:pt x="1169" y="1319"/>
                      <a:pt x="1176" y="1334"/>
                    </a:cubicBezTo>
                    <a:cubicBezTo>
                      <a:pt x="1200" y="1368"/>
                      <a:pt x="1213" y="1400"/>
                      <a:pt x="1236" y="1432"/>
                    </a:cubicBezTo>
                    <a:cubicBezTo>
                      <a:pt x="1284" y="1496"/>
                      <a:pt x="1347" y="1521"/>
                      <a:pt x="1422" y="1521"/>
                    </a:cubicBezTo>
                    <a:cubicBezTo>
                      <a:pt x="1429" y="1521"/>
                      <a:pt x="1435" y="1521"/>
                      <a:pt x="1442" y="1520"/>
                    </a:cubicBezTo>
                    <a:cubicBezTo>
                      <a:pt x="1543" y="1512"/>
                      <a:pt x="1618" y="1456"/>
                      <a:pt x="1655" y="1362"/>
                    </a:cubicBezTo>
                    <a:cubicBezTo>
                      <a:pt x="1729" y="1177"/>
                      <a:pt x="1738" y="986"/>
                      <a:pt x="1655" y="800"/>
                    </a:cubicBezTo>
                    <a:cubicBezTo>
                      <a:pt x="1650" y="782"/>
                      <a:pt x="1641" y="767"/>
                      <a:pt x="1637" y="748"/>
                    </a:cubicBezTo>
                    <a:cubicBezTo>
                      <a:pt x="1631" y="735"/>
                      <a:pt x="1637" y="726"/>
                      <a:pt x="1646" y="716"/>
                    </a:cubicBezTo>
                    <a:cubicBezTo>
                      <a:pt x="1669" y="698"/>
                      <a:pt x="1693" y="684"/>
                      <a:pt x="1715" y="665"/>
                    </a:cubicBezTo>
                    <a:cubicBezTo>
                      <a:pt x="1748" y="642"/>
                      <a:pt x="1771" y="619"/>
                      <a:pt x="1785" y="587"/>
                    </a:cubicBezTo>
                    <a:cubicBezTo>
                      <a:pt x="1832" y="497"/>
                      <a:pt x="1822" y="433"/>
                      <a:pt x="1766" y="368"/>
                    </a:cubicBezTo>
                    <a:cubicBezTo>
                      <a:pt x="1748" y="345"/>
                      <a:pt x="1729" y="330"/>
                      <a:pt x="1711" y="317"/>
                    </a:cubicBezTo>
                    <a:cubicBezTo>
                      <a:pt x="1637" y="270"/>
                      <a:pt x="1558" y="246"/>
                      <a:pt x="1474" y="242"/>
                    </a:cubicBezTo>
                    <a:cubicBezTo>
                      <a:pt x="1465" y="241"/>
                      <a:pt x="1457" y="241"/>
                      <a:pt x="1448" y="241"/>
                    </a:cubicBezTo>
                    <a:cubicBezTo>
                      <a:pt x="1369" y="241"/>
                      <a:pt x="1294" y="259"/>
                      <a:pt x="1218" y="284"/>
                    </a:cubicBezTo>
                    <a:cubicBezTo>
                      <a:pt x="1204" y="289"/>
                      <a:pt x="1191" y="293"/>
                      <a:pt x="1176" y="298"/>
                    </a:cubicBezTo>
                    <a:cubicBezTo>
                      <a:pt x="1174" y="299"/>
                      <a:pt x="1171" y="299"/>
                      <a:pt x="1168" y="299"/>
                    </a:cubicBezTo>
                    <a:cubicBezTo>
                      <a:pt x="1160" y="299"/>
                      <a:pt x="1153" y="295"/>
                      <a:pt x="1153" y="289"/>
                    </a:cubicBezTo>
                    <a:cubicBezTo>
                      <a:pt x="1144" y="274"/>
                      <a:pt x="1139" y="261"/>
                      <a:pt x="1139" y="246"/>
                    </a:cubicBezTo>
                    <a:cubicBezTo>
                      <a:pt x="1125" y="205"/>
                      <a:pt x="1111" y="163"/>
                      <a:pt x="1097" y="126"/>
                    </a:cubicBezTo>
                    <a:cubicBezTo>
                      <a:pt x="1088" y="94"/>
                      <a:pt x="1065" y="66"/>
                      <a:pt x="1041" y="42"/>
                    </a:cubicBezTo>
                    <a:cubicBezTo>
                      <a:pt x="1014" y="15"/>
                      <a:pt x="982" y="1"/>
                      <a:pt x="9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24"/>
              <p:cNvSpPr/>
              <p:nvPr/>
            </p:nvSpPr>
            <p:spPr>
              <a:xfrm>
                <a:off x="8339810" y="1109864"/>
                <a:ext cx="77177" cy="75360"/>
              </a:xfrm>
              <a:custGeom>
                <a:avLst/>
                <a:gdLst/>
                <a:ahLst/>
                <a:cxnLst/>
                <a:rect l="l" t="t" r="r" b="b"/>
                <a:pathLst>
                  <a:path w="340" h="332" extrusionOk="0">
                    <a:moveTo>
                      <a:pt x="165" y="0"/>
                    </a:moveTo>
                    <a:cubicBezTo>
                      <a:pt x="163" y="0"/>
                      <a:pt x="161" y="0"/>
                      <a:pt x="158" y="1"/>
                    </a:cubicBezTo>
                    <a:cubicBezTo>
                      <a:pt x="65" y="1"/>
                      <a:pt x="5" y="75"/>
                      <a:pt x="0" y="149"/>
                    </a:cubicBezTo>
                    <a:cubicBezTo>
                      <a:pt x="0" y="247"/>
                      <a:pt x="79" y="331"/>
                      <a:pt x="167" y="331"/>
                    </a:cubicBezTo>
                    <a:cubicBezTo>
                      <a:pt x="169" y="331"/>
                      <a:pt x="171" y="331"/>
                      <a:pt x="173" y="331"/>
                    </a:cubicBezTo>
                    <a:cubicBezTo>
                      <a:pt x="238" y="331"/>
                      <a:pt x="335" y="262"/>
                      <a:pt x="339" y="168"/>
                    </a:cubicBezTo>
                    <a:cubicBezTo>
                      <a:pt x="339" y="86"/>
                      <a:pt x="251" y="0"/>
                      <a:pt x="1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459604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054"/>
        <p:cNvGrpSpPr/>
        <p:nvPr/>
      </p:nvGrpSpPr>
      <p:grpSpPr>
        <a:xfrm>
          <a:off x="0" y="0"/>
          <a:ext cx="0" cy="0"/>
          <a:chOff x="0" y="0"/>
          <a:chExt cx="0" cy="0"/>
        </a:xfrm>
      </p:grpSpPr>
      <p:pic>
        <p:nvPicPr>
          <p:cNvPr id="1055" name="Google Shape;1055;p25"/>
          <p:cNvPicPr preferRelativeResize="0"/>
          <p:nvPr/>
        </p:nvPicPr>
        <p:blipFill rotWithShape="1">
          <a:blip r:embed="rId2">
            <a:alphaModFix amt="31000"/>
          </a:blip>
          <a:srcRect l="475" t="8200" r="475" b="7253"/>
          <a:stretch/>
        </p:blipFill>
        <p:spPr>
          <a:xfrm>
            <a:off x="-1" y="-38917"/>
            <a:ext cx="9144003" cy="6935833"/>
          </a:xfrm>
          <a:prstGeom prst="rect">
            <a:avLst/>
          </a:prstGeom>
          <a:noFill/>
          <a:ln>
            <a:noFill/>
          </a:ln>
        </p:spPr>
      </p:pic>
      <p:grpSp>
        <p:nvGrpSpPr>
          <p:cNvPr id="1056" name="Google Shape;1056;p25"/>
          <p:cNvGrpSpPr/>
          <p:nvPr/>
        </p:nvGrpSpPr>
        <p:grpSpPr>
          <a:xfrm>
            <a:off x="-829345" y="5092541"/>
            <a:ext cx="10419429" cy="2880561"/>
            <a:chOff x="-829345" y="3819405"/>
            <a:chExt cx="10419429" cy="2160421"/>
          </a:xfrm>
        </p:grpSpPr>
        <p:grpSp>
          <p:nvGrpSpPr>
            <p:cNvPr id="1057" name="Google Shape;1057;p25"/>
            <p:cNvGrpSpPr/>
            <p:nvPr/>
          </p:nvGrpSpPr>
          <p:grpSpPr>
            <a:xfrm>
              <a:off x="7795632" y="4088385"/>
              <a:ext cx="1794452" cy="1761802"/>
              <a:chOff x="9133465" y="1735247"/>
              <a:chExt cx="2677088" cy="2627987"/>
            </a:xfrm>
          </p:grpSpPr>
          <p:sp>
            <p:nvSpPr>
              <p:cNvPr id="1058" name="Google Shape;1058;p25"/>
              <p:cNvSpPr/>
              <p:nvPr/>
            </p:nvSpPr>
            <p:spPr>
              <a:xfrm>
                <a:off x="10462475" y="1974825"/>
                <a:ext cx="1036825" cy="947097"/>
              </a:xfrm>
              <a:custGeom>
                <a:avLst/>
                <a:gdLst/>
                <a:ahLst/>
                <a:cxnLst/>
                <a:rect l="l" t="t" r="r" b="b"/>
                <a:pathLst>
                  <a:path w="4018" h="5017" extrusionOk="0">
                    <a:moveTo>
                      <a:pt x="3951" y="1"/>
                    </a:moveTo>
                    <a:cubicBezTo>
                      <a:pt x="3948" y="1"/>
                      <a:pt x="3946" y="1"/>
                      <a:pt x="3944" y="1"/>
                    </a:cubicBezTo>
                    <a:cubicBezTo>
                      <a:pt x="3929" y="6"/>
                      <a:pt x="3911" y="10"/>
                      <a:pt x="3897" y="14"/>
                    </a:cubicBezTo>
                    <a:cubicBezTo>
                      <a:pt x="3869" y="29"/>
                      <a:pt x="3846" y="47"/>
                      <a:pt x="3822" y="61"/>
                    </a:cubicBezTo>
                    <a:cubicBezTo>
                      <a:pt x="3744" y="117"/>
                      <a:pt x="3669" y="173"/>
                      <a:pt x="3590" y="224"/>
                    </a:cubicBezTo>
                    <a:cubicBezTo>
                      <a:pt x="3483" y="303"/>
                      <a:pt x="3371" y="382"/>
                      <a:pt x="3264" y="461"/>
                    </a:cubicBezTo>
                    <a:cubicBezTo>
                      <a:pt x="3075" y="600"/>
                      <a:pt x="2884" y="740"/>
                      <a:pt x="2693" y="879"/>
                    </a:cubicBezTo>
                    <a:cubicBezTo>
                      <a:pt x="2539" y="991"/>
                      <a:pt x="2391" y="1107"/>
                      <a:pt x="2242" y="1228"/>
                    </a:cubicBezTo>
                    <a:cubicBezTo>
                      <a:pt x="2116" y="1330"/>
                      <a:pt x="1996" y="1433"/>
                      <a:pt x="1880" y="1544"/>
                    </a:cubicBezTo>
                    <a:cubicBezTo>
                      <a:pt x="1782" y="1632"/>
                      <a:pt x="1689" y="1720"/>
                      <a:pt x="1596" y="1814"/>
                    </a:cubicBezTo>
                    <a:cubicBezTo>
                      <a:pt x="1429" y="1995"/>
                      <a:pt x="1271" y="2181"/>
                      <a:pt x="1117" y="2376"/>
                    </a:cubicBezTo>
                    <a:cubicBezTo>
                      <a:pt x="983" y="2553"/>
                      <a:pt x="852" y="2739"/>
                      <a:pt x="736" y="2934"/>
                    </a:cubicBezTo>
                    <a:cubicBezTo>
                      <a:pt x="666" y="3055"/>
                      <a:pt x="597" y="3181"/>
                      <a:pt x="536" y="3306"/>
                    </a:cubicBezTo>
                    <a:cubicBezTo>
                      <a:pt x="503" y="3372"/>
                      <a:pt x="471" y="3436"/>
                      <a:pt x="443" y="3505"/>
                    </a:cubicBezTo>
                    <a:cubicBezTo>
                      <a:pt x="415" y="3571"/>
                      <a:pt x="387" y="3632"/>
                      <a:pt x="364" y="3692"/>
                    </a:cubicBezTo>
                    <a:cubicBezTo>
                      <a:pt x="290" y="3896"/>
                      <a:pt x="230" y="4101"/>
                      <a:pt x="159" y="4273"/>
                    </a:cubicBezTo>
                    <a:cubicBezTo>
                      <a:pt x="131" y="4366"/>
                      <a:pt x="113" y="4426"/>
                      <a:pt x="95" y="4487"/>
                    </a:cubicBezTo>
                    <a:cubicBezTo>
                      <a:pt x="80" y="4552"/>
                      <a:pt x="57" y="4612"/>
                      <a:pt x="43" y="4673"/>
                    </a:cubicBezTo>
                    <a:cubicBezTo>
                      <a:pt x="29" y="4733"/>
                      <a:pt x="15" y="4799"/>
                      <a:pt x="7" y="4859"/>
                    </a:cubicBezTo>
                    <a:cubicBezTo>
                      <a:pt x="1" y="4891"/>
                      <a:pt x="1" y="4928"/>
                      <a:pt x="1" y="4961"/>
                    </a:cubicBezTo>
                    <a:cubicBezTo>
                      <a:pt x="8" y="4995"/>
                      <a:pt x="32" y="5016"/>
                      <a:pt x="61" y="5016"/>
                    </a:cubicBezTo>
                    <a:cubicBezTo>
                      <a:pt x="72" y="5016"/>
                      <a:pt x="83" y="5014"/>
                      <a:pt x="95" y="5007"/>
                    </a:cubicBezTo>
                    <a:cubicBezTo>
                      <a:pt x="118" y="4994"/>
                      <a:pt x="140" y="4984"/>
                      <a:pt x="164" y="4975"/>
                    </a:cubicBezTo>
                    <a:cubicBezTo>
                      <a:pt x="224" y="4947"/>
                      <a:pt x="285" y="4919"/>
                      <a:pt x="336" y="4882"/>
                    </a:cubicBezTo>
                    <a:cubicBezTo>
                      <a:pt x="434" y="4803"/>
                      <a:pt x="531" y="4728"/>
                      <a:pt x="629" y="4649"/>
                    </a:cubicBezTo>
                    <a:cubicBezTo>
                      <a:pt x="777" y="4529"/>
                      <a:pt x="927" y="4408"/>
                      <a:pt x="1075" y="4282"/>
                    </a:cubicBezTo>
                    <a:cubicBezTo>
                      <a:pt x="1294" y="4101"/>
                      <a:pt x="1522" y="3915"/>
                      <a:pt x="1730" y="3720"/>
                    </a:cubicBezTo>
                    <a:cubicBezTo>
                      <a:pt x="1820" y="3640"/>
                      <a:pt x="1903" y="3557"/>
                      <a:pt x="1977" y="3469"/>
                    </a:cubicBezTo>
                    <a:cubicBezTo>
                      <a:pt x="2098" y="3334"/>
                      <a:pt x="2200" y="3190"/>
                      <a:pt x="2298" y="3041"/>
                    </a:cubicBezTo>
                    <a:cubicBezTo>
                      <a:pt x="2382" y="2911"/>
                      <a:pt x="2466" y="2776"/>
                      <a:pt x="2545" y="2641"/>
                    </a:cubicBezTo>
                    <a:cubicBezTo>
                      <a:pt x="2637" y="2484"/>
                      <a:pt x="2730" y="2330"/>
                      <a:pt x="2818" y="2167"/>
                    </a:cubicBezTo>
                    <a:cubicBezTo>
                      <a:pt x="2893" y="2033"/>
                      <a:pt x="2963" y="1902"/>
                      <a:pt x="3037" y="1767"/>
                    </a:cubicBezTo>
                    <a:cubicBezTo>
                      <a:pt x="3120" y="1619"/>
                      <a:pt x="3191" y="1469"/>
                      <a:pt x="3264" y="1316"/>
                    </a:cubicBezTo>
                    <a:cubicBezTo>
                      <a:pt x="3330" y="1186"/>
                      <a:pt x="3395" y="1057"/>
                      <a:pt x="3460" y="926"/>
                    </a:cubicBezTo>
                    <a:cubicBezTo>
                      <a:pt x="3525" y="791"/>
                      <a:pt x="3599" y="660"/>
                      <a:pt x="3693" y="544"/>
                    </a:cubicBezTo>
                    <a:cubicBezTo>
                      <a:pt x="3753" y="465"/>
                      <a:pt x="3813" y="387"/>
                      <a:pt x="3869" y="303"/>
                    </a:cubicBezTo>
                    <a:cubicBezTo>
                      <a:pt x="3916" y="248"/>
                      <a:pt x="3953" y="186"/>
                      <a:pt x="3990" y="126"/>
                    </a:cubicBezTo>
                    <a:cubicBezTo>
                      <a:pt x="4000" y="108"/>
                      <a:pt x="4009" y="89"/>
                      <a:pt x="4013" y="70"/>
                    </a:cubicBezTo>
                    <a:cubicBezTo>
                      <a:pt x="4017" y="35"/>
                      <a:pt x="3989" y="1"/>
                      <a:pt x="39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25"/>
              <p:cNvSpPr/>
              <p:nvPr/>
            </p:nvSpPr>
            <p:spPr>
              <a:xfrm rot="-558459">
                <a:off x="10091951" y="1751430"/>
                <a:ext cx="293388" cy="1145694"/>
              </a:xfrm>
              <a:custGeom>
                <a:avLst/>
                <a:gdLst/>
                <a:ahLst/>
                <a:cxnLst/>
                <a:rect l="l" t="t" r="r" b="b"/>
                <a:pathLst>
                  <a:path w="1554" h="6069" extrusionOk="0">
                    <a:moveTo>
                      <a:pt x="842" y="1"/>
                    </a:moveTo>
                    <a:cubicBezTo>
                      <a:pt x="818" y="6"/>
                      <a:pt x="795" y="20"/>
                      <a:pt x="781" y="39"/>
                    </a:cubicBezTo>
                    <a:cubicBezTo>
                      <a:pt x="763" y="67"/>
                      <a:pt x="749" y="95"/>
                      <a:pt x="739" y="122"/>
                    </a:cubicBezTo>
                    <a:cubicBezTo>
                      <a:pt x="711" y="202"/>
                      <a:pt x="689" y="275"/>
                      <a:pt x="661" y="350"/>
                    </a:cubicBezTo>
                    <a:cubicBezTo>
                      <a:pt x="614" y="498"/>
                      <a:pt x="563" y="652"/>
                      <a:pt x="522" y="805"/>
                    </a:cubicBezTo>
                    <a:cubicBezTo>
                      <a:pt x="484" y="936"/>
                      <a:pt x="451" y="1071"/>
                      <a:pt x="423" y="1206"/>
                    </a:cubicBezTo>
                    <a:cubicBezTo>
                      <a:pt x="400" y="1326"/>
                      <a:pt x="372" y="1447"/>
                      <a:pt x="344" y="1563"/>
                    </a:cubicBezTo>
                    <a:cubicBezTo>
                      <a:pt x="321" y="1674"/>
                      <a:pt x="298" y="1781"/>
                      <a:pt x="275" y="1893"/>
                    </a:cubicBezTo>
                    <a:cubicBezTo>
                      <a:pt x="224" y="2088"/>
                      <a:pt x="177" y="2284"/>
                      <a:pt x="135" y="2483"/>
                    </a:cubicBezTo>
                    <a:cubicBezTo>
                      <a:pt x="108" y="2605"/>
                      <a:pt x="84" y="2721"/>
                      <a:pt x="65" y="2846"/>
                    </a:cubicBezTo>
                    <a:cubicBezTo>
                      <a:pt x="33" y="3102"/>
                      <a:pt x="0" y="3362"/>
                      <a:pt x="9" y="3622"/>
                    </a:cubicBezTo>
                    <a:cubicBezTo>
                      <a:pt x="14" y="3753"/>
                      <a:pt x="24" y="3883"/>
                      <a:pt x="42" y="4008"/>
                    </a:cubicBezTo>
                    <a:cubicBezTo>
                      <a:pt x="75" y="4236"/>
                      <a:pt x="131" y="4450"/>
                      <a:pt x="200" y="4664"/>
                    </a:cubicBezTo>
                    <a:cubicBezTo>
                      <a:pt x="284" y="4915"/>
                      <a:pt x="387" y="5156"/>
                      <a:pt x="498" y="5394"/>
                    </a:cubicBezTo>
                    <a:cubicBezTo>
                      <a:pt x="591" y="5589"/>
                      <a:pt x="689" y="5780"/>
                      <a:pt x="763" y="5984"/>
                    </a:cubicBezTo>
                    <a:cubicBezTo>
                      <a:pt x="767" y="6003"/>
                      <a:pt x="777" y="6017"/>
                      <a:pt x="790" y="6036"/>
                    </a:cubicBezTo>
                    <a:cubicBezTo>
                      <a:pt x="809" y="6057"/>
                      <a:pt x="832" y="6068"/>
                      <a:pt x="855" y="6068"/>
                    </a:cubicBezTo>
                    <a:cubicBezTo>
                      <a:pt x="868" y="6068"/>
                      <a:pt x="881" y="6065"/>
                      <a:pt x="893" y="6059"/>
                    </a:cubicBezTo>
                    <a:cubicBezTo>
                      <a:pt x="916" y="6049"/>
                      <a:pt x="934" y="6031"/>
                      <a:pt x="949" y="6012"/>
                    </a:cubicBezTo>
                    <a:cubicBezTo>
                      <a:pt x="986" y="5961"/>
                      <a:pt x="1024" y="5910"/>
                      <a:pt x="1051" y="5854"/>
                    </a:cubicBezTo>
                    <a:cubicBezTo>
                      <a:pt x="1116" y="5742"/>
                      <a:pt x="1176" y="5626"/>
                      <a:pt x="1219" y="5501"/>
                    </a:cubicBezTo>
                    <a:cubicBezTo>
                      <a:pt x="1256" y="5399"/>
                      <a:pt x="1288" y="5296"/>
                      <a:pt x="1316" y="5194"/>
                    </a:cubicBezTo>
                    <a:cubicBezTo>
                      <a:pt x="1372" y="5004"/>
                      <a:pt x="1427" y="4808"/>
                      <a:pt x="1464" y="4613"/>
                    </a:cubicBezTo>
                    <a:cubicBezTo>
                      <a:pt x="1488" y="4487"/>
                      <a:pt x="1511" y="4358"/>
                      <a:pt x="1526" y="4227"/>
                    </a:cubicBezTo>
                    <a:cubicBezTo>
                      <a:pt x="1539" y="4097"/>
                      <a:pt x="1544" y="3967"/>
                      <a:pt x="1548" y="3837"/>
                    </a:cubicBezTo>
                    <a:cubicBezTo>
                      <a:pt x="1554" y="3683"/>
                      <a:pt x="1548" y="3534"/>
                      <a:pt x="1535" y="3386"/>
                    </a:cubicBezTo>
                    <a:cubicBezTo>
                      <a:pt x="1516" y="3107"/>
                      <a:pt x="1464" y="2832"/>
                      <a:pt x="1404" y="2558"/>
                    </a:cubicBezTo>
                    <a:cubicBezTo>
                      <a:pt x="1330" y="2256"/>
                      <a:pt x="1256" y="1953"/>
                      <a:pt x="1176" y="1652"/>
                    </a:cubicBezTo>
                    <a:cubicBezTo>
                      <a:pt x="1084" y="1275"/>
                      <a:pt x="1028" y="899"/>
                      <a:pt x="1009" y="513"/>
                    </a:cubicBezTo>
                    <a:cubicBezTo>
                      <a:pt x="1005" y="425"/>
                      <a:pt x="1000" y="336"/>
                      <a:pt x="986" y="247"/>
                    </a:cubicBezTo>
                    <a:cubicBezTo>
                      <a:pt x="977" y="196"/>
                      <a:pt x="968" y="146"/>
                      <a:pt x="953" y="95"/>
                    </a:cubicBezTo>
                    <a:cubicBezTo>
                      <a:pt x="944" y="71"/>
                      <a:pt x="934" y="52"/>
                      <a:pt x="921" y="34"/>
                    </a:cubicBezTo>
                    <a:cubicBezTo>
                      <a:pt x="898" y="11"/>
                      <a:pt x="874" y="1"/>
                      <a:pt x="8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25"/>
              <p:cNvSpPr/>
              <p:nvPr/>
            </p:nvSpPr>
            <p:spPr>
              <a:xfrm rot="8350329">
                <a:off x="10009682" y="3283377"/>
                <a:ext cx="758581" cy="947108"/>
              </a:xfrm>
              <a:custGeom>
                <a:avLst/>
                <a:gdLst/>
                <a:ahLst/>
                <a:cxnLst/>
                <a:rect l="l" t="t" r="r" b="b"/>
                <a:pathLst>
                  <a:path w="4018" h="5017" extrusionOk="0">
                    <a:moveTo>
                      <a:pt x="3951" y="1"/>
                    </a:moveTo>
                    <a:cubicBezTo>
                      <a:pt x="3948" y="1"/>
                      <a:pt x="3946" y="1"/>
                      <a:pt x="3944" y="1"/>
                    </a:cubicBezTo>
                    <a:cubicBezTo>
                      <a:pt x="3929" y="6"/>
                      <a:pt x="3911" y="10"/>
                      <a:pt x="3897" y="14"/>
                    </a:cubicBezTo>
                    <a:cubicBezTo>
                      <a:pt x="3869" y="29"/>
                      <a:pt x="3846" y="47"/>
                      <a:pt x="3822" y="61"/>
                    </a:cubicBezTo>
                    <a:cubicBezTo>
                      <a:pt x="3744" y="117"/>
                      <a:pt x="3669" y="173"/>
                      <a:pt x="3590" y="224"/>
                    </a:cubicBezTo>
                    <a:cubicBezTo>
                      <a:pt x="3483" y="303"/>
                      <a:pt x="3371" y="382"/>
                      <a:pt x="3264" y="461"/>
                    </a:cubicBezTo>
                    <a:cubicBezTo>
                      <a:pt x="3075" y="600"/>
                      <a:pt x="2884" y="740"/>
                      <a:pt x="2693" y="879"/>
                    </a:cubicBezTo>
                    <a:cubicBezTo>
                      <a:pt x="2539" y="991"/>
                      <a:pt x="2391" y="1107"/>
                      <a:pt x="2242" y="1228"/>
                    </a:cubicBezTo>
                    <a:cubicBezTo>
                      <a:pt x="2116" y="1330"/>
                      <a:pt x="1996" y="1433"/>
                      <a:pt x="1880" y="1544"/>
                    </a:cubicBezTo>
                    <a:cubicBezTo>
                      <a:pt x="1782" y="1632"/>
                      <a:pt x="1689" y="1720"/>
                      <a:pt x="1596" y="1814"/>
                    </a:cubicBezTo>
                    <a:cubicBezTo>
                      <a:pt x="1429" y="1995"/>
                      <a:pt x="1271" y="2181"/>
                      <a:pt x="1117" y="2376"/>
                    </a:cubicBezTo>
                    <a:cubicBezTo>
                      <a:pt x="983" y="2553"/>
                      <a:pt x="852" y="2739"/>
                      <a:pt x="736" y="2934"/>
                    </a:cubicBezTo>
                    <a:cubicBezTo>
                      <a:pt x="666" y="3055"/>
                      <a:pt x="597" y="3181"/>
                      <a:pt x="536" y="3306"/>
                    </a:cubicBezTo>
                    <a:cubicBezTo>
                      <a:pt x="503" y="3372"/>
                      <a:pt x="471" y="3436"/>
                      <a:pt x="443" y="3505"/>
                    </a:cubicBezTo>
                    <a:cubicBezTo>
                      <a:pt x="415" y="3571"/>
                      <a:pt x="387" y="3632"/>
                      <a:pt x="364" y="3692"/>
                    </a:cubicBezTo>
                    <a:cubicBezTo>
                      <a:pt x="290" y="3896"/>
                      <a:pt x="230" y="4101"/>
                      <a:pt x="159" y="4273"/>
                    </a:cubicBezTo>
                    <a:cubicBezTo>
                      <a:pt x="131" y="4366"/>
                      <a:pt x="113" y="4426"/>
                      <a:pt x="95" y="4487"/>
                    </a:cubicBezTo>
                    <a:cubicBezTo>
                      <a:pt x="80" y="4552"/>
                      <a:pt x="57" y="4612"/>
                      <a:pt x="43" y="4673"/>
                    </a:cubicBezTo>
                    <a:cubicBezTo>
                      <a:pt x="29" y="4733"/>
                      <a:pt x="15" y="4799"/>
                      <a:pt x="7" y="4859"/>
                    </a:cubicBezTo>
                    <a:cubicBezTo>
                      <a:pt x="1" y="4891"/>
                      <a:pt x="1" y="4928"/>
                      <a:pt x="1" y="4961"/>
                    </a:cubicBezTo>
                    <a:cubicBezTo>
                      <a:pt x="8" y="4995"/>
                      <a:pt x="32" y="5016"/>
                      <a:pt x="61" y="5016"/>
                    </a:cubicBezTo>
                    <a:cubicBezTo>
                      <a:pt x="72" y="5016"/>
                      <a:pt x="83" y="5014"/>
                      <a:pt x="95" y="5007"/>
                    </a:cubicBezTo>
                    <a:cubicBezTo>
                      <a:pt x="118" y="4994"/>
                      <a:pt x="140" y="4984"/>
                      <a:pt x="164" y="4975"/>
                    </a:cubicBezTo>
                    <a:cubicBezTo>
                      <a:pt x="224" y="4947"/>
                      <a:pt x="285" y="4919"/>
                      <a:pt x="336" y="4882"/>
                    </a:cubicBezTo>
                    <a:cubicBezTo>
                      <a:pt x="434" y="4803"/>
                      <a:pt x="531" y="4728"/>
                      <a:pt x="629" y="4649"/>
                    </a:cubicBezTo>
                    <a:cubicBezTo>
                      <a:pt x="777" y="4529"/>
                      <a:pt x="927" y="4408"/>
                      <a:pt x="1075" y="4282"/>
                    </a:cubicBezTo>
                    <a:cubicBezTo>
                      <a:pt x="1294" y="4101"/>
                      <a:pt x="1522" y="3915"/>
                      <a:pt x="1730" y="3720"/>
                    </a:cubicBezTo>
                    <a:cubicBezTo>
                      <a:pt x="1820" y="3640"/>
                      <a:pt x="1903" y="3557"/>
                      <a:pt x="1977" y="3469"/>
                    </a:cubicBezTo>
                    <a:cubicBezTo>
                      <a:pt x="2098" y="3334"/>
                      <a:pt x="2200" y="3190"/>
                      <a:pt x="2298" y="3041"/>
                    </a:cubicBezTo>
                    <a:cubicBezTo>
                      <a:pt x="2382" y="2911"/>
                      <a:pt x="2466" y="2776"/>
                      <a:pt x="2545" y="2641"/>
                    </a:cubicBezTo>
                    <a:cubicBezTo>
                      <a:pt x="2637" y="2484"/>
                      <a:pt x="2730" y="2330"/>
                      <a:pt x="2818" y="2167"/>
                    </a:cubicBezTo>
                    <a:cubicBezTo>
                      <a:pt x="2893" y="2033"/>
                      <a:pt x="2963" y="1902"/>
                      <a:pt x="3037" y="1767"/>
                    </a:cubicBezTo>
                    <a:cubicBezTo>
                      <a:pt x="3120" y="1619"/>
                      <a:pt x="3191" y="1469"/>
                      <a:pt x="3264" y="1316"/>
                    </a:cubicBezTo>
                    <a:cubicBezTo>
                      <a:pt x="3330" y="1186"/>
                      <a:pt x="3395" y="1057"/>
                      <a:pt x="3460" y="926"/>
                    </a:cubicBezTo>
                    <a:cubicBezTo>
                      <a:pt x="3525" y="791"/>
                      <a:pt x="3599" y="660"/>
                      <a:pt x="3693" y="544"/>
                    </a:cubicBezTo>
                    <a:cubicBezTo>
                      <a:pt x="3753" y="465"/>
                      <a:pt x="3813" y="387"/>
                      <a:pt x="3869" y="303"/>
                    </a:cubicBezTo>
                    <a:cubicBezTo>
                      <a:pt x="3916" y="248"/>
                      <a:pt x="3953" y="186"/>
                      <a:pt x="3990" y="126"/>
                    </a:cubicBezTo>
                    <a:cubicBezTo>
                      <a:pt x="4000" y="108"/>
                      <a:pt x="4009" y="89"/>
                      <a:pt x="4013" y="70"/>
                    </a:cubicBezTo>
                    <a:cubicBezTo>
                      <a:pt x="4017" y="35"/>
                      <a:pt x="3989" y="1"/>
                      <a:pt x="39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25"/>
              <p:cNvSpPr/>
              <p:nvPr/>
            </p:nvSpPr>
            <p:spPr>
              <a:xfrm rot="8099968">
                <a:off x="10743156" y="2946441"/>
                <a:ext cx="293389" cy="1145683"/>
              </a:xfrm>
              <a:custGeom>
                <a:avLst/>
                <a:gdLst/>
                <a:ahLst/>
                <a:cxnLst/>
                <a:rect l="l" t="t" r="r" b="b"/>
                <a:pathLst>
                  <a:path w="1554" h="6069" extrusionOk="0">
                    <a:moveTo>
                      <a:pt x="842" y="1"/>
                    </a:moveTo>
                    <a:cubicBezTo>
                      <a:pt x="818" y="6"/>
                      <a:pt x="795" y="20"/>
                      <a:pt x="781" y="39"/>
                    </a:cubicBezTo>
                    <a:cubicBezTo>
                      <a:pt x="763" y="67"/>
                      <a:pt x="749" y="95"/>
                      <a:pt x="739" y="122"/>
                    </a:cubicBezTo>
                    <a:cubicBezTo>
                      <a:pt x="711" y="202"/>
                      <a:pt x="689" y="275"/>
                      <a:pt x="661" y="350"/>
                    </a:cubicBezTo>
                    <a:cubicBezTo>
                      <a:pt x="614" y="498"/>
                      <a:pt x="563" y="652"/>
                      <a:pt x="522" y="805"/>
                    </a:cubicBezTo>
                    <a:cubicBezTo>
                      <a:pt x="484" y="936"/>
                      <a:pt x="451" y="1071"/>
                      <a:pt x="423" y="1206"/>
                    </a:cubicBezTo>
                    <a:cubicBezTo>
                      <a:pt x="400" y="1326"/>
                      <a:pt x="372" y="1447"/>
                      <a:pt x="344" y="1563"/>
                    </a:cubicBezTo>
                    <a:cubicBezTo>
                      <a:pt x="321" y="1674"/>
                      <a:pt x="298" y="1781"/>
                      <a:pt x="275" y="1893"/>
                    </a:cubicBezTo>
                    <a:cubicBezTo>
                      <a:pt x="224" y="2088"/>
                      <a:pt x="177" y="2284"/>
                      <a:pt x="135" y="2483"/>
                    </a:cubicBezTo>
                    <a:cubicBezTo>
                      <a:pt x="108" y="2605"/>
                      <a:pt x="84" y="2721"/>
                      <a:pt x="65" y="2846"/>
                    </a:cubicBezTo>
                    <a:cubicBezTo>
                      <a:pt x="33" y="3102"/>
                      <a:pt x="0" y="3362"/>
                      <a:pt x="9" y="3622"/>
                    </a:cubicBezTo>
                    <a:cubicBezTo>
                      <a:pt x="14" y="3753"/>
                      <a:pt x="24" y="3883"/>
                      <a:pt x="42" y="4008"/>
                    </a:cubicBezTo>
                    <a:cubicBezTo>
                      <a:pt x="75" y="4236"/>
                      <a:pt x="131" y="4450"/>
                      <a:pt x="200" y="4664"/>
                    </a:cubicBezTo>
                    <a:cubicBezTo>
                      <a:pt x="284" y="4915"/>
                      <a:pt x="387" y="5156"/>
                      <a:pt x="498" y="5394"/>
                    </a:cubicBezTo>
                    <a:cubicBezTo>
                      <a:pt x="591" y="5589"/>
                      <a:pt x="689" y="5780"/>
                      <a:pt x="763" y="5984"/>
                    </a:cubicBezTo>
                    <a:cubicBezTo>
                      <a:pt x="767" y="6003"/>
                      <a:pt x="777" y="6017"/>
                      <a:pt x="790" y="6036"/>
                    </a:cubicBezTo>
                    <a:cubicBezTo>
                      <a:pt x="809" y="6057"/>
                      <a:pt x="832" y="6068"/>
                      <a:pt x="855" y="6068"/>
                    </a:cubicBezTo>
                    <a:cubicBezTo>
                      <a:pt x="868" y="6068"/>
                      <a:pt x="881" y="6065"/>
                      <a:pt x="893" y="6059"/>
                    </a:cubicBezTo>
                    <a:cubicBezTo>
                      <a:pt x="916" y="6049"/>
                      <a:pt x="934" y="6031"/>
                      <a:pt x="949" y="6012"/>
                    </a:cubicBezTo>
                    <a:cubicBezTo>
                      <a:pt x="986" y="5961"/>
                      <a:pt x="1024" y="5910"/>
                      <a:pt x="1051" y="5854"/>
                    </a:cubicBezTo>
                    <a:cubicBezTo>
                      <a:pt x="1116" y="5742"/>
                      <a:pt x="1176" y="5626"/>
                      <a:pt x="1219" y="5501"/>
                    </a:cubicBezTo>
                    <a:cubicBezTo>
                      <a:pt x="1256" y="5399"/>
                      <a:pt x="1288" y="5296"/>
                      <a:pt x="1316" y="5194"/>
                    </a:cubicBezTo>
                    <a:cubicBezTo>
                      <a:pt x="1372" y="5004"/>
                      <a:pt x="1427" y="4808"/>
                      <a:pt x="1464" y="4613"/>
                    </a:cubicBezTo>
                    <a:cubicBezTo>
                      <a:pt x="1488" y="4487"/>
                      <a:pt x="1511" y="4358"/>
                      <a:pt x="1526" y="4227"/>
                    </a:cubicBezTo>
                    <a:cubicBezTo>
                      <a:pt x="1539" y="4097"/>
                      <a:pt x="1544" y="3967"/>
                      <a:pt x="1548" y="3837"/>
                    </a:cubicBezTo>
                    <a:cubicBezTo>
                      <a:pt x="1554" y="3683"/>
                      <a:pt x="1548" y="3534"/>
                      <a:pt x="1535" y="3386"/>
                    </a:cubicBezTo>
                    <a:cubicBezTo>
                      <a:pt x="1516" y="3107"/>
                      <a:pt x="1464" y="2832"/>
                      <a:pt x="1404" y="2558"/>
                    </a:cubicBezTo>
                    <a:cubicBezTo>
                      <a:pt x="1330" y="2256"/>
                      <a:pt x="1256" y="1953"/>
                      <a:pt x="1176" y="1652"/>
                    </a:cubicBezTo>
                    <a:cubicBezTo>
                      <a:pt x="1084" y="1275"/>
                      <a:pt x="1028" y="899"/>
                      <a:pt x="1009" y="513"/>
                    </a:cubicBezTo>
                    <a:cubicBezTo>
                      <a:pt x="1005" y="425"/>
                      <a:pt x="1000" y="336"/>
                      <a:pt x="986" y="247"/>
                    </a:cubicBezTo>
                    <a:cubicBezTo>
                      <a:pt x="977" y="196"/>
                      <a:pt x="968" y="146"/>
                      <a:pt x="953" y="95"/>
                    </a:cubicBezTo>
                    <a:cubicBezTo>
                      <a:pt x="944" y="71"/>
                      <a:pt x="934" y="52"/>
                      <a:pt x="921" y="34"/>
                    </a:cubicBezTo>
                    <a:cubicBezTo>
                      <a:pt x="898" y="11"/>
                      <a:pt x="874" y="1"/>
                      <a:pt x="8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25"/>
              <p:cNvSpPr/>
              <p:nvPr/>
            </p:nvSpPr>
            <p:spPr>
              <a:xfrm rot="10622368">
                <a:off x="9252275" y="3081048"/>
                <a:ext cx="1036822" cy="947094"/>
              </a:xfrm>
              <a:custGeom>
                <a:avLst/>
                <a:gdLst/>
                <a:ahLst/>
                <a:cxnLst/>
                <a:rect l="l" t="t" r="r" b="b"/>
                <a:pathLst>
                  <a:path w="4018" h="5017" extrusionOk="0">
                    <a:moveTo>
                      <a:pt x="3951" y="1"/>
                    </a:moveTo>
                    <a:cubicBezTo>
                      <a:pt x="3948" y="1"/>
                      <a:pt x="3946" y="1"/>
                      <a:pt x="3944" y="1"/>
                    </a:cubicBezTo>
                    <a:cubicBezTo>
                      <a:pt x="3929" y="6"/>
                      <a:pt x="3911" y="10"/>
                      <a:pt x="3897" y="14"/>
                    </a:cubicBezTo>
                    <a:cubicBezTo>
                      <a:pt x="3869" y="29"/>
                      <a:pt x="3846" y="47"/>
                      <a:pt x="3822" y="61"/>
                    </a:cubicBezTo>
                    <a:cubicBezTo>
                      <a:pt x="3744" y="117"/>
                      <a:pt x="3669" y="173"/>
                      <a:pt x="3590" y="224"/>
                    </a:cubicBezTo>
                    <a:cubicBezTo>
                      <a:pt x="3483" y="303"/>
                      <a:pt x="3371" y="382"/>
                      <a:pt x="3264" y="461"/>
                    </a:cubicBezTo>
                    <a:cubicBezTo>
                      <a:pt x="3075" y="600"/>
                      <a:pt x="2884" y="740"/>
                      <a:pt x="2693" y="879"/>
                    </a:cubicBezTo>
                    <a:cubicBezTo>
                      <a:pt x="2539" y="991"/>
                      <a:pt x="2391" y="1107"/>
                      <a:pt x="2242" y="1228"/>
                    </a:cubicBezTo>
                    <a:cubicBezTo>
                      <a:pt x="2116" y="1330"/>
                      <a:pt x="1996" y="1433"/>
                      <a:pt x="1880" y="1544"/>
                    </a:cubicBezTo>
                    <a:cubicBezTo>
                      <a:pt x="1782" y="1632"/>
                      <a:pt x="1689" y="1720"/>
                      <a:pt x="1596" y="1814"/>
                    </a:cubicBezTo>
                    <a:cubicBezTo>
                      <a:pt x="1429" y="1995"/>
                      <a:pt x="1271" y="2181"/>
                      <a:pt x="1117" y="2376"/>
                    </a:cubicBezTo>
                    <a:cubicBezTo>
                      <a:pt x="983" y="2553"/>
                      <a:pt x="852" y="2739"/>
                      <a:pt x="736" y="2934"/>
                    </a:cubicBezTo>
                    <a:cubicBezTo>
                      <a:pt x="666" y="3055"/>
                      <a:pt x="597" y="3181"/>
                      <a:pt x="536" y="3306"/>
                    </a:cubicBezTo>
                    <a:cubicBezTo>
                      <a:pt x="503" y="3372"/>
                      <a:pt x="471" y="3436"/>
                      <a:pt x="443" y="3505"/>
                    </a:cubicBezTo>
                    <a:cubicBezTo>
                      <a:pt x="415" y="3571"/>
                      <a:pt x="387" y="3632"/>
                      <a:pt x="364" y="3692"/>
                    </a:cubicBezTo>
                    <a:cubicBezTo>
                      <a:pt x="290" y="3896"/>
                      <a:pt x="230" y="4101"/>
                      <a:pt x="159" y="4273"/>
                    </a:cubicBezTo>
                    <a:cubicBezTo>
                      <a:pt x="131" y="4366"/>
                      <a:pt x="113" y="4426"/>
                      <a:pt x="95" y="4487"/>
                    </a:cubicBezTo>
                    <a:cubicBezTo>
                      <a:pt x="80" y="4552"/>
                      <a:pt x="57" y="4612"/>
                      <a:pt x="43" y="4673"/>
                    </a:cubicBezTo>
                    <a:cubicBezTo>
                      <a:pt x="29" y="4733"/>
                      <a:pt x="15" y="4799"/>
                      <a:pt x="7" y="4859"/>
                    </a:cubicBezTo>
                    <a:cubicBezTo>
                      <a:pt x="1" y="4891"/>
                      <a:pt x="1" y="4928"/>
                      <a:pt x="1" y="4961"/>
                    </a:cubicBezTo>
                    <a:cubicBezTo>
                      <a:pt x="8" y="4995"/>
                      <a:pt x="32" y="5016"/>
                      <a:pt x="61" y="5016"/>
                    </a:cubicBezTo>
                    <a:cubicBezTo>
                      <a:pt x="72" y="5016"/>
                      <a:pt x="83" y="5014"/>
                      <a:pt x="95" y="5007"/>
                    </a:cubicBezTo>
                    <a:cubicBezTo>
                      <a:pt x="118" y="4994"/>
                      <a:pt x="140" y="4984"/>
                      <a:pt x="164" y="4975"/>
                    </a:cubicBezTo>
                    <a:cubicBezTo>
                      <a:pt x="224" y="4947"/>
                      <a:pt x="285" y="4919"/>
                      <a:pt x="336" y="4882"/>
                    </a:cubicBezTo>
                    <a:cubicBezTo>
                      <a:pt x="434" y="4803"/>
                      <a:pt x="531" y="4728"/>
                      <a:pt x="629" y="4649"/>
                    </a:cubicBezTo>
                    <a:cubicBezTo>
                      <a:pt x="777" y="4529"/>
                      <a:pt x="927" y="4408"/>
                      <a:pt x="1075" y="4282"/>
                    </a:cubicBezTo>
                    <a:cubicBezTo>
                      <a:pt x="1294" y="4101"/>
                      <a:pt x="1522" y="3915"/>
                      <a:pt x="1730" y="3720"/>
                    </a:cubicBezTo>
                    <a:cubicBezTo>
                      <a:pt x="1820" y="3640"/>
                      <a:pt x="1903" y="3557"/>
                      <a:pt x="1977" y="3469"/>
                    </a:cubicBezTo>
                    <a:cubicBezTo>
                      <a:pt x="2098" y="3334"/>
                      <a:pt x="2200" y="3190"/>
                      <a:pt x="2298" y="3041"/>
                    </a:cubicBezTo>
                    <a:cubicBezTo>
                      <a:pt x="2382" y="2911"/>
                      <a:pt x="2466" y="2776"/>
                      <a:pt x="2545" y="2641"/>
                    </a:cubicBezTo>
                    <a:cubicBezTo>
                      <a:pt x="2637" y="2484"/>
                      <a:pt x="2730" y="2330"/>
                      <a:pt x="2818" y="2167"/>
                    </a:cubicBezTo>
                    <a:cubicBezTo>
                      <a:pt x="2893" y="2033"/>
                      <a:pt x="2963" y="1902"/>
                      <a:pt x="3037" y="1767"/>
                    </a:cubicBezTo>
                    <a:cubicBezTo>
                      <a:pt x="3120" y="1619"/>
                      <a:pt x="3191" y="1469"/>
                      <a:pt x="3264" y="1316"/>
                    </a:cubicBezTo>
                    <a:cubicBezTo>
                      <a:pt x="3330" y="1186"/>
                      <a:pt x="3395" y="1057"/>
                      <a:pt x="3460" y="926"/>
                    </a:cubicBezTo>
                    <a:cubicBezTo>
                      <a:pt x="3525" y="791"/>
                      <a:pt x="3599" y="660"/>
                      <a:pt x="3693" y="544"/>
                    </a:cubicBezTo>
                    <a:cubicBezTo>
                      <a:pt x="3753" y="465"/>
                      <a:pt x="3813" y="387"/>
                      <a:pt x="3869" y="303"/>
                    </a:cubicBezTo>
                    <a:cubicBezTo>
                      <a:pt x="3916" y="248"/>
                      <a:pt x="3953" y="186"/>
                      <a:pt x="3990" y="126"/>
                    </a:cubicBezTo>
                    <a:cubicBezTo>
                      <a:pt x="4000" y="108"/>
                      <a:pt x="4009" y="89"/>
                      <a:pt x="4013" y="70"/>
                    </a:cubicBezTo>
                    <a:cubicBezTo>
                      <a:pt x="4017" y="35"/>
                      <a:pt x="3989" y="1"/>
                      <a:pt x="39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25"/>
              <p:cNvSpPr/>
              <p:nvPr/>
            </p:nvSpPr>
            <p:spPr>
              <a:xfrm rot="-4012346">
                <a:off x="9571201" y="2187175"/>
                <a:ext cx="293388" cy="1145698"/>
              </a:xfrm>
              <a:custGeom>
                <a:avLst/>
                <a:gdLst/>
                <a:ahLst/>
                <a:cxnLst/>
                <a:rect l="l" t="t" r="r" b="b"/>
                <a:pathLst>
                  <a:path w="1554" h="6069" extrusionOk="0">
                    <a:moveTo>
                      <a:pt x="842" y="1"/>
                    </a:moveTo>
                    <a:cubicBezTo>
                      <a:pt x="818" y="6"/>
                      <a:pt x="795" y="20"/>
                      <a:pt x="781" y="39"/>
                    </a:cubicBezTo>
                    <a:cubicBezTo>
                      <a:pt x="763" y="67"/>
                      <a:pt x="749" y="95"/>
                      <a:pt x="739" y="122"/>
                    </a:cubicBezTo>
                    <a:cubicBezTo>
                      <a:pt x="711" y="202"/>
                      <a:pt x="689" y="275"/>
                      <a:pt x="661" y="350"/>
                    </a:cubicBezTo>
                    <a:cubicBezTo>
                      <a:pt x="614" y="498"/>
                      <a:pt x="563" y="652"/>
                      <a:pt x="522" y="805"/>
                    </a:cubicBezTo>
                    <a:cubicBezTo>
                      <a:pt x="484" y="936"/>
                      <a:pt x="451" y="1071"/>
                      <a:pt x="423" y="1206"/>
                    </a:cubicBezTo>
                    <a:cubicBezTo>
                      <a:pt x="400" y="1326"/>
                      <a:pt x="372" y="1447"/>
                      <a:pt x="344" y="1563"/>
                    </a:cubicBezTo>
                    <a:cubicBezTo>
                      <a:pt x="321" y="1674"/>
                      <a:pt x="298" y="1781"/>
                      <a:pt x="275" y="1893"/>
                    </a:cubicBezTo>
                    <a:cubicBezTo>
                      <a:pt x="224" y="2088"/>
                      <a:pt x="177" y="2284"/>
                      <a:pt x="135" y="2483"/>
                    </a:cubicBezTo>
                    <a:cubicBezTo>
                      <a:pt x="108" y="2605"/>
                      <a:pt x="84" y="2721"/>
                      <a:pt x="65" y="2846"/>
                    </a:cubicBezTo>
                    <a:cubicBezTo>
                      <a:pt x="33" y="3102"/>
                      <a:pt x="0" y="3362"/>
                      <a:pt x="9" y="3622"/>
                    </a:cubicBezTo>
                    <a:cubicBezTo>
                      <a:pt x="14" y="3753"/>
                      <a:pt x="24" y="3883"/>
                      <a:pt x="42" y="4008"/>
                    </a:cubicBezTo>
                    <a:cubicBezTo>
                      <a:pt x="75" y="4236"/>
                      <a:pt x="131" y="4450"/>
                      <a:pt x="200" y="4664"/>
                    </a:cubicBezTo>
                    <a:cubicBezTo>
                      <a:pt x="284" y="4915"/>
                      <a:pt x="387" y="5156"/>
                      <a:pt x="498" y="5394"/>
                    </a:cubicBezTo>
                    <a:cubicBezTo>
                      <a:pt x="591" y="5589"/>
                      <a:pt x="689" y="5780"/>
                      <a:pt x="763" y="5984"/>
                    </a:cubicBezTo>
                    <a:cubicBezTo>
                      <a:pt x="767" y="6003"/>
                      <a:pt x="777" y="6017"/>
                      <a:pt x="790" y="6036"/>
                    </a:cubicBezTo>
                    <a:cubicBezTo>
                      <a:pt x="809" y="6057"/>
                      <a:pt x="832" y="6068"/>
                      <a:pt x="855" y="6068"/>
                    </a:cubicBezTo>
                    <a:cubicBezTo>
                      <a:pt x="868" y="6068"/>
                      <a:pt x="881" y="6065"/>
                      <a:pt x="893" y="6059"/>
                    </a:cubicBezTo>
                    <a:cubicBezTo>
                      <a:pt x="916" y="6049"/>
                      <a:pt x="934" y="6031"/>
                      <a:pt x="949" y="6012"/>
                    </a:cubicBezTo>
                    <a:cubicBezTo>
                      <a:pt x="986" y="5961"/>
                      <a:pt x="1024" y="5910"/>
                      <a:pt x="1051" y="5854"/>
                    </a:cubicBezTo>
                    <a:cubicBezTo>
                      <a:pt x="1116" y="5742"/>
                      <a:pt x="1176" y="5626"/>
                      <a:pt x="1219" y="5501"/>
                    </a:cubicBezTo>
                    <a:cubicBezTo>
                      <a:pt x="1256" y="5399"/>
                      <a:pt x="1288" y="5296"/>
                      <a:pt x="1316" y="5194"/>
                    </a:cubicBezTo>
                    <a:cubicBezTo>
                      <a:pt x="1372" y="5004"/>
                      <a:pt x="1427" y="4808"/>
                      <a:pt x="1464" y="4613"/>
                    </a:cubicBezTo>
                    <a:cubicBezTo>
                      <a:pt x="1488" y="4487"/>
                      <a:pt x="1511" y="4358"/>
                      <a:pt x="1526" y="4227"/>
                    </a:cubicBezTo>
                    <a:cubicBezTo>
                      <a:pt x="1539" y="4097"/>
                      <a:pt x="1544" y="3967"/>
                      <a:pt x="1548" y="3837"/>
                    </a:cubicBezTo>
                    <a:cubicBezTo>
                      <a:pt x="1554" y="3683"/>
                      <a:pt x="1548" y="3534"/>
                      <a:pt x="1535" y="3386"/>
                    </a:cubicBezTo>
                    <a:cubicBezTo>
                      <a:pt x="1516" y="3107"/>
                      <a:pt x="1464" y="2832"/>
                      <a:pt x="1404" y="2558"/>
                    </a:cubicBezTo>
                    <a:cubicBezTo>
                      <a:pt x="1330" y="2256"/>
                      <a:pt x="1256" y="1953"/>
                      <a:pt x="1176" y="1652"/>
                    </a:cubicBezTo>
                    <a:cubicBezTo>
                      <a:pt x="1084" y="1275"/>
                      <a:pt x="1028" y="899"/>
                      <a:pt x="1009" y="513"/>
                    </a:cubicBezTo>
                    <a:cubicBezTo>
                      <a:pt x="1005" y="425"/>
                      <a:pt x="1000" y="336"/>
                      <a:pt x="986" y="247"/>
                    </a:cubicBezTo>
                    <a:cubicBezTo>
                      <a:pt x="977" y="196"/>
                      <a:pt x="968" y="146"/>
                      <a:pt x="953" y="95"/>
                    </a:cubicBezTo>
                    <a:cubicBezTo>
                      <a:pt x="944" y="71"/>
                      <a:pt x="934" y="52"/>
                      <a:pt x="921" y="34"/>
                    </a:cubicBezTo>
                    <a:cubicBezTo>
                      <a:pt x="898" y="11"/>
                      <a:pt x="874" y="1"/>
                      <a:pt x="8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25"/>
              <p:cNvSpPr/>
              <p:nvPr/>
            </p:nvSpPr>
            <p:spPr>
              <a:xfrm rot="-326561">
                <a:off x="10264700" y="2910399"/>
                <a:ext cx="221450" cy="201049"/>
              </a:xfrm>
              <a:custGeom>
                <a:avLst/>
                <a:gdLst/>
                <a:ahLst/>
                <a:cxnLst/>
                <a:rect l="l" t="t" r="r" b="b"/>
                <a:pathLst>
                  <a:path w="508" h="606" extrusionOk="0">
                    <a:moveTo>
                      <a:pt x="233" y="1"/>
                    </a:moveTo>
                    <a:cubicBezTo>
                      <a:pt x="142" y="1"/>
                      <a:pt x="64" y="68"/>
                      <a:pt x="43" y="147"/>
                    </a:cubicBezTo>
                    <a:cubicBezTo>
                      <a:pt x="0" y="295"/>
                      <a:pt x="79" y="491"/>
                      <a:pt x="205" y="574"/>
                    </a:cubicBezTo>
                    <a:cubicBezTo>
                      <a:pt x="239" y="596"/>
                      <a:pt x="275" y="606"/>
                      <a:pt x="310" y="606"/>
                    </a:cubicBezTo>
                    <a:cubicBezTo>
                      <a:pt x="366" y="606"/>
                      <a:pt x="419" y="579"/>
                      <a:pt x="456" y="527"/>
                    </a:cubicBezTo>
                    <a:cubicBezTo>
                      <a:pt x="498" y="477"/>
                      <a:pt x="508" y="416"/>
                      <a:pt x="508" y="360"/>
                    </a:cubicBezTo>
                    <a:cubicBezTo>
                      <a:pt x="508" y="203"/>
                      <a:pt x="433" y="77"/>
                      <a:pt x="317" y="21"/>
                    </a:cubicBezTo>
                    <a:cubicBezTo>
                      <a:pt x="289" y="7"/>
                      <a:pt x="260" y="1"/>
                      <a:pt x="2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25"/>
              <p:cNvSpPr/>
              <p:nvPr/>
            </p:nvSpPr>
            <p:spPr>
              <a:xfrm rot="3722702">
                <a:off x="10748863" y="2645336"/>
                <a:ext cx="837110" cy="1011930"/>
              </a:xfrm>
              <a:custGeom>
                <a:avLst/>
                <a:gdLst/>
                <a:ahLst/>
                <a:cxnLst/>
                <a:rect l="l" t="t" r="r" b="b"/>
                <a:pathLst>
                  <a:path w="4018" h="5017" extrusionOk="0">
                    <a:moveTo>
                      <a:pt x="3951" y="1"/>
                    </a:moveTo>
                    <a:cubicBezTo>
                      <a:pt x="3948" y="1"/>
                      <a:pt x="3946" y="1"/>
                      <a:pt x="3944" y="1"/>
                    </a:cubicBezTo>
                    <a:cubicBezTo>
                      <a:pt x="3929" y="6"/>
                      <a:pt x="3911" y="10"/>
                      <a:pt x="3897" y="14"/>
                    </a:cubicBezTo>
                    <a:cubicBezTo>
                      <a:pt x="3869" y="29"/>
                      <a:pt x="3846" y="47"/>
                      <a:pt x="3822" y="61"/>
                    </a:cubicBezTo>
                    <a:cubicBezTo>
                      <a:pt x="3744" y="117"/>
                      <a:pt x="3669" y="173"/>
                      <a:pt x="3590" y="224"/>
                    </a:cubicBezTo>
                    <a:cubicBezTo>
                      <a:pt x="3483" y="303"/>
                      <a:pt x="3371" y="382"/>
                      <a:pt x="3264" y="461"/>
                    </a:cubicBezTo>
                    <a:cubicBezTo>
                      <a:pt x="3075" y="600"/>
                      <a:pt x="2884" y="740"/>
                      <a:pt x="2693" y="879"/>
                    </a:cubicBezTo>
                    <a:cubicBezTo>
                      <a:pt x="2539" y="991"/>
                      <a:pt x="2391" y="1107"/>
                      <a:pt x="2242" y="1228"/>
                    </a:cubicBezTo>
                    <a:cubicBezTo>
                      <a:pt x="2116" y="1330"/>
                      <a:pt x="1996" y="1433"/>
                      <a:pt x="1880" y="1544"/>
                    </a:cubicBezTo>
                    <a:cubicBezTo>
                      <a:pt x="1782" y="1632"/>
                      <a:pt x="1689" y="1720"/>
                      <a:pt x="1596" y="1814"/>
                    </a:cubicBezTo>
                    <a:cubicBezTo>
                      <a:pt x="1429" y="1995"/>
                      <a:pt x="1271" y="2181"/>
                      <a:pt x="1117" y="2376"/>
                    </a:cubicBezTo>
                    <a:cubicBezTo>
                      <a:pt x="983" y="2553"/>
                      <a:pt x="852" y="2739"/>
                      <a:pt x="736" y="2934"/>
                    </a:cubicBezTo>
                    <a:cubicBezTo>
                      <a:pt x="666" y="3055"/>
                      <a:pt x="597" y="3181"/>
                      <a:pt x="536" y="3306"/>
                    </a:cubicBezTo>
                    <a:cubicBezTo>
                      <a:pt x="503" y="3372"/>
                      <a:pt x="471" y="3436"/>
                      <a:pt x="443" y="3505"/>
                    </a:cubicBezTo>
                    <a:cubicBezTo>
                      <a:pt x="415" y="3571"/>
                      <a:pt x="387" y="3632"/>
                      <a:pt x="364" y="3692"/>
                    </a:cubicBezTo>
                    <a:cubicBezTo>
                      <a:pt x="290" y="3896"/>
                      <a:pt x="230" y="4101"/>
                      <a:pt x="159" y="4273"/>
                    </a:cubicBezTo>
                    <a:cubicBezTo>
                      <a:pt x="131" y="4366"/>
                      <a:pt x="113" y="4426"/>
                      <a:pt x="95" y="4487"/>
                    </a:cubicBezTo>
                    <a:cubicBezTo>
                      <a:pt x="80" y="4552"/>
                      <a:pt x="57" y="4612"/>
                      <a:pt x="43" y="4673"/>
                    </a:cubicBezTo>
                    <a:cubicBezTo>
                      <a:pt x="29" y="4733"/>
                      <a:pt x="15" y="4799"/>
                      <a:pt x="7" y="4859"/>
                    </a:cubicBezTo>
                    <a:cubicBezTo>
                      <a:pt x="1" y="4891"/>
                      <a:pt x="1" y="4928"/>
                      <a:pt x="1" y="4961"/>
                    </a:cubicBezTo>
                    <a:cubicBezTo>
                      <a:pt x="8" y="4995"/>
                      <a:pt x="32" y="5016"/>
                      <a:pt x="61" y="5016"/>
                    </a:cubicBezTo>
                    <a:cubicBezTo>
                      <a:pt x="72" y="5016"/>
                      <a:pt x="83" y="5014"/>
                      <a:pt x="95" y="5007"/>
                    </a:cubicBezTo>
                    <a:cubicBezTo>
                      <a:pt x="118" y="4994"/>
                      <a:pt x="140" y="4984"/>
                      <a:pt x="164" y="4975"/>
                    </a:cubicBezTo>
                    <a:cubicBezTo>
                      <a:pt x="224" y="4947"/>
                      <a:pt x="285" y="4919"/>
                      <a:pt x="336" y="4882"/>
                    </a:cubicBezTo>
                    <a:cubicBezTo>
                      <a:pt x="434" y="4803"/>
                      <a:pt x="531" y="4728"/>
                      <a:pt x="629" y="4649"/>
                    </a:cubicBezTo>
                    <a:cubicBezTo>
                      <a:pt x="777" y="4529"/>
                      <a:pt x="927" y="4408"/>
                      <a:pt x="1075" y="4282"/>
                    </a:cubicBezTo>
                    <a:cubicBezTo>
                      <a:pt x="1294" y="4101"/>
                      <a:pt x="1522" y="3915"/>
                      <a:pt x="1730" y="3720"/>
                    </a:cubicBezTo>
                    <a:cubicBezTo>
                      <a:pt x="1820" y="3640"/>
                      <a:pt x="1903" y="3557"/>
                      <a:pt x="1977" y="3469"/>
                    </a:cubicBezTo>
                    <a:cubicBezTo>
                      <a:pt x="2098" y="3334"/>
                      <a:pt x="2200" y="3190"/>
                      <a:pt x="2298" y="3041"/>
                    </a:cubicBezTo>
                    <a:cubicBezTo>
                      <a:pt x="2382" y="2911"/>
                      <a:pt x="2466" y="2776"/>
                      <a:pt x="2545" y="2641"/>
                    </a:cubicBezTo>
                    <a:cubicBezTo>
                      <a:pt x="2637" y="2484"/>
                      <a:pt x="2730" y="2330"/>
                      <a:pt x="2818" y="2167"/>
                    </a:cubicBezTo>
                    <a:cubicBezTo>
                      <a:pt x="2893" y="2033"/>
                      <a:pt x="2963" y="1902"/>
                      <a:pt x="3037" y="1767"/>
                    </a:cubicBezTo>
                    <a:cubicBezTo>
                      <a:pt x="3120" y="1619"/>
                      <a:pt x="3191" y="1469"/>
                      <a:pt x="3264" y="1316"/>
                    </a:cubicBezTo>
                    <a:cubicBezTo>
                      <a:pt x="3330" y="1186"/>
                      <a:pt x="3395" y="1057"/>
                      <a:pt x="3460" y="926"/>
                    </a:cubicBezTo>
                    <a:cubicBezTo>
                      <a:pt x="3525" y="791"/>
                      <a:pt x="3599" y="660"/>
                      <a:pt x="3693" y="544"/>
                    </a:cubicBezTo>
                    <a:cubicBezTo>
                      <a:pt x="3753" y="465"/>
                      <a:pt x="3813" y="387"/>
                      <a:pt x="3869" y="303"/>
                    </a:cubicBezTo>
                    <a:cubicBezTo>
                      <a:pt x="3916" y="248"/>
                      <a:pt x="3953" y="186"/>
                      <a:pt x="3990" y="126"/>
                    </a:cubicBezTo>
                    <a:cubicBezTo>
                      <a:pt x="4000" y="108"/>
                      <a:pt x="4009" y="89"/>
                      <a:pt x="4013" y="70"/>
                    </a:cubicBezTo>
                    <a:cubicBezTo>
                      <a:pt x="4017" y="35"/>
                      <a:pt x="3989" y="1"/>
                      <a:pt x="39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66" name="Google Shape;1066;p25"/>
            <p:cNvGrpSpPr/>
            <p:nvPr/>
          </p:nvGrpSpPr>
          <p:grpSpPr>
            <a:xfrm rot="2415508">
              <a:off x="-521516" y="4139586"/>
              <a:ext cx="1548083" cy="1520059"/>
              <a:chOff x="9133465" y="1735247"/>
              <a:chExt cx="2677088" cy="2627987"/>
            </a:xfrm>
          </p:grpSpPr>
          <p:sp>
            <p:nvSpPr>
              <p:cNvPr id="1067" name="Google Shape;1067;p25"/>
              <p:cNvSpPr/>
              <p:nvPr/>
            </p:nvSpPr>
            <p:spPr>
              <a:xfrm>
                <a:off x="10462475" y="1974825"/>
                <a:ext cx="1036825" cy="947097"/>
              </a:xfrm>
              <a:custGeom>
                <a:avLst/>
                <a:gdLst/>
                <a:ahLst/>
                <a:cxnLst/>
                <a:rect l="l" t="t" r="r" b="b"/>
                <a:pathLst>
                  <a:path w="4018" h="5017" extrusionOk="0">
                    <a:moveTo>
                      <a:pt x="3951" y="1"/>
                    </a:moveTo>
                    <a:cubicBezTo>
                      <a:pt x="3948" y="1"/>
                      <a:pt x="3946" y="1"/>
                      <a:pt x="3944" y="1"/>
                    </a:cubicBezTo>
                    <a:cubicBezTo>
                      <a:pt x="3929" y="6"/>
                      <a:pt x="3911" y="10"/>
                      <a:pt x="3897" y="14"/>
                    </a:cubicBezTo>
                    <a:cubicBezTo>
                      <a:pt x="3869" y="29"/>
                      <a:pt x="3846" y="47"/>
                      <a:pt x="3822" y="61"/>
                    </a:cubicBezTo>
                    <a:cubicBezTo>
                      <a:pt x="3744" y="117"/>
                      <a:pt x="3669" y="173"/>
                      <a:pt x="3590" y="224"/>
                    </a:cubicBezTo>
                    <a:cubicBezTo>
                      <a:pt x="3483" y="303"/>
                      <a:pt x="3371" y="382"/>
                      <a:pt x="3264" y="461"/>
                    </a:cubicBezTo>
                    <a:cubicBezTo>
                      <a:pt x="3075" y="600"/>
                      <a:pt x="2884" y="740"/>
                      <a:pt x="2693" y="879"/>
                    </a:cubicBezTo>
                    <a:cubicBezTo>
                      <a:pt x="2539" y="991"/>
                      <a:pt x="2391" y="1107"/>
                      <a:pt x="2242" y="1228"/>
                    </a:cubicBezTo>
                    <a:cubicBezTo>
                      <a:pt x="2116" y="1330"/>
                      <a:pt x="1996" y="1433"/>
                      <a:pt x="1880" y="1544"/>
                    </a:cubicBezTo>
                    <a:cubicBezTo>
                      <a:pt x="1782" y="1632"/>
                      <a:pt x="1689" y="1720"/>
                      <a:pt x="1596" y="1814"/>
                    </a:cubicBezTo>
                    <a:cubicBezTo>
                      <a:pt x="1429" y="1995"/>
                      <a:pt x="1271" y="2181"/>
                      <a:pt x="1117" y="2376"/>
                    </a:cubicBezTo>
                    <a:cubicBezTo>
                      <a:pt x="983" y="2553"/>
                      <a:pt x="852" y="2739"/>
                      <a:pt x="736" y="2934"/>
                    </a:cubicBezTo>
                    <a:cubicBezTo>
                      <a:pt x="666" y="3055"/>
                      <a:pt x="597" y="3181"/>
                      <a:pt x="536" y="3306"/>
                    </a:cubicBezTo>
                    <a:cubicBezTo>
                      <a:pt x="503" y="3372"/>
                      <a:pt x="471" y="3436"/>
                      <a:pt x="443" y="3505"/>
                    </a:cubicBezTo>
                    <a:cubicBezTo>
                      <a:pt x="415" y="3571"/>
                      <a:pt x="387" y="3632"/>
                      <a:pt x="364" y="3692"/>
                    </a:cubicBezTo>
                    <a:cubicBezTo>
                      <a:pt x="290" y="3896"/>
                      <a:pt x="230" y="4101"/>
                      <a:pt x="159" y="4273"/>
                    </a:cubicBezTo>
                    <a:cubicBezTo>
                      <a:pt x="131" y="4366"/>
                      <a:pt x="113" y="4426"/>
                      <a:pt x="95" y="4487"/>
                    </a:cubicBezTo>
                    <a:cubicBezTo>
                      <a:pt x="80" y="4552"/>
                      <a:pt x="57" y="4612"/>
                      <a:pt x="43" y="4673"/>
                    </a:cubicBezTo>
                    <a:cubicBezTo>
                      <a:pt x="29" y="4733"/>
                      <a:pt x="15" y="4799"/>
                      <a:pt x="7" y="4859"/>
                    </a:cubicBezTo>
                    <a:cubicBezTo>
                      <a:pt x="1" y="4891"/>
                      <a:pt x="1" y="4928"/>
                      <a:pt x="1" y="4961"/>
                    </a:cubicBezTo>
                    <a:cubicBezTo>
                      <a:pt x="8" y="4995"/>
                      <a:pt x="32" y="5016"/>
                      <a:pt x="61" y="5016"/>
                    </a:cubicBezTo>
                    <a:cubicBezTo>
                      <a:pt x="72" y="5016"/>
                      <a:pt x="83" y="5014"/>
                      <a:pt x="95" y="5007"/>
                    </a:cubicBezTo>
                    <a:cubicBezTo>
                      <a:pt x="118" y="4994"/>
                      <a:pt x="140" y="4984"/>
                      <a:pt x="164" y="4975"/>
                    </a:cubicBezTo>
                    <a:cubicBezTo>
                      <a:pt x="224" y="4947"/>
                      <a:pt x="285" y="4919"/>
                      <a:pt x="336" y="4882"/>
                    </a:cubicBezTo>
                    <a:cubicBezTo>
                      <a:pt x="434" y="4803"/>
                      <a:pt x="531" y="4728"/>
                      <a:pt x="629" y="4649"/>
                    </a:cubicBezTo>
                    <a:cubicBezTo>
                      <a:pt x="777" y="4529"/>
                      <a:pt x="927" y="4408"/>
                      <a:pt x="1075" y="4282"/>
                    </a:cubicBezTo>
                    <a:cubicBezTo>
                      <a:pt x="1294" y="4101"/>
                      <a:pt x="1522" y="3915"/>
                      <a:pt x="1730" y="3720"/>
                    </a:cubicBezTo>
                    <a:cubicBezTo>
                      <a:pt x="1820" y="3640"/>
                      <a:pt x="1903" y="3557"/>
                      <a:pt x="1977" y="3469"/>
                    </a:cubicBezTo>
                    <a:cubicBezTo>
                      <a:pt x="2098" y="3334"/>
                      <a:pt x="2200" y="3190"/>
                      <a:pt x="2298" y="3041"/>
                    </a:cubicBezTo>
                    <a:cubicBezTo>
                      <a:pt x="2382" y="2911"/>
                      <a:pt x="2466" y="2776"/>
                      <a:pt x="2545" y="2641"/>
                    </a:cubicBezTo>
                    <a:cubicBezTo>
                      <a:pt x="2637" y="2484"/>
                      <a:pt x="2730" y="2330"/>
                      <a:pt x="2818" y="2167"/>
                    </a:cubicBezTo>
                    <a:cubicBezTo>
                      <a:pt x="2893" y="2033"/>
                      <a:pt x="2963" y="1902"/>
                      <a:pt x="3037" y="1767"/>
                    </a:cubicBezTo>
                    <a:cubicBezTo>
                      <a:pt x="3120" y="1619"/>
                      <a:pt x="3191" y="1469"/>
                      <a:pt x="3264" y="1316"/>
                    </a:cubicBezTo>
                    <a:cubicBezTo>
                      <a:pt x="3330" y="1186"/>
                      <a:pt x="3395" y="1057"/>
                      <a:pt x="3460" y="926"/>
                    </a:cubicBezTo>
                    <a:cubicBezTo>
                      <a:pt x="3525" y="791"/>
                      <a:pt x="3599" y="660"/>
                      <a:pt x="3693" y="544"/>
                    </a:cubicBezTo>
                    <a:cubicBezTo>
                      <a:pt x="3753" y="465"/>
                      <a:pt x="3813" y="387"/>
                      <a:pt x="3869" y="303"/>
                    </a:cubicBezTo>
                    <a:cubicBezTo>
                      <a:pt x="3916" y="248"/>
                      <a:pt x="3953" y="186"/>
                      <a:pt x="3990" y="126"/>
                    </a:cubicBezTo>
                    <a:cubicBezTo>
                      <a:pt x="4000" y="108"/>
                      <a:pt x="4009" y="89"/>
                      <a:pt x="4013" y="70"/>
                    </a:cubicBezTo>
                    <a:cubicBezTo>
                      <a:pt x="4017" y="35"/>
                      <a:pt x="3989" y="1"/>
                      <a:pt x="39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25"/>
              <p:cNvSpPr/>
              <p:nvPr/>
            </p:nvSpPr>
            <p:spPr>
              <a:xfrm rot="-558459">
                <a:off x="10091951" y="1751430"/>
                <a:ext cx="293388" cy="1145694"/>
              </a:xfrm>
              <a:custGeom>
                <a:avLst/>
                <a:gdLst/>
                <a:ahLst/>
                <a:cxnLst/>
                <a:rect l="l" t="t" r="r" b="b"/>
                <a:pathLst>
                  <a:path w="1554" h="6069" extrusionOk="0">
                    <a:moveTo>
                      <a:pt x="842" y="1"/>
                    </a:moveTo>
                    <a:cubicBezTo>
                      <a:pt x="818" y="6"/>
                      <a:pt x="795" y="20"/>
                      <a:pt x="781" y="39"/>
                    </a:cubicBezTo>
                    <a:cubicBezTo>
                      <a:pt x="763" y="67"/>
                      <a:pt x="749" y="95"/>
                      <a:pt x="739" y="122"/>
                    </a:cubicBezTo>
                    <a:cubicBezTo>
                      <a:pt x="711" y="202"/>
                      <a:pt x="689" y="275"/>
                      <a:pt x="661" y="350"/>
                    </a:cubicBezTo>
                    <a:cubicBezTo>
                      <a:pt x="614" y="498"/>
                      <a:pt x="563" y="652"/>
                      <a:pt x="522" y="805"/>
                    </a:cubicBezTo>
                    <a:cubicBezTo>
                      <a:pt x="484" y="936"/>
                      <a:pt x="451" y="1071"/>
                      <a:pt x="423" y="1206"/>
                    </a:cubicBezTo>
                    <a:cubicBezTo>
                      <a:pt x="400" y="1326"/>
                      <a:pt x="372" y="1447"/>
                      <a:pt x="344" y="1563"/>
                    </a:cubicBezTo>
                    <a:cubicBezTo>
                      <a:pt x="321" y="1674"/>
                      <a:pt x="298" y="1781"/>
                      <a:pt x="275" y="1893"/>
                    </a:cubicBezTo>
                    <a:cubicBezTo>
                      <a:pt x="224" y="2088"/>
                      <a:pt x="177" y="2284"/>
                      <a:pt x="135" y="2483"/>
                    </a:cubicBezTo>
                    <a:cubicBezTo>
                      <a:pt x="108" y="2605"/>
                      <a:pt x="84" y="2721"/>
                      <a:pt x="65" y="2846"/>
                    </a:cubicBezTo>
                    <a:cubicBezTo>
                      <a:pt x="33" y="3102"/>
                      <a:pt x="0" y="3362"/>
                      <a:pt x="9" y="3622"/>
                    </a:cubicBezTo>
                    <a:cubicBezTo>
                      <a:pt x="14" y="3753"/>
                      <a:pt x="24" y="3883"/>
                      <a:pt x="42" y="4008"/>
                    </a:cubicBezTo>
                    <a:cubicBezTo>
                      <a:pt x="75" y="4236"/>
                      <a:pt x="131" y="4450"/>
                      <a:pt x="200" y="4664"/>
                    </a:cubicBezTo>
                    <a:cubicBezTo>
                      <a:pt x="284" y="4915"/>
                      <a:pt x="387" y="5156"/>
                      <a:pt x="498" y="5394"/>
                    </a:cubicBezTo>
                    <a:cubicBezTo>
                      <a:pt x="591" y="5589"/>
                      <a:pt x="689" y="5780"/>
                      <a:pt x="763" y="5984"/>
                    </a:cubicBezTo>
                    <a:cubicBezTo>
                      <a:pt x="767" y="6003"/>
                      <a:pt x="777" y="6017"/>
                      <a:pt x="790" y="6036"/>
                    </a:cubicBezTo>
                    <a:cubicBezTo>
                      <a:pt x="809" y="6057"/>
                      <a:pt x="832" y="6068"/>
                      <a:pt x="855" y="6068"/>
                    </a:cubicBezTo>
                    <a:cubicBezTo>
                      <a:pt x="868" y="6068"/>
                      <a:pt x="881" y="6065"/>
                      <a:pt x="893" y="6059"/>
                    </a:cubicBezTo>
                    <a:cubicBezTo>
                      <a:pt x="916" y="6049"/>
                      <a:pt x="934" y="6031"/>
                      <a:pt x="949" y="6012"/>
                    </a:cubicBezTo>
                    <a:cubicBezTo>
                      <a:pt x="986" y="5961"/>
                      <a:pt x="1024" y="5910"/>
                      <a:pt x="1051" y="5854"/>
                    </a:cubicBezTo>
                    <a:cubicBezTo>
                      <a:pt x="1116" y="5742"/>
                      <a:pt x="1176" y="5626"/>
                      <a:pt x="1219" y="5501"/>
                    </a:cubicBezTo>
                    <a:cubicBezTo>
                      <a:pt x="1256" y="5399"/>
                      <a:pt x="1288" y="5296"/>
                      <a:pt x="1316" y="5194"/>
                    </a:cubicBezTo>
                    <a:cubicBezTo>
                      <a:pt x="1372" y="5004"/>
                      <a:pt x="1427" y="4808"/>
                      <a:pt x="1464" y="4613"/>
                    </a:cubicBezTo>
                    <a:cubicBezTo>
                      <a:pt x="1488" y="4487"/>
                      <a:pt x="1511" y="4358"/>
                      <a:pt x="1526" y="4227"/>
                    </a:cubicBezTo>
                    <a:cubicBezTo>
                      <a:pt x="1539" y="4097"/>
                      <a:pt x="1544" y="3967"/>
                      <a:pt x="1548" y="3837"/>
                    </a:cubicBezTo>
                    <a:cubicBezTo>
                      <a:pt x="1554" y="3683"/>
                      <a:pt x="1548" y="3534"/>
                      <a:pt x="1535" y="3386"/>
                    </a:cubicBezTo>
                    <a:cubicBezTo>
                      <a:pt x="1516" y="3107"/>
                      <a:pt x="1464" y="2832"/>
                      <a:pt x="1404" y="2558"/>
                    </a:cubicBezTo>
                    <a:cubicBezTo>
                      <a:pt x="1330" y="2256"/>
                      <a:pt x="1256" y="1953"/>
                      <a:pt x="1176" y="1652"/>
                    </a:cubicBezTo>
                    <a:cubicBezTo>
                      <a:pt x="1084" y="1275"/>
                      <a:pt x="1028" y="899"/>
                      <a:pt x="1009" y="513"/>
                    </a:cubicBezTo>
                    <a:cubicBezTo>
                      <a:pt x="1005" y="425"/>
                      <a:pt x="1000" y="336"/>
                      <a:pt x="986" y="247"/>
                    </a:cubicBezTo>
                    <a:cubicBezTo>
                      <a:pt x="977" y="196"/>
                      <a:pt x="968" y="146"/>
                      <a:pt x="953" y="95"/>
                    </a:cubicBezTo>
                    <a:cubicBezTo>
                      <a:pt x="944" y="71"/>
                      <a:pt x="934" y="52"/>
                      <a:pt x="921" y="34"/>
                    </a:cubicBezTo>
                    <a:cubicBezTo>
                      <a:pt x="898" y="11"/>
                      <a:pt x="874" y="1"/>
                      <a:pt x="8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25"/>
              <p:cNvSpPr/>
              <p:nvPr/>
            </p:nvSpPr>
            <p:spPr>
              <a:xfrm rot="8350329">
                <a:off x="10009682" y="3283377"/>
                <a:ext cx="758581" cy="947108"/>
              </a:xfrm>
              <a:custGeom>
                <a:avLst/>
                <a:gdLst/>
                <a:ahLst/>
                <a:cxnLst/>
                <a:rect l="l" t="t" r="r" b="b"/>
                <a:pathLst>
                  <a:path w="4018" h="5017" extrusionOk="0">
                    <a:moveTo>
                      <a:pt x="3951" y="1"/>
                    </a:moveTo>
                    <a:cubicBezTo>
                      <a:pt x="3948" y="1"/>
                      <a:pt x="3946" y="1"/>
                      <a:pt x="3944" y="1"/>
                    </a:cubicBezTo>
                    <a:cubicBezTo>
                      <a:pt x="3929" y="6"/>
                      <a:pt x="3911" y="10"/>
                      <a:pt x="3897" y="14"/>
                    </a:cubicBezTo>
                    <a:cubicBezTo>
                      <a:pt x="3869" y="29"/>
                      <a:pt x="3846" y="47"/>
                      <a:pt x="3822" y="61"/>
                    </a:cubicBezTo>
                    <a:cubicBezTo>
                      <a:pt x="3744" y="117"/>
                      <a:pt x="3669" y="173"/>
                      <a:pt x="3590" y="224"/>
                    </a:cubicBezTo>
                    <a:cubicBezTo>
                      <a:pt x="3483" y="303"/>
                      <a:pt x="3371" y="382"/>
                      <a:pt x="3264" y="461"/>
                    </a:cubicBezTo>
                    <a:cubicBezTo>
                      <a:pt x="3075" y="600"/>
                      <a:pt x="2884" y="740"/>
                      <a:pt x="2693" y="879"/>
                    </a:cubicBezTo>
                    <a:cubicBezTo>
                      <a:pt x="2539" y="991"/>
                      <a:pt x="2391" y="1107"/>
                      <a:pt x="2242" y="1228"/>
                    </a:cubicBezTo>
                    <a:cubicBezTo>
                      <a:pt x="2116" y="1330"/>
                      <a:pt x="1996" y="1433"/>
                      <a:pt x="1880" y="1544"/>
                    </a:cubicBezTo>
                    <a:cubicBezTo>
                      <a:pt x="1782" y="1632"/>
                      <a:pt x="1689" y="1720"/>
                      <a:pt x="1596" y="1814"/>
                    </a:cubicBezTo>
                    <a:cubicBezTo>
                      <a:pt x="1429" y="1995"/>
                      <a:pt x="1271" y="2181"/>
                      <a:pt x="1117" y="2376"/>
                    </a:cubicBezTo>
                    <a:cubicBezTo>
                      <a:pt x="983" y="2553"/>
                      <a:pt x="852" y="2739"/>
                      <a:pt x="736" y="2934"/>
                    </a:cubicBezTo>
                    <a:cubicBezTo>
                      <a:pt x="666" y="3055"/>
                      <a:pt x="597" y="3181"/>
                      <a:pt x="536" y="3306"/>
                    </a:cubicBezTo>
                    <a:cubicBezTo>
                      <a:pt x="503" y="3372"/>
                      <a:pt x="471" y="3436"/>
                      <a:pt x="443" y="3505"/>
                    </a:cubicBezTo>
                    <a:cubicBezTo>
                      <a:pt x="415" y="3571"/>
                      <a:pt x="387" y="3632"/>
                      <a:pt x="364" y="3692"/>
                    </a:cubicBezTo>
                    <a:cubicBezTo>
                      <a:pt x="290" y="3896"/>
                      <a:pt x="230" y="4101"/>
                      <a:pt x="159" y="4273"/>
                    </a:cubicBezTo>
                    <a:cubicBezTo>
                      <a:pt x="131" y="4366"/>
                      <a:pt x="113" y="4426"/>
                      <a:pt x="95" y="4487"/>
                    </a:cubicBezTo>
                    <a:cubicBezTo>
                      <a:pt x="80" y="4552"/>
                      <a:pt x="57" y="4612"/>
                      <a:pt x="43" y="4673"/>
                    </a:cubicBezTo>
                    <a:cubicBezTo>
                      <a:pt x="29" y="4733"/>
                      <a:pt x="15" y="4799"/>
                      <a:pt x="7" y="4859"/>
                    </a:cubicBezTo>
                    <a:cubicBezTo>
                      <a:pt x="1" y="4891"/>
                      <a:pt x="1" y="4928"/>
                      <a:pt x="1" y="4961"/>
                    </a:cubicBezTo>
                    <a:cubicBezTo>
                      <a:pt x="8" y="4995"/>
                      <a:pt x="32" y="5016"/>
                      <a:pt x="61" y="5016"/>
                    </a:cubicBezTo>
                    <a:cubicBezTo>
                      <a:pt x="72" y="5016"/>
                      <a:pt x="83" y="5014"/>
                      <a:pt x="95" y="5007"/>
                    </a:cubicBezTo>
                    <a:cubicBezTo>
                      <a:pt x="118" y="4994"/>
                      <a:pt x="140" y="4984"/>
                      <a:pt x="164" y="4975"/>
                    </a:cubicBezTo>
                    <a:cubicBezTo>
                      <a:pt x="224" y="4947"/>
                      <a:pt x="285" y="4919"/>
                      <a:pt x="336" y="4882"/>
                    </a:cubicBezTo>
                    <a:cubicBezTo>
                      <a:pt x="434" y="4803"/>
                      <a:pt x="531" y="4728"/>
                      <a:pt x="629" y="4649"/>
                    </a:cubicBezTo>
                    <a:cubicBezTo>
                      <a:pt x="777" y="4529"/>
                      <a:pt x="927" y="4408"/>
                      <a:pt x="1075" y="4282"/>
                    </a:cubicBezTo>
                    <a:cubicBezTo>
                      <a:pt x="1294" y="4101"/>
                      <a:pt x="1522" y="3915"/>
                      <a:pt x="1730" y="3720"/>
                    </a:cubicBezTo>
                    <a:cubicBezTo>
                      <a:pt x="1820" y="3640"/>
                      <a:pt x="1903" y="3557"/>
                      <a:pt x="1977" y="3469"/>
                    </a:cubicBezTo>
                    <a:cubicBezTo>
                      <a:pt x="2098" y="3334"/>
                      <a:pt x="2200" y="3190"/>
                      <a:pt x="2298" y="3041"/>
                    </a:cubicBezTo>
                    <a:cubicBezTo>
                      <a:pt x="2382" y="2911"/>
                      <a:pt x="2466" y="2776"/>
                      <a:pt x="2545" y="2641"/>
                    </a:cubicBezTo>
                    <a:cubicBezTo>
                      <a:pt x="2637" y="2484"/>
                      <a:pt x="2730" y="2330"/>
                      <a:pt x="2818" y="2167"/>
                    </a:cubicBezTo>
                    <a:cubicBezTo>
                      <a:pt x="2893" y="2033"/>
                      <a:pt x="2963" y="1902"/>
                      <a:pt x="3037" y="1767"/>
                    </a:cubicBezTo>
                    <a:cubicBezTo>
                      <a:pt x="3120" y="1619"/>
                      <a:pt x="3191" y="1469"/>
                      <a:pt x="3264" y="1316"/>
                    </a:cubicBezTo>
                    <a:cubicBezTo>
                      <a:pt x="3330" y="1186"/>
                      <a:pt x="3395" y="1057"/>
                      <a:pt x="3460" y="926"/>
                    </a:cubicBezTo>
                    <a:cubicBezTo>
                      <a:pt x="3525" y="791"/>
                      <a:pt x="3599" y="660"/>
                      <a:pt x="3693" y="544"/>
                    </a:cubicBezTo>
                    <a:cubicBezTo>
                      <a:pt x="3753" y="465"/>
                      <a:pt x="3813" y="387"/>
                      <a:pt x="3869" y="303"/>
                    </a:cubicBezTo>
                    <a:cubicBezTo>
                      <a:pt x="3916" y="248"/>
                      <a:pt x="3953" y="186"/>
                      <a:pt x="3990" y="126"/>
                    </a:cubicBezTo>
                    <a:cubicBezTo>
                      <a:pt x="4000" y="108"/>
                      <a:pt x="4009" y="89"/>
                      <a:pt x="4013" y="70"/>
                    </a:cubicBezTo>
                    <a:cubicBezTo>
                      <a:pt x="4017" y="35"/>
                      <a:pt x="3989" y="1"/>
                      <a:pt x="39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25"/>
              <p:cNvSpPr/>
              <p:nvPr/>
            </p:nvSpPr>
            <p:spPr>
              <a:xfrm rot="8099968">
                <a:off x="10743156" y="2946441"/>
                <a:ext cx="293389" cy="1145683"/>
              </a:xfrm>
              <a:custGeom>
                <a:avLst/>
                <a:gdLst/>
                <a:ahLst/>
                <a:cxnLst/>
                <a:rect l="l" t="t" r="r" b="b"/>
                <a:pathLst>
                  <a:path w="1554" h="6069" extrusionOk="0">
                    <a:moveTo>
                      <a:pt x="842" y="1"/>
                    </a:moveTo>
                    <a:cubicBezTo>
                      <a:pt x="818" y="6"/>
                      <a:pt x="795" y="20"/>
                      <a:pt x="781" y="39"/>
                    </a:cubicBezTo>
                    <a:cubicBezTo>
                      <a:pt x="763" y="67"/>
                      <a:pt x="749" y="95"/>
                      <a:pt x="739" y="122"/>
                    </a:cubicBezTo>
                    <a:cubicBezTo>
                      <a:pt x="711" y="202"/>
                      <a:pt x="689" y="275"/>
                      <a:pt x="661" y="350"/>
                    </a:cubicBezTo>
                    <a:cubicBezTo>
                      <a:pt x="614" y="498"/>
                      <a:pt x="563" y="652"/>
                      <a:pt x="522" y="805"/>
                    </a:cubicBezTo>
                    <a:cubicBezTo>
                      <a:pt x="484" y="936"/>
                      <a:pt x="451" y="1071"/>
                      <a:pt x="423" y="1206"/>
                    </a:cubicBezTo>
                    <a:cubicBezTo>
                      <a:pt x="400" y="1326"/>
                      <a:pt x="372" y="1447"/>
                      <a:pt x="344" y="1563"/>
                    </a:cubicBezTo>
                    <a:cubicBezTo>
                      <a:pt x="321" y="1674"/>
                      <a:pt x="298" y="1781"/>
                      <a:pt x="275" y="1893"/>
                    </a:cubicBezTo>
                    <a:cubicBezTo>
                      <a:pt x="224" y="2088"/>
                      <a:pt x="177" y="2284"/>
                      <a:pt x="135" y="2483"/>
                    </a:cubicBezTo>
                    <a:cubicBezTo>
                      <a:pt x="108" y="2605"/>
                      <a:pt x="84" y="2721"/>
                      <a:pt x="65" y="2846"/>
                    </a:cubicBezTo>
                    <a:cubicBezTo>
                      <a:pt x="33" y="3102"/>
                      <a:pt x="0" y="3362"/>
                      <a:pt x="9" y="3622"/>
                    </a:cubicBezTo>
                    <a:cubicBezTo>
                      <a:pt x="14" y="3753"/>
                      <a:pt x="24" y="3883"/>
                      <a:pt x="42" y="4008"/>
                    </a:cubicBezTo>
                    <a:cubicBezTo>
                      <a:pt x="75" y="4236"/>
                      <a:pt x="131" y="4450"/>
                      <a:pt x="200" y="4664"/>
                    </a:cubicBezTo>
                    <a:cubicBezTo>
                      <a:pt x="284" y="4915"/>
                      <a:pt x="387" y="5156"/>
                      <a:pt x="498" y="5394"/>
                    </a:cubicBezTo>
                    <a:cubicBezTo>
                      <a:pt x="591" y="5589"/>
                      <a:pt x="689" y="5780"/>
                      <a:pt x="763" y="5984"/>
                    </a:cubicBezTo>
                    <a:cubicBezTo>
                      <a:pt x="767" y="6003"/>
                      <a:pt x="777" y="6017"/>
                      <a:pt x="790" y="6036"/>
                    </a:cubicBezTo>
                    <a:cubicBezTo>
                      <a:pt x="809" y="6057"/>
                      <a:pt x="832" y="6068"/>
                      <a:pt x="855" y="6068"/>
                    </a:cubicBezTo>
                    <a:cubicBezTo>
                      <a:pt x="868" y="6068"/>
                      <a:pt x="881" y="6065"/>
                      <a:pt x="893" y="6059"/>
                    </a:cubicBezTo>
                    <a:cubicBezTo>
                      <a:pt x="916" y="6049"/>
                      <a:pt x="934" y="6031"/>
                      <a:pt x="949" y="6012"/>
                    </a:cubicBezTo>
                    <a:cubicBezTo>
                      <a:pt x="986" y="5961"/>
                      <a:pt x="1024" y="5910"/>
                      <a:pt x="1051" y="5854"/>
                    </a:cubicBezTo>
                    <a:cubicBezTo>
                      <a:pt x="1116" y="5742"/>
                      <a:pt x="1176" y="5626"/>
                      <a:pt x="1219" y="5501"/>
                    </a:cubicBezTo>
                    <a:cubicBezTo>
                      <a:pt x="1256" y="5399"/>
                      <a:pt x="1288" y="5296"/>
                      <a:pt x="1316" y="5194"/>
                    </a:cubicBezTo>
                    <a:cubicBezTo>
                      <a:pt x="1372" y="5004"/>
                      <a:pt x="1427" y="4808"/>
                      <a:pt x="1464" y="4613"/>
                    </a:cubicBezTo>
                    <a:cubicBezTo>
                      <a:pt x="1488" y="4487"/>
                      <a:pt x="1511" y="4358"/>
                      <a:pt x="1526" y="4227"/>
                    </a:cubicBezTo>
                    <a:cubicBezTo>
                      <a:pt x="1539" y="4097"/>
                      <a:pt x="1544" y="3967"/>
                      <a:pt x="1548" y="3837"/>
                    </a:cubicBezTo>
                    <a:cubicBezTo>
                      <a:pt x="1554" y="3683"/>
                      <a:pt x="1548" y="3534"/>
                      <a:pt x="1535" y="3386"/>
                    </a:cubicBezTo>
                    <a:cubicBezTo>
                      <a:pt x="1516" y="3107"/>
                      <a:pt x="1464" y="2832"/>
                      <a:pt x="1404" y="2558"/>
                    </a:cubicBezTo>
                    <a:cubicBezTo>
                      <a:pt x="1330" y="2256"/>
                      <a:pt x="1256" y="1953"/>
                      <a:pt x="1176" y="1652"/>
                    </a:cubicBezTo>
                    <a:cubicBezTo>
                      <a:pt x="1084" y="1275"/>
                      <a:pt x="1028" y="899"/>
                      <a:pt x="1009" y="513"/>
                    </a:cubicBezTo>
                    <a:cubicBezTo>
                      <a:pt x="1005" y="425"/>
                      <a:pt x="1000" y="336"/>
                      <a:pt x="986" y="247"/>
                    </a:cubicBezTo>
                    <a:cubicBezTo>
                      <a:pt x="977" y="196"/>
                      <a:pt x="968" y="146"/>
                      <a:pt x="953" y="95"/>
                    </a:cubicBezTo>
                    <a:cubicBezTo>
                      <a:pt x="944" y="71"/>
                      <a:pt x="934" y="52"/>
                      <a:pt x="921" y="34"/>
                    </a:cubicBezTo>
                    <a:cubicBezTo>
                      <a:pt x="898" y="11"/>
                      <a:pt x="874" y="1"/>
                      <a:pt x="8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25"/>
              <p:cNvSpPr/>
              <p:nvPr/>
            </p:nvSpPr>
            <p:spPr>
              <a:xfrm rot="10622368">
                <a:off x="9252275" y="3081048"/>
                <a:ext cx="1036822" cy="947094"/>
              </a:xfrm>
              <a:custGeom>
                <a:avLst/>
                <a:gdLst/>
                <a:ahLst/>
                <a:cxnLst/>
                <a:rect l="l" t="t" r="r" b="b"/>
                <a:pathLst>
                  <a:path w="4018" h="5017" extrusionOk="0">
                    <a:moveTo>
                      <a:pt x="3951" y="1"/>
                    </a:moveTo>
                    <a:cubicBezTo>
                      <a:pt x="3948" y="1"/>
                      <a:pt x="3946" y="1"/>
                      <a:pt x="3944" y="1"/>
                    </a:cubicBezTo>
                    <a:cubicBezTo>
                      <a:pt x="3929" y="6"/>
                      <a:pt x="3911" y="10"/>
                      <a:pt x="3897" y="14"/>
                    </a:cubicBezTo>
                    <a:cubicBezTo>
                      <a:pt x="3869" y="29"/>
                      <a:pt x="3846" y="47"/>
                      <a:pt x="3822" y="61"/>
                    </a:cubicBezTo>
                    <a:cubicBezTo>
                      <a:pt x="3744" y="117"/>
                      <a:pt x="3669" y="173"/>
                      <a:pt x="3590" y="224"/>
                    </a:cubicBezTo>
                    <a:cubicBezTo>
                      <a:pt x="3483" y="303"/>
                      <a:pt x="3371" y="382"/>
                      <a:pt x="3264" y="461"/>
                    </a:cubicBezTo>
                    <a:cubicBezTo>
                      <a:pt x="3075" y="600"/>
                      <a:pt x="2884" y="740"/>
                      <a:pt x="2693" y="879"/>
                    </a:cubicBezTo>
                    <a:cubicBezTo>
                      <a:pt x="2539" y="991"/>
                      <a:pt x="2391" y="1107"/>
                      <a:pt x="2242" y="1228"/>
                    </a:cubicBezTo>
                    <a:cubicBezTo>
                      <a:pt x="2116" y="1330"/>
                      <a:pt x="1996" y="1433"/>
                      <a:pt x="1880" y="1544"/>
                    </a:cubicBezTo>
                    <a:cubicBezTo>
                      <a:pt x="1782" y="1632"/>
                      <a:pt x="1689" y="1720"/>
                      <a:pt x="1596" y="1814"/>
                    </a:cubicBezTo>
                    <a:cubicBezTo>
                      <a:pt x="1429" y="1995"/>
                      <a:pt x="1271" y="2181"/>
                      <a:pt x="1117" y="2376"/>
                    </a:cubicBezTo>
                    <a:cubicBezTo>
                      <a:pt x="983" y="2553"/>
                      <a:pt x="852" y="2739"/>
                      <a:pt x="736" y="2934"/>
                    </a:cubicBezTo>
                    <a:cubicBezTo>
                      <a:pt x="666" y="3055"/>
                      <a:pt x="597" y="3181"/>
                      <a:pt x="536" y="3306"/>
                    </a:cubicBezTo>
                    <a:cubicBezTo>
                      <a:pt x="503" y="3372"/>
                      <a:pt x="471" y="3436"/>
                      <a:pt x="443" y="3505"/>
                    </a:cubicBezTo>
                    <a:cubicBezTo>
                      <a:pt x="415" y="3571"/>
                      <a:pt x="387" y="3632"/>
                      <a:pt x="364" y="3692"/>
                    </a:cubicBezTo>
                    <a:cubicBezTo>
                      <a:pt x="290" y="3896"/>
                      <a:pt x="230" y="4101"/>
                      <a:pt x="159" y="4273"/>
                    </a:cubicBezTo>
                    <a:cubicBezTo>
                      <a:pt x="131" y="4366"/>
                      <a:pt x="113" y="4426"/>
                      <a:pt x="95" y="4487"/>
                    </a:cubicBezTo>
                    <a:cubicBezTo>
                      <a:pt x="80" y="4552"/>
                      <a:pt x="57" y="4612"/>
                      <a:pt x="43" y="4673"/>
                    </a:cubicBezTo>
                    <a:cubicBezTo>
                      <a:pt x="29" y="4733"/>
                      <a:pt x="15" y="4799"/>
                      <a:pt x="7" y="4859"/>
                    </a:cubicBezTo>
                    <a:cubicBezTo>
                      <a:pt x="1" y="4891"/>
                      <a:pt x="1" y="4928"/>
                      <a:pt x="1" y="4961"/>
                    </a:cubicBezTo>
                    <a:cubicBezTo>
                      <a:pt x="8" y="4995"/>
                      <a:pt x="32" y="5016"/>
                      <a:pt x="61" y="5016"/>
                    </a:cubicBezTo>
                    <a:cubicBezTo>
                      <a:pt x="72" y="5016"/>
                      <a:pt x="83" y="5014"/>
                      <a:pt x="95" y="5007"/>
                    </a:cubicBezTo>
                    <a:cubicBezTo>
                      <a:pt x="118" y="4994"/>
                      <a:pt x="140" y="4984"/>
                      <a:pt x="164" y="4975"/>
                    </a:cubicBezTo>
                    <a:cubicBezTo>
                      <a:pt x="224" y="4947"/>
                      <a:pt x="285" y="4919"/>
                      <a:pt x="336" y="4882"/>
                    </a:cubicBezTo>
                    <a:cubicBezTo>
                      <a:pt x="434" y="4803"/>
                      <a:pt x="531" y="4728"/>
                      <a:pt x="629" y="4649"/>
                    </a:cubicBezTo>
                    <a:cubicBezTo>
                      <a:pt x="777" y="4529"/>
                      <a:pt x="927" y="4408"/>
                      <a:pt x="1075" y="4282"/>
                    </a:cubicBezTo>
                    <a:cubicBezTo>
                      <a:pt x="1294" y="4101"/>
                      <a:pt x="1522" y="3915"/>
                      <a:pt x="1730" y="3720"/>
                    </a:cubicBezTo>
                    <a:cubicBezTo>
                      <a:pt x="1820" y="3640"/>
                      <a:pt x="1903" y="3557"/>
                      <a:pt x="1977" y="3469"/>
                    </a:cubicBezTo>
                    <a:cubicBezTo>
                      <a:pt x="2098" y="3334"/>
                      <a:pt x="2200" y="3190"/>
                      <a:pt x="2298" y="3041"/>
                    </a:cubicBezTo>
                    <a:cubicBezTo>
                      <a:pt x="2382" y="2911"/>
                      <a:pt x="2466" y="2776"/>
                      <a:pt x="2545" y="2641"/>
                    </a:cubicBezTo>
                    <a:cubicBezTo>
                      <a:pt x="2637" y="2484"/>
                      <a:pt x="2730" y="2330"/>
                      <a:pt x="2818" y="2167"/>
                    </a:cubicBezTo>
                    <a:cubicBezTo>
                      <a:pt x="2893" y="2033"/>
                      <a:pt x="2963" y="1902"/>
                      <a:pt x="3037" y="1767"/>
                    </a:cubicBezTo>
                    <a:cubicBezTo>
                      <a:pt x="3120" y="1619"/>
                      <a:pt x="3191" y="1469"/>
                      <a:pt x="3264" y="1316"/>
                    </a:cubicBezTo>
                    <a:cubicBezTo>
                      <a:pt x="3330" y="1186"/>
                      <a:pt x="3395" y="1057"/>
                      <a:pt x="3460" y="926"/>
                    </a:cubicBezTo>
                    <a:cubicBezTo>
                      <a:pt x="3525" y="791"/>
                      <a:pt x="3599" y="660"/>
                      <a:pt x="3693" y="544"/>
                    </a:cubicBezTo>
                    <a:cubicBezTo>
                      <a:pt x="3753" y="465"/>
                      <a:pt x="3813" y="387"/>
                      <a:pt x="3869" y="303"/>
                    </a:cubicBezTo>
                    <a:cubicBezTo>
                      <a:pt x="3916" y="248"/>
                      <a:pt x="3953" y="186"/>
                      <a:pt x="3990" y="126"/>
                    </a:cubicBezTo>
                    <a:cubicBezTo>
                      <a:pt x="4000" y="108"/>
                      <a:pt x="4009" y="89"/>
                      <a:pt x="4013" y="70"/>
                    </a:cubicBezTo>
                    <a:cubicBezTo>
                      <a:pt x="4017" y="35"/>
                      <a:pt x="3989" y="1"/>
                      <a:pt x="39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25"/>
              <p:cNvSpPr/>
              <p:nvPr/>
            </p:nvSpPr>
            <p:spPr>
              <a:xfrm rot="-4012346">
                <a:off x="9571201" y="2187175"/>
                <a:ext cx="293388" cy="1145698"/>
              </a:xfrm>
              <a:custGeom>
                <a:avLst/>
                <a:gdLst/>
                <a:ahLst/>
                <a:cxnLst/>
                <a:rect l="l" t="t" r="r" b="b"/>
                <a:pathLst>
                  <a:path w="1554" h="6069" extrusionOk="0">
                    <a:moveTo>
                      <a:pt x="842" y="1"/>
                    </a:moveTo>
                    <a:cubicBezTo>
                      <a:pt x="818" y="6"/>
                      <a:pt x="795" y="20"/>
                      <a:pt x="781" y="39"/>
                    </a:cubicBezTo>
                    <a:cubicBezTo>
                      <a:pt x="763" y="67"/>
                      <a:pt x="749" y="95"/>
                      <a:pt x="739" y="122"/>
                    </a:cubicBezTo>
                    <a:cubicBezTo>
                      <a:pt x="711" y="202"/>
                      <a:pt x="689" y="275"/>
                      <a:pt x="661" y="350"/>
                    </a:cubicBezTo>
                    <a:cubicBezTo>
                      <a:pt x="614" y="498"/>
                      <a:pt x="563" y="652"/>
                      <a:pt x="522" y="805"/>
                    </a:cubicBezTo>
                    <a:cubicBezTo>
                      <a:pt x="484" y="936"/>
                      <a:pt x="451" y="1071"/>
                      <a:pt x="423" y="1206"/>
                    </a:cubicBezTo>
                    <a:cubicBezTo>
                      <a:pt x="400" y="1326"/>
                      <a:pt x="372" y="1447"/>
                      <a:pt x="344" y="1563"/>
                    </a:cubicBezTo>
                    <a:cubicBezTo>
                      <a:pt x="321" y="1674"/>
                      <a:pt x="298" y="1781"/>
                      <a:pt x="275" y="1893"/>
                    </a:cubicBezTo>
                    <a:cubicBezTo>
                      <a:pt x="224" y="2088"/>
                      <a:pt x="177" y="2284"/>
                      <a:pt x="135" y="2483"/>
                    </a:cubicBezTo>
                    <a:cubicBezTo>
                      <a:pt x="108" y="2605"/>
                      <a:pt x="84" y="2721"/>
                      <a:pt x="65" y="2846"/>
                    </a:cubicBezTo>
                    <a:cubicBezTo>
                      <a:pt x="33" y="3102"/>
                      <a:pt x="0" y="3362"/>
                      <a:pt x="9" y="3622"/>
                    </a:cubicBezTo>
                    <a:cubicBezTo>
                      <a:pt x="14" y="3753"/>
                      <a:pt x="24" y="3883"/>
                      <a:pt x="42" y="4008"/>
                    </a:cubicBezTo>
                    <a:cubicBezTo>
                      <a:pt x="75" y="4236"/>
                      <a:pt x="131" y="4450"/>
                      <a:pt x="200" y="4664"/>
                    </a:cubicBezTo>
                    <a:cubicBezTo>
                      <a:pt x="284" y="4915"/>
                      <a:pt x="387" y="5156"/>
                      <a:pt x="498" y="5394"/>
                    </a:cubicBezTo>
                    <a:cubicBezTo>
                      <a:pt x="591" y="5589"/>
                      <a:pt x="689" y="5780"/>
                      <a:pt x="763" y="5984"/>
                    </a:cubicBezTo>
                    <a:cubicBezTo>
                      <a:pt x="767" y="6003"/>
                      <a:pt x="777" y="6017"/>
                      <a:pt x="790" y="6036"/>
                    </a:cubicBezTo>
                    <a:cubicBezTo>
                      <a:pt x="809" y="6057"/>
                      <a:pt x="832" y="6068"/>
                      <a:pt x="855" y="6068"/>
                    </a:cubicBezTo>
                    <a:cubicBezTo>
                      <a:pt x="868" y="6068"/>
                      <a:pt x="881" y="6065"/>
                      <a:pt x="893" y="6059"/>
                    </a:cubicBezTo>
                    <a:cubicBezTo>
                      <a:pt x="916" y="6049"/>
                      <a:pt x="934" y="6031"/>
                      <a:pt x="949" y="6012"/>
                    </a:cubicBezTo>
                    <a:cubicBezTo>
                      <a:pt x="986" y="5961"/>
                      <a:pt x="1024" y="5910"/>
                      <a:pt x="1051" y="5854"/>
                    </a:cubicBezTo>
                    <a:cubicBezTo>
                      <a:pt x="1116" y="5742"/>
                      <a:pt x="1176" y="5626"/>
                      <a:pt x="1219" y="5501"/>
                    </a:cubicBezTo>
                    <a:cubicBezTo>
                      <a:pt x="1256" y="5399"/>
                      <a:pt x="1288" y="5296"/>
                      <a:pt x="1316" y="5194"/>
                    </a:cubicBezTo>
                    <a:cubicBezTo>
                      <a:pt x="1372" y="5004"/>
                      <a:pt x="1427" y="4808"/>
                      <a:pt x="1464" y="4613"/>
                    </a:cubicBezTo>
                    <a:cubicBezTo>
                      <a:pt x="1488" y="4487"/>
                      <a:pt x="1511" y="4358"/>
                      <a:pt x="1526" y="4227"/>
                    </a:cubicBezTo>
                    <a:cubicBezTo>
                      <a:pt x="1539" y="4097"/>
                      <a:pt x="1544" y="3967"/>
                      <a:pt x="1548" y="3837"/>
                    </a:cubicBezTo>
                    <a:cubicBezTo>
                      <a:pt x="1554" y="3683"/>
                      <a:pt x="1548" y="3534"/>
                      <a:pt x="1535" y="3386"/>
                    </a:cubicBezTo>
                    <a:cubicBezTo>
                      <a:pt x="1516" y="3107"/>
                      <a:pt x="1464" y="2832"/>
                      <a:pt x="1404" y="2558"/>
                    </a:cubicBezTo>
                    <a:cubicBezTo>
                      <a:pt x="1330" y="2256"/>
                      <a:pt x="1256" y="1953"/>
                      <a:pt x="1176" y="1652"/>
                    </a:cubicBezTo>
                    <a:cubicBezTo>
                      <a:pt x="1084" y="1275"/>
                      <a:pt x="1028" y="899"/>
                      <a:pt x="1009" y="513"/>
                    </a:cubicBezTo>
                    <a:cubicBezTo>
                      <a:pt x="1005" y="425"/>
                      <a:pt x="1000" y="336"/>
                      <a:pt x="986" y="247"/>
                    </a:cubicBezTo>
                    <a:cubicBezTo>
                      <a:pt x="977" y="196"/>
                      <a:pt x="968" y="146"/>
                      <a:pt x="953" y="95"/>
                    </a:cubicBezTo>
                    <a:cubicBezTo>
                      <a:pt x="944" y="71"/>
                      <a:pt x="934" y="52"/>
                      <a:pt x="921" y="34"/>
                    </a:cubicBezTo>
                    <a:cubicBezTo>
                      <a:pt x="898" y="11"/>
                      <a:pt x="874" y="1"/>
                      <a:pt x="8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25"/>
              <p:cNvSpPr/>
              <p:nvPr/>
            </p:nvSpPr>
            <p:spPr>
              <a:xfrm rot="-326561">
                <a:off x="10264700" y="2910399"/>
                <a:ext cx="221450" cy="201049"/>
              </a:xfrm>
              <a:custGeom>
                <a:avLst/>
                <a:gdLst/>
                <a:ahLst/>
                <a:cxnLst/>
                <a:rect l="l" t="t" r="r" b="b"/>
                <a:pathLst>
                  <a:path w="508" h="606" extrusionOk="0">
                    <a:moveTo>
                      <a:pt x="233" y="1"/>
                    </a:moveTo>
                    <a:cubicBezTo>
                      <a:pt x="142" y="1"/>
                      <a:pt x="64" y="68"/>
                      <a:pt x="43" y="147"/>
                    </a:cubicBezTo>
                    <a:cubicBezTo>
                      <a:pt x="0" y="295"/>
                      <a:pt x="79" y="491"/>
                      <a:pt x="205" y="574"/>
                    </a:cubicBezTo>
                    <a:cubicBezTo>
                      <a:pt x="239" y="596"/>
                      <a:pt x="275" y="606"/>
                      <a:pt x="310" y="606"/>
                    </a:cubicBezTo>
                    <a:cubicBezTo>
                      <a:pt x="366" y="606"/>
                      <a:pt x="419" y="579"/>
                      <a:pt x="456" y="527"/>
                    </a:cubicBezTo>
                    <a:cubicBezTo>
                      <a:pt x="498" y="477"/>
                      <a:pt x="508" y="416"/>
                      <a:pt x="508" y="360"/>
                    </a:cubicBezTo>
                    <a:cubicBezTo>
                      <a:pt x="508" y="203"/>
                      <a:pt x="433" y="77"/>
                      <a:pt x="317" y="21"/>
                    </a:cubicBezTo>
                    <a:cubicBezTo>
                      <a:pt x="289" y="7"/>
                      <a:pt x="260" y="1"/>
                      <a:pt x="2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25"/>
              <p:cNvSpPr/>
              <p:nvPr/>
            </p:nvSpPr>
            <p:spPr>
              <a:xfrm rot="3722702">
                <a:off x="10748863" y="2645336"/>
                <a:ext cx="837110" cy="1011930"/>
              </a:xfrm>
              <a:custGeom>
                <a:avLst/>
                <a:gdLst/>
                <a:ahLst/>
                <a:cxnLst/>
                <a:rect l="l" t="t" r="r" b="b"/>
                <a:pathLst>
                  <a:path w="4018" h="5017" extrusionOk="0">
                    <a:moveTo>
                      <a:pt x="3951" y="1"/>
                    </a:moveTo>
                    <a:cubicBezTo>
                      <a:pt x="3948" y="1"/>
                      <a:pt x="3946" y="1"/>
                      <a:pt x="3944" y="1"/>
                    </a:cubicBezTo>
                    <a:cubicBezTo>
                      <a:pt x="3929" y="6"/>
                      <a:pt x="3911" y="10"/>
                      <a:pt x="3897" y="14"/>
                    </a:cubicBezTo>
                    <a:cubicBezTo>
                      <a:pt x="3869" y="29"/>
                      <a:pt x="3846" y="47"/>
                      <a:pt x="3822" y="61"/>
                    </a:cubicBezTo>
                    <a:cubicBezTo>
                      <a:pt x="3744" y="117"/>
                      <a:pt x="3669" y="173"/>
                      <a:pt x="3590" y="224"/>
                    </a:cubicBezTo>
                    <a:cubicBezTo>
                      <a:pt x="3483" y="303"/>
                      <a:pt x="3371" y="382"/>
                      <a:pt x="3264" y="461"/>
                    </a:cubicBezTo>
                    <a:cubicBezTo>
                      <a:pt x="3075" y="600"/>
                      <a:pt x="2884" y="740"/>
                      <a:pt x="2693" y="879"/>
                    </a:cubicBezTo>
                    <a:cubicBezTo>
                      <a:pt x="2539" y="991"/>
                      <a:pt x="2391" y="1107"/>
                      <a:pt x="2242" y="1228"/>
                    </a:cubicBezTo>
                    <a:cubicBezTo>
                      <a:pt x="2116" y="1330"/>
                      <a:pt x="1996" y="1433"/>
                      <a:pt x="1880" y="1544"/>
                    </a:cubicBezTo>
                    <a:cubicBezTo>
                      <a:pt x="1782" y="1632"/>
                      <a:pt x="1689" y="1720"/>
                      <a:pt x="1596" y="1814"/>
                    </a:cubicBezTo>
                    <a:cubicBezTo>
                      <a:pt x="1429" y="1995"/>
                      <a:pt x="1271" y="2181"/>
                      <a:pt x="1117" y="2376"/>
                    </a:cubicBezTo>
                    <a:cubicBezTo>
                      <a:pt x="983" y="2553"/>
                      <a:pt x="852" y="2739"/>
                      <a:pt x="736" y="2934"/>
                    </a:cubicBezTo>
                    <a:cubicBezTo>
                      <a:pt x="666" y="3055"/>
                      <a:pt x="597" y="3181"/>
                      <a:pt x="536" y="3306"/>
                    </a:cubicBezTo>
                    <a:cubicBezTo>
                      <a:pt x="503" y="3372"/>
                      <a:pt x="471" y="3436"/>
                      <a:pt x="443" y="3505"/>
                    </a:cubicBezTo>
                    <a:cubicBezTo>
                      <a:pt x="415" y="3571"/>
                      <a:pt x="387" y="3632"/>
                      <a:pt x="364" y="3692"/>
                    </a:cubicBezTo>
                    <a:cubicBezTo>
                      <a:pt x="290" y="3896"/>
                      <a:pt x="230" y="4101"/>
                      <a:pt x="159" y="4273"/>
                    </a:cubicBezTo>
                    <a:cubicBezTo>
                      <a:pt x="131" y="4366"/>
                      <a:pt x="113" y="4426"/>
                      <a:pt x="95" y="4487"/>
                    </a:cubicBezTo>
                    <a:cubicBezTo>
                      <a:pt x="80" y="4552"/>
                      <a:pt x="57" y="4612"/>
                      <a:pt x="43" y="4673"/>
                    </a:cubicBezTo>
                    <a:cubicBezTo>
                      <a:pt x="29" y="4733"/>
                      <a:pt x="15" y="4799"/>
                      <a:pt x="7" y="4859"/>
                    </a:cubicBezTo>
                    <a:cubicBezTo>
                      <a:pt x="1" y="4891"/>
                      <a:pt x="1" y="4928"/>
                      <a:pt x="1" y="4961"/>
                    </a:cubicBezTo>
                    <a:cubicBezTo>
                      <a:pt x="8" y="4995"/>
                      <a:pt x="32" y="5016"/>
                      <a:pt x="61" y="5016"/>
                    </a:cubicBezTo>
                    <a:cubicBezTo>
                      <a:pt x="72" y="5016"/>
                      <a:pt x="83" y="5014"/>
                      <a:pt x="95" y="5007"/>
                    </a:cubicBezTo>
                    <a:cubicBezTo>
                      <a:pt x="118" y="4994"/>
                      <a:pt x="140" y="4984"/>
                      <a:pt x="164" y="4975"/>
                    </a:cubicBezTo>
                    <a:cubicBezTo>
                      <a:pt x="224" y="4947"/>
                      <a:pt x="285" y="4919"/>
                      <a:pt x="336" y="4882"/>
                    </a:cubicBezTo>
                    <a:cubicBezTo>
                      <a:pt x="434" y="4803"/>
                      <a:pt x="531" y="4728"/>
                      <a:pt x="629" y="4649"/>
                    </a:cubicBezTo>
                    <a:cubicBezTo>
                      <a:pt x="777" y="4529"/>
                      <a:pt x="927" y="4408"/>
                      <a:pt x="1075" y="4282"/>
                    </a:cubicBezTo>
                    <a:cubicBezTo>
                      <a:pt x="1294" y="4101"/>
                      <a:pt x="1522" y="3915"/>
                      <a:pt x="1730" y="3720"/>
                    </a:cubicBezTo>
                    <a:cubicBezTo>
                      <a:pt x="1820" y="3640"/>
                      <a:pt x="1903" y="3557"/>
                      <a:pt x="1977" y="3469"/>
                    </a:cubicBezTo>
                    <a:cubicBezTo>
                      <a:pt x="2098" y="3334"/>
                      <a:pt x="2200" y="3190"/>
                      <a:pt x="2298" y="3041"/>
                    </a:cubicBezTo>
                    <a:cubicBezTo>
                      <a:pt x="2382" y="2911"/>
                      <a:pt x="2466" y="2776"/>
                      <a:pt x="2545" y="2641"/>
                    </a:cubicBezTo>
                    <a:cubicBezTo>
                      <a:pt x="2637" y="2484"/>
                      <a:pt x="2730" y="2330"/>
                      <a:pt x="2818" y="2167"/>
                    </a:cubicBezTo>
                    <a:cubicBezTo>
                      <a:pt x="2893" y="2033"/>
                      <a:pt x="2963" y="1902"/>
                      <a:pt x="3037" y="1767"/>
                    </a:cubicBezTo>
                    <a:cubicBezTo>
                      <a:pt x="3120" y="1619"/>
                      <a:pt x="3191" y="1469"/>
                      <a:pt x="3264" y="1316"/>
                    </a:cubicBezTo>
                    <a:cubicBezTo>
                      <a:pt x="3330" y="1186"/>
                      <a:pt x="3395" y="1057"/>
                      <a:pt x="3460" y="926"/>
                    </a:cubicBezTo>
                    <a:cubicBezTo>
                      <a:pt x="3525" y="791"/>
                      <a:pt x="3599" y="660"/>
                      <a:pt x="3693" y="544"/>
                    </a:cubicBezTo>
                    <a:cubicBezTo>
                      <a:pt x="3753" y="465"/>
                      <a:pt x="3813" y="387"/>
                      <a:pt x="3869" y="303"/>
                    </a:cubicBezTo>
                    <a:cubicBezTo>
                      <a:pt x="3916" y="248"/>
                      <a:pt x="3953" y="186"/>
                      <a:pt x="3990" y="126"/>
                    </a:cubicBezTo>
                    <a:cubicBezTo>
                      <a:pt x="4000" y="108"/>
                      <a:pt x="4009" y="89"/>
                      <a:pt x="4013" y="70"/>
                    </a:cubicBezTo>
                    <a:cubicBezTo>
                      <a:pt x="4017" y="35"/>
                      <a:pt x="3989" y="1"/>
                      <a:pt x="39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75" name="Google Shape;1075;p25"/>
            <p:cNvGrpSpPr/>
            <p:nvPr/>
          </p:nvGrpSpPr>
          <p:grpSpPr>
            <a:xfrm rot="-6295340">
              <a:off x="1227958" y="4412647"/>
              <a:ext cx="1196588" cy="1174895"/>
              <a:chOff x="9133465" y="1735247"/>
              <a:chExt cx="2677088" cy="2627987"/>
            </a:xfrm>
          </p:grpSpPr>
          <p:sp>
            <p:nvSpPr>
              <p:cNvPr id="1076" name="Google Shape;1076;p25"/>
              <p:cNvSpPr/>
              <p:nvPr/>
            </p:nvSpPr>
            <p:spPr>
              <a:xfrm>
                <a:off x="10462475" y="1974825"/>
                <a:ext cx="1036825" cy="947097"/>
              </a:xfrm>
              <a:custGeom>
                <a:avLst/>
                <a:gdLst/>
                <a:ahLst/>
                <a:cxnLst/>
                <a:rect l="l" t="t" r="r" b="b"/>
                <a:pathLst>
                  <a:path w="4018" h="5017" extrusionOk="0">
                    <a:moveTo>
                      <a:pt x="3951" y="1"/>
                    </a:moveTo>
                    <a:cubicBezTo>
                      <a:pt x="3948" y="1"/>
                      <a:pt x="3946" y="1"/>
                      <a:pt x="3944" y="1"/>
                    </a:cubicBezTo>
                    <a:cubicBezTo>
                      <a:pt x="3929" y="6"/>
                      <a:pt x="3911" y="10"/>
                      <a:pt x="3897" y="14"/>
                    </a:cubicBezTo>
                    <a:cubicBezTo>
                      <a:pt x="3869" y="29"/>
                      <a:pt x="3846" y="47"/>
                      <a:pt x="3822" y="61"/>
                    </a:cubicBezTo>
                    <a:cubicBezTo>
                      <a:pt x="3744" y="117"/>
                      <a:pt x="3669" y="173"/>
                      <a:pt x="3590" y="224"/>
                    </a:cubicBezTo>
                    <a:cubicBezTo>
                      <a:pt x="3483" y="303"/>
                      <a:pt x="3371" y="382"/>
                      <a:pt x="3264" y="461"/>
                    </a:cubicBezTo>
                    <a:cubicBezTo>
                      <a:pt x="3075" y="600"/>
                      <a:pt x="2884" y="740"/>
                      <a:pt x="2693" y="879"/>
                    </a:cubicBezTo>
                    <a:cubicBezTo>
                      <a:pt x="2539" y="991"/>
                      <a:pt x="2391" y="1107"/>
                      <a:pt x="2242" y="1228"/>
                    </a:cubicBezTo>
                    <a:cubicBezTo>
                      <a:pt x="2116" y="1330"/>
                      <a:pt x="1996" y="1433"/>
                      <a:pt x="1880" y="1544"/>
                    </a:cubicBezTo>
                    <a:cubicBezTo>
                      <a:pt x="1782" y="1632"/>
                      <a:pt x="1689" y="1720"/>
                      <a:pt x="1596" y="1814"/>
                    </a:cubicBezTo>
                    <a:cubicBezTo>
                      <a:pt x="1429" y="1995"/>
                      <a:pt x="1271" y="2181"/>
                      <a:pt x="1117" y="2376"/>
                    </a:cubicBezTo>
                    <a:cubicBezTo>
                      <a:pt x="983" y="2553"/>
                      <a:pt x="852" y="2739"/>
                      <a:pt x="736" y="2934"/>
                    </a:cubicBezTo>
                    <a:cubicBezTo>
                      <a:pt x="666" y="3055"/>
                      <a:pt x="597" y="3181"/>
                      <a:pt x="536" y="3306"/>
                    </a:cubicBezTo>
                    <a:cubicBezTo>
                      <a:pt x="503" y="3372"/>
                      <a:pt x="471" y="3436"/>
                      <a:pt x="443" y="3505"/>
                    </a:cubicBezTo>
                    <a:cubicBezTo>
                      <a:pt x="415" y="3571"/>
                      <a:pt x="387" y="3632"/>
                      <a:pt x="364" y="3692"/>
                    </a:cubicBezTo>
                    <a:cubicBezTo>
                      <a:pt x="290" y="3896"/>
                      <a:pt x="230" y="4101"/>
                      <a:pt x="159" y="4273"/>
                    </a:cubicBezTo>
                    <a:cubicBezTo>
                      <a:pt x="131" y="4366"/>
                      <a:pt x="113" y="4426"/>
                      <a:pt x="95" y="4487"/>
                    </a:cubicBezTo>
                    <a:cubicBezTo>
                      <a:pt x="80" y="4552"/>
                      <a:pt x="57" y="4612"/>
                      <a:pt x="43" y="4673"/>
                    </a:cubicBezTo>
                    <a:cubicBezTo>
                      <a:pt x="29" y="4733"/>
                      <a:pt x="15" y="4799"/>
                      <a:pt x="7" y="4859"/>
                    </a:cubicBezTo>
                    <a:cubicBezTo>
                      <a:pt x="1" y="4891"/>
                      <a:pt x="1" y="4928"/>
                      <a:pt x="1" y="4961"/>
                    </a:cubicBezTo>
                    <a:cubicBezTo>
                      <a:pt x="8" y="4995"/>
                      <a:pt x="32" y="5016"/>
                      <a:pt x="61" y="5016"/>
                    </a:cubicBezTo>
                    <a:cubicBezTo>
                      <a:pt x="72" y="5016"/>
                      <a:pt x="83" y="5014"/>
                      <a:pt x="95" y="5007"/>
                    </a:cubicBezTo>
                    <a:cubicBezTo>
                      <a:pt x="118" y="4994"/>
                      <a:pt x="140" y="4984"/>
                      <a:pt x="164" y="4975"/>
                    </a:cubicBezTo>
                    <a:cubicBezTo>
                      <a:pt x="224" y="4947"/>
                      <a:pt x="285" y="4919"/>
                      <a:pt x="336" y="4882"/>
                    </a:cubicBezTo>
                    <a:cubicBezTo>
                      <a:pt x="434" y="4803"/>
                      <a:pt x="531" y="4728"/>
                      <a:pt x="629" y="4649"/>
                    </a:cubicBezTo>
                    <a:cubicBezTo>
                      <a:pt x="777" y="4529"/>
                      <a:pt x="927" y="4408"/>
                      <a:pt x="1075" y="4282"/>
                    </a:cubicBezTo>
                    <a:cubicBezTo>
                      <a:pt x="1294" y="4101"/>
                      <a:pt x="1522" y="3915"/>
                      <a:pt x="1730" y="3720"/>
                    </a:cubicBezTo>
                    <a:cubicBezTo>
                      <a:pt x="1820" y="3640"/>
                      <a:pt x="1903" y="3557"/>
                      <a:pt x="1977" y="3469"/>
                    </a:cubicBezTo>
                    <a:cubicBezTo>
                      <a:pt x="2098" y="3334"/>
                      <a:pt x="2200" y="3190"/>
                      <a:pt x="2298" y="3041"/>
                    </a:cubicBezTo>
                    <a:cubicBezTo>
                      <a:pt x="2382" y="2911"/>
                      <a:pt x="2466" y="2776"/>
                      <a:pt x="2545" y="2641"/>
                    </a:cubicBezTo>
                    <a:cubicBezTo>
                      <a:pt x="2637" y="2484"/>
                      <a:pt x="2730" y="2330"/>
                      <a:pt x="2818" y="2167"/>
                    </a:cubicBezTo>
                    <a:cubicBezTo>
                      <a:pt x="2893" y="2033"/>
                      <a:pt x="2963" y="1902"/>
                      <a:pt x="3037" y="1767"/>
                    </a:cubicBezTo>
                    <a:cubicBezTo>
                      <a:pt x="3120" y="1619"/>
                      <a:pt x="3191" y="1469"/>
                      <a:pt x="3264" y="1316"/>
                    </a:cubicBezTo>
                    <a:cubicBezTo>
                      <a:pt x="3330" y="1186"/>
                      <a:pt x="3395" y="1057"/>
                      <a:pt x="3460" y="926"/>
                    </a:cubicBezTo>
                    <a:cubicBezTo>
                      <a:pt x="3525" y="791"/>
                      <a:pt x="3599" y="660"/>
                      <a:pt x="3693" y="544"/>
                    </a:cubicBezTo>
                    <a:cubicBezTo>
                      <a:pt x="3753" y="465"/>
                      <a:pt x="3813" y="387"/>
                      <a:pt x="3869" y="303"/>
                    </a:cubicBezTo>
                    <a:cubicBezTo>
                      <a:pt x="3916" y="248"/>
                      <a:pt x="3953" y="186"/>
                      <a:pt x="3990" y="126"/>
                    </a:cubicBezTo>
                    <a:cubicBezTo>
                      <a:pt x="4000" y="108"/>
                      <a:pt x="4009" y="89"/>
                      <a:pt x="4013" y="70"/>
                    </a:cubicBezTo>
                    <a:cubicBezTo>
                      <a:pt x="4017" y="35"/>
                      <a:pt x="3989" y="1"/>
                      <a:pt x="39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25"/>
              <p:cNvSpPr/>
              <p:nvPr/>
            </p:nvSpPr>
            <p:spPr>
              <a:xfrm rot="-558459">
                <a:off x="10091951" y="1751430"/>
                <a:ext cx="293388" cy="1145694"/>
              </a:xfrm>
              <a:custGeom>
                <a:avLst/>
                <a:gdLst/>
                <a:ahLst/>
                <a:cxnLst/>
                <a:rect l="l" t="t" r="r" b="b"/>
                <a:pathLst>
                  <a:path w="1554" h="6069" extrusionOk="0">
                    <a:moveTo>
                      <a:pt x="842" y="1"/>
                    </a:moveTo>
                    <a:cubicBezTo>
                      <a:pt x="818" y="6"/>
                      <a:pt x="795" y="20"/>
                      <a:pt x="781" y="39"/>
                    </a:cubicBezTo>
                    <a:cubicBezTo>
                      <a:pt x="763" y="67"/>
                      <a:pt x="749" y="95"/>
                      <a:pt x="739" y="122"/>
                    </a:cubicBezTo>
                    <a:cubicBezTo>
                      <a:pt x="711" y="202"/>
                      <a:pt x="689" y="275"/>
                      <a:pt x="661" y="350"/>
                    </a:cubicBezTo>
                    <a:cubicBezTo>
                      <a:pt x="614" y="498"/>
                      <a:pt x="563" y="652"/>
                      <a:pt x="522" y="805"/>
                    </a:cubicBezTo>
                    <a:cubicBezTo>
                      <a:pt x="484" y="936"/>
                      <a:pt x="451" y="1071"/>
                      <a:pt x="423" y="1206"/>
                    </a:cubicBezTo>
                    <a:cubicBezTo>
                      <a:pt x="400" y="1326"/>
                      <a:pt x="372" y="1447"/>
                      <a:pt x="344" y="1563"/>
                    </a:cubicBezTo>
                    <a:cubicBezTo>
                      <a:pt x="321" y="1674"/>
                      <a:pt x="298" y="1781"/>
                      <a:pt x="275" y="1893"/>
                    </a:cubicBezTo>
                    <a:cubicBezTo>
                      <a:pt x="224" y="2088"/>
                      <a:pt x="177" y="2284"/>
                      <a:pt x="135" y="2483"/>
                    </a:cubicBezTo>
                    <a:cubicBezTo>
                      <a:pt x="108" y="2605"/>
                      <a:pt x="84" y="2721"/>
                      <a:pt x="65" y="2846"/>
                    </a:cubicBezTo>
                    <a:cubicBezTo>
                      <a:pt x="33" y="3102"/>
                      <a:pt x="0" y="3362"/>
                      <a:pt x="9" y="3622"/>
                    </a:cubicBezTo>
                    <a:cubicBezTo>
                      <a:pt x="14" y="3753"/>
                      <a:pt x="24" y="3883"/>
                      <a:pt x="42" y="4008"/>
                    </a:cubicBezTo>
                    <a:cubicBezTo>
                      <a:pt x="75" y="4236"/>
                      <a:pt x="131" y="4450"/>
                      <a:pt x="200" y="4664"/>
                    </a:cubicBezTo>
                    <a:cubicBezTo>
                      <a:pt x="284" y="4915"/>
                      <a:pt x="387" y="5156"/>
                      <a:pt x="498" y="5394"/>
                    </a:cubicBezTo>
                    <a:cubicBezTo>
                      <a:pt x="591" y="5589"/>
                      <a:pt x="689" y="5780"/>
                      <a:pt x="763" y="5984"/>
                    </a:cubicBezTo>
                    <a:cubicBezTo>
                      <a:pt x="767" y="6003"/>
                      <a:pt x="777" y="6017"/>
                      <a:pt x="790" y="6036"/>
                    </a:cubicBezTo>
                    <a:cubicBezTo>
                      <a:pt x="809" y="6057"/>
                      <a:pt x="832" y="6068"/>
                      <a:pt x="855" y="6068"/>
                    </a:cubicBezTo>
                    <a:cubicBezTo>
                      <a:pt x="868" y="6068"/>
                      <a:pt x="881" y="6065"/>
                      <a:pt x="893" y="6059"/>
                    </a:cubicBezTo>
                    <a:cubicBezTo>
                      <a:pt x="916" y="6049"/>
                      <a:pt x="934" y="6031"/>
                      <a:pt x="949" y="6012"/>
                    </a:cubicBezTo>
                    <a:cubicBezTo>
                      <a:pt x="986" y="5961"/>
                      <a:pt x="1024" y="5910"/>
                      <a:pt x="1051" y="5854"/>
                    </a:cubicBezTo>
                    <a:cubicBezTo>
                      <a:pt x="1116" y="5742"/>
                      <a:pt x="1176" y="5626"/>
                      <a:pt x="1219" y="5501"/>
                    </a:cubicBezTo>
                    <a:cubicBezTo>
                      <a:pt x="1256" y="5399"/>
                      <a:pt x="1288" y="5296"/>
                      <a:pt x="1316" y="5194"/>
                    </a:cubicBezTo>
                    <a:cubicBezTo>
                      <a:pt x="1372" y="5004"/>
                      <a:pt x="1427" y="4808"/>
                      <a:pt x="1464" y="4613"/>
                    </a:cubicBezTo>
                    <a:cubicBezTo>
                      <a:pt x="1488" y="4487"/>
                      <a:pt x="1511" y="4358"/>
                      <a:pt x="1526" y="4227"/>
                    </a:cubicBezTo>
                    <a:cubicBezTo>
                      <a:pt x="1539" y="4097"/>
                      <a:pt x="1544" y="3967"/>
                      <a:pt x="1548" y="3837"/>
                    </a:cubicBezTo>
                    <a:cubicBezTo>
                      <a:pt x="1554" y="3683"/>
                      <a:pt x="1548" y="3534"/>
                      <a:pt x="1535" y="3386"/>
                    </a:cubicBezTo>
                    <a:cubicBezTo>
                      <a:pt x="1516" y="3107"/>
                      <a:pt x="1464" y="2832"/>
                      <a:pt x="1404" y="2558"/>
                    </a:cubicBezTo>
                    <a:cubicBezTo>
                      <a:pt x="1330" y="2256"/>
                      <a:pt x="1256" y="1953"/>
                      <a:pt x="1176" y="1652"/>
                    </a:cubicBezTo>
                    <a:cubicBezTo>
                      <a:pt x="1084" y="1275"/>
                      <a:pt x="1028" y="899"/>
                      <a:pt x="1009" y="513"/>
                    </a:cubicBezTo>
                    <a:cubicBezTo>
                      <a:pt x="1005" y="425"/>
                      <a:pt x="1000" y="336"/>
                      <a:pt x="986" y="247"/>
                    </a:cubicBezTo>
                    <a:cubicBezTo>
                      <a:pt x="977" y="196"/>
                      <a:pt x="968" y="146"/>
                      <a:pt x="953" y="95"/>
                    </a:cubicBezTo>
                    <a:cubicBezTo>
                      <a:pt x="944" y="71"/>
                      <a:pt x="934" y="52"/>
                      <a:pt x="921" y="34"/>
                    </a:cubicBezTo>
                    <a:cubicBezTo>
                      <a:pt x="898" y="11"/>
                      <a:pt x="874" y="1"/>
                      <a:pt x="8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25"/>
              <p:cNvSpPr/>
              <p:nvPr/>
            </p:nvSpPr>
            <p:spPr>
              <a:xfrm rot="8350329">
                <a:off x="10009682" y="3283377"/>
                <a:ext cx="758581" cy="947108"/>
              </a:xfrm>
              <a:custGeom>
                <a:avLst/>
                <a:gdLst/>
                <a:ahLst/>
                <a:cxnLst/>
                <a:rect l="l" t="t" r="r" b="b"/>
                <a:pathLst>
                  <a:path w="4018" h="5017" extrusionOk="0">
                    <a:moveTo>
                      <a:pt x="3951" y="1"/>
                    </a:moveTo>
                    <a:cubicBezTo>
                      <a:pt x="3948" y="1"/>
                      <a:pt x="3946" y="1"/>
                      <a:pt x="3944" y="1"/>
                    </a:cubicBezTo>
                    <a:cubicBezTo>
                      <a:pt x="3929" y="6"/>
                      <a:pt x="3911" y="10"/>
                      <a:pt x="3897" y="14"/>
                    </a:cubicBezTo>
                    <a:cubicBezTo>
                      <a:pt x="3869" y="29"/>
                      <a:pt x="3846" y="47"/>
                      <a:pt x="3822" y="61"/>
                    </a:cubicBezTo>
                    <a:cubicBezTo>
                      <a:pt x="3744" y="117"/>
                      <a:pt x="3669" y="173"/>
                      <a:pt x="3590" y="224"/>
                    </a:cubicBezTo>
                    <a:cubicBezTo>
                      <a:pt x="3483" y="303"/>
                      <a:pt x="3371" y="382"/>
                      <a:pt x="3264" y="461"/>
                    </a:cubicBezTo>
                    <a:cubicBezTo>
                      <a:pt x="3075" y="600"/>
                      <a:pt x="2884" y="740"/>
                      <a:pt x="2693" y="879"/>
                    </a:cubicBezTo>
                    <a:cubicBezTo>
                      <a:pt x="2539" y="991"/>
                      <a:pt x="2391" y="1107"/>
                      <a:pt x="2242" y="1228"/>
                    </a:cubicBezTo>
                    <a:cubicBezTo>
                      <a:pt x="2116" y="1330"/>
                      <a:pt x="1996" y="1433"/>
                      <a:pt x="1880" y="1544"/>
                    </a:cubicBezTo>
                    <a:cubicBezTo>
                      <a:pt x="1782" y="1632"/>
                      <a:pt x="1689" y="1720"/>
                      <a:pt x="1596" y="1814"/>
                    </a:cubicBezTo>
                    <a:cubicBezTo>
                      <a:pt x="1429" y="1995"/>
                      <a:pt x="1271" y="2181"/>
                      <a:pt x="1117" y="2376"/>
                    </a:cubicBezTo>
                    <a:cubicBezTo>
                      <a:pt x="983" y="2553"/>
                      <a:pt x="852" y="2739"/>
                      <a:pt x="736" y="2934"/>
                    </a:cubicBezTo>
                    <a:cubicBezTo>
                      <a:pt x="666" y="3055"/>
                      <a:pt x="597" y="3181"/>
                      <a:pt x="536" y="3306"/>
                    </a:cubicBezTo>
                    <a:cubicBezTo>
                      <a:pt x="503" y="3372"/>
                      <a:pt x="471" y="3436"/>
                      <a:pt x="443" y="3505"/>
                    </a:cubicBezTo>
                    <a:cubicBezTo>
                      <a:pt x="415" y="3571"/>
                      <a:pt x="387" y="3632"/>
                      <a:pt x="364" y="3692"/>
                    </a:cubicBezTo>
                    <a:cubicBezTo>
                      <a:pt x="290" y="3896"/>
                      <a:pt x="230" y="4101"/>
                      <a:pt x="159" y="4273"/>
                    </a:cubicBezTo>
                    <a:cubicBezTo>
                      <a:pt x="131" y="4366"/>
                      <a:pt x="113" y="4426"/>
                      <a:pt x="95" y="4487"/>
                    </a:cubicBezTo>
                    <a:cubicBezTo>
                      <a:pt x="80" y="4552"/>
                      <a:pt x="57" y="4612"/>
                      <a:pt x="43" y="4673"/>
                    </a:cubicBezTo>
                    <a:cubicBezTo>
                      <a:pt x="29" y="4733"/>
                      <a:pt x="15" y="4799"/>
                      <a:pt x="7" y="4859"/>
                    </a:cubicBezTo>
                    <a:cubicBezTo>
                      <a:pt x="1" y="4891"/>
                      <a:pt x="1" y="4928"/>
                      <a:pt x="1" y="4961"/>
                    </a:cubicBezTo>
                    <a:cubicBezTo>
                      <a:pt x="8" y="4995"/>
                      <a:pt x="32" y="5016"/>
                      <a:pt x="61" y="5016"/>
                    </a:cubicBezTo>
                    <a:cubicBezTo>
                      <a:pt x="72" y="5016"/>
                      <a:pt x="83" y="5014"/>
                      <a:pt x="95" y="5007"/>
                    </a:cubicBezTo>
                    <a:cubicBezTo>
                      <a:pt x="118" y="4994"/>
                      <a:pt x="140" y="4984"/>
                      <a:pt x="164" y="4975"/>
                    </a:cubicBezTo>
                    <a:cubicBezTo>
                      <a:pt x="224" y="4947"/>
                      <a:pt x="285" y="4919"/>
                      <a:pt x="336" y="4882"/>
                    </a:cubicBezTo>
                    <a:cubicBezTo>
                      <a:pt x="434" y="4803"/>
                      <a:pt x="531" y="4728"/>
                      <a:pt x="629" y="4649"/>
                    </a:cubicBezTo>
                    <a:cubicBezTo>
                      <a:pt x="777" y="4529"/>
                      <a:pt x="927" y="4408"/>
                      <a:pt x="1075" y="4282"/>
                    </a:cubicBezTo>
                    <a:cubicBezTo>
                      <a:pt x="1294" y="4101"/>
                      <a:pt x="1522" y="3915"/>
                      <a:pt x="1730" y="3720"/>
                    </a:cubicBezTo>
                    <a:cubicBezTo>
                      <a:pt x="1820" y="3640"/>
                      <a:pt x="1903" y="3557"/>
                      <a:pt x="1977" y="3469"/>
                    </a:cubicBezTo>
                    <a:cubicBezTo>
                      <a:pt x="2098" y="3334"/>
                      <a:pt x="2200" y="3190"/>
                      <a:pt x="2298" y="3041"/>
                    </a:cubicBezTo>
                    <a:cubicBezTo>
                      <a:pt x="2382" y="2911"/>
                      <a:pt x="2466" y="2776"/>
                      <a:pt x="2545" y="2641"/>
                    </a:cubicBezTo>
                    <a:cubicBezTo>
                      <a:pt x="2637" y="2484"/>
                      <a:pt x="2730" y="2330"/>
                      <a:pt x="2818" y="2167"/>
                    </a:cubicBezTo>
                    <a:cubicBezTo>
                      <a:pt x="2893" y="2033"/>
                      <a:pt x="2963" y="1902"/>
                      <a:pt x="3037" y="1767"/>
                    </a:cubicBezTo>
                    <a:cubicBezTo>
                      <a:pt x="3120" y="1619"/>
                      <a:pt x="3191" y="1469"/>
                      <a:pt x="3264" y="1316"/>
                    </a:cubicBezTo>
                    <a:cubicBezTo>
                      <a:pt x="3330" y="1186"/>
                      <a:pt x="3395" y="1057"/>
                      <a:pt x="3460" y="926"/>
                    </a:cubicBezTo>
                    <a:cubicBezTo>
                      <a:pt x="3525" y="791"/>
                      <a:pt x="3599" y="660"/>
                      <a:pt x="3693" y="544"/>
                    </a:cubicBezTo>
                    <a:cubicBezTo>
                      <a:pt x="3753" y="465"/>
                      <a:pt x="3813" y="387"/>
                      <a:pt x="3869" y="303"/>
                    </a:cubicBezTo>
                    <a:cubicBezTo>
                      <a:pt x="3916" y="248"/>
                      <a:pt x="3953" y="186"/>
                      <a:pt x="3990" y="126"/>
                    </a:cubicBezTo>
                    <a:cubicBezTo>
                      <a:pt x="4000" y="108"/>
                      <a:pt x="4009" y="89"/>
                      <a:pt x="4013" y="70"/>
                    </a:cubicBezTo>
                    <a:cubicBezTo>
                      <a:pt x="4017" y="35"/>
                      <a:pt x="3989" y="1"/>
                      <a:pt x="39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25"/>
              <p:cNvSpPr/>
              <p:nvPr/>
            </p:nvSpPr>
            <p:spPr>
              <a:xfrm rot="8099968">
                <a:off x="10743156" y="2946441"/>
                <a:ext cx="293389" cy="1145683"/>
              </a:xfrm>
              <a:custGeom>
                <a:avLst/>
                <a:gdLst/>
                <a:ahLst/>
                <a:cxnLst/>
                <a:rect l="l" t="t" r="r" b="b"/>
                <a:pathLst>
                  <a:path w="1554" h="6069" extrusionOk="0">
                    <a:moveTo>
                      <a:pt x="842" y="1"/>
                    </a:moveTo>
                    <a:cubicBezTo>
                      <a:pt x="818" y="6"/>
                      <a:pt x="795" y="20"/>
                      <a:pt x="781" y="39"/>
                    </a:cubicBezTo>
                    <a:cubicBezTo>
                      <a:pt x="763" y="67"/>
                      <a:pt x="749" y="95"/>
                      <a:pt x="739" y="122"/>
                    </a:cubicBezTo>
                    <a:cubicBezTo>
                      <a:pt x="711" y="202"/>
                      <a:pt x="689" y="275"/>
                      <a:pt x="661" y="350"/>
                    </a:cubicBezTo>
                    <a:cubicBezTo>
                      <a:pt x="614" y="498"/>
                      <a:pt x="563" y="652"/>
                      <a:pt x="522" y="805"/>
                    </a:cubicBezTo>
                    <a:cubicBezTo>
                      <a:pt x="484" y="936"/>
                      <a:pt x="451" y="1071"/>
                      <a:pt x="423" y="1206"/>
                    </a:cubicBezTo>
                    <a:cubicBezTo>
                      <a:pt x="400" y="1326"/>
                      <a:pt x="372" y="1447"/>
                      <a:pt x="344" y="1563"/>
                    </a:cubicBezTo>
                    <a:cubicBezTo>
                      <a:pt x="321" y="1674"/>
                      <a:pt x="298" y="1781"/>
                      <a:pt x="275" y="1893"/>
                    </a:cubicBezTo>
                    <a:cubicBezTo>
                      <a:pt x="224" y="2088"/>
                      <a:pt x="177" y="2284"/>
                      <a:pt x="135" y="2483"/>
                    </a:cubicBezTo>
                    <a:cubicBezTo>
                      <a:pt x="108" y="2605"/>
                      <a:pt x="84" y="2721"/>
                      <a:pt x="65" y="2846"/>
                    </a:cubicBezTo>
                    <a:cubicBezTo>
                      <a:pt x="33" y="3102"/>
                      <a:pt x="0" y="3362"/>
                      <a:pt x="9" y="3622"/>
                    </a:cubicBezTo>
                    <a:cubicBezTo>
                      <a:pt x="14" y="3753"/>
                      <a:pt x="24" y="3883"/>
                      <a:pt x="42" y="4008"/>
                    </a:cubicBezTo>
                    <a:cubicBezTo>
                      <a:pt x="75" y="4236"/>
                      <a:pt x="131" y="4450"/>
                      <a:pt x="200" y="4664"/>
                    </a:cubicBezTo>
                    <a:cubicBezTo>
                      <a:pt x="284" y="4915"/>
                      <a:pt x="387" y="5156"/>
                      <a:pt x="498" y="5394"/>
                    </a:cubicBezTo>
                    <a:cubicBezTo>
                      <a:pt x="591" y="5589"/>
                      <a:pt x="689" y="5780"/>
                      <a:pt x="763" y="5984"/>
                    </a:cubicBezTo>
                    <a:cubicBezTo>
                      <a:pt x="767" y="6003"/>
                      <a:pt x="777" y="6017"/>
                      <a:pt x="790" y="6036"/>
                    </a:cubicBezTo>
                    <a:cubicBezTo>
                      <a:pt x="809" y="6057"/>
                      <a:pt x="832" y="6068"/>
                      <a:pt x="855" y="6068"/>
                    </a:cubicBezTo>
                    <a:cubicBezTo>
                      <a:pt x="868" y="6068"/>
                      <a:pt x="881" y="6065"/>
                      <a:pt x="893" y="6059"/>
                    </a:cubicBezTo>
                    <a:cubicBezTo>
                      <a:pt x="916" y="6049"/>
                      <a:pt x="934" y="6031"/>
                      <a:pt x="949" y="6012"/>
                    </a:cubicBezTo>
                    <a:cubicBezTo>
                      <a:pt x="986" y="5961"/>
                      <a:pt x="1024" y="5910"/>
                      <a:pt x="1051" y="5854"/>
                    </a:cubicBezTo>
                    <a:cubicBezTo>
                      <a:pt x="1116" y="5742"/>
                      <a:pt x="1176" y="5626"/>
                      <a:pt x="1219" y="5501"/>
                    </a:cubicBezTo>
                    <a:cubicBezTo>
                      <a:pt x="1256" y="5399"/>
                      <a:pt x="1288" y="5296"/>
                      <a:pt x="1316" y="5194"/>
                    </a:cubicBezTo>
                    <a:cubicBezTo>
                      <a:pt x="1372" y="5004"/>
                      <a:pt x="1427" y="4808"/>
                      <a:pt x="1464" y="4613"/>
                    </a:cubicBezTo>
                    <a:cubicBezTo>
                      <a:pt x="1488" y="4487"/>
                      <a:pt x="1511" y="4358"/>
                      <a:pt x="1526" y="4227"/>
                    </a:cubicBezTo>
                    <a:cubicBezTo>
                      <a:pt x="1539" y="4097"/>
                      <a:pt x="1544" y="3967"/>
                      <a:pt x="1548" y="3837"/>
                    </a:cubicBezTo>
                    <a:cubicBezTo>
                      <a:pt x="1554" y="3683"/>
                      <a:pt x="1548" y="3534"/>
                      <a:pt x="1535" y="3386"/>
                    </a:cubicBezTo>
                    <a:cubicBezTo>
                      <a:pt x="1516" y="3107"/>
                      <a:pt x="1464" y="2832"/>
                      <a:pt x="1404" y="2558"/>
                    </a:cubicBezTo>
                    <a:cubicBezTo>
                      <a:pt x="1330" y="2256"/>
                      <a:pt x="1256" y="1953"/>
                      <a:pt x="1176" y="1652"/>
                    </a:cubicBezTo>
                    <a:cubicBezTo>
                      <a:pt x="1084" y="1275"/>
                      <a:pt x="1028" y="899"/>
                      <a:pt x="1009" y="513"/>
                    </a:cubicBezTo>
                    <a:cubicBezTo>
                      <a:pt x="1005" y="425"/>
                      <a:pt x="1000" y="336"/>
                      <a:pt x="986" y="247"/>
                    </a:cubicBezTo>
                    <a:cubicBezTo>
                      <a:pt x="977" y="196"/>
                      <a:pt x="968" y="146"/>
                      <a:pt x="953" y="95"/>
                    </a:cubicBezTo>
                    <a:cubicBezTo>
                      <a:pt x="944" y="71"/>
                      <a:pt x="934" y="52"/>
                      <a:pt x="921" y="34"/>
                    </a:cubicBezTo>
                    <a:cubicBezTo>
                      <a:pt x="898" y="11"/>
                      <a:pt x="874" y="1"/>
                      <a:pt x="8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25"/>
              <p:cNvSpPr/>
              <p:nvPr/>
            </p:nvSpPr>
            <p:spPr>
              <a:xfrm rot="10622368">
                <a:off x="9252275" y="3081048"/>
                <a:ext cx="1036822" cy="947094"/>
              </a:xfrm>
              <a:custGeom>
                <a:avLst/>
                <a:gdLst/>
                <a:ahLst/>
                <a:cxnLst/>
                <a:rect l="l" t="t" r="r" b="b"/>
                <a:pathLst>
                  <a:path w="4018" h="5017" extrusionOk="0">
                    <a:moveTo>
                      <a:pt x="3951" y="1"/>
                    </a:moveTo>
                    <a:cubicBezTo>
                      <a:pt x="3948" y="1"/>
                      <a:pt x="3946" y="1"/>
                      <a:pt x="3944" y="1"/>
                    </a:cubicBezTo>
                    <a:cubicBezTo>
                      <a:pt x="3929" y="6"/>
                      <a:pt x="3911" y="10"/>
                      <a:pt x="3897" y="14"/>
                    </a:cubicBezTo>
                    <a:cubicBezTo>
                      <a:pt x="3869" y="29"/>
                      <a:pt x="3846" y="47"/>
                      <a:pt x="3822" y="61"/>
                    </a:cubicBezTo>
                    <a:cubicBezTo>
                      <a:pt x="3744" y="117"/>
                      <a:pt x="3669" y="173"/>
                      <a:pt x="3590" y="224"/>
                    </a:cubicBezTo>
                    <a:cubicBezTo>
                      <a:pt x="3483" y="303"/>
                      <a:pt x="3371" y="382"/>
                      <a:pt x="3264" y="461"/>
                    </a:cubicBezTo>
                    <a:cubicBezTo>
                      <a:pt x="3075" y="600"/>
                      <a:pt x="2884" y="740"/>
                      <a:pt x="2693" y="879"/>
                    </a:cubicBezTo>
                    <a:cubicBezTo>
                      <a:pt x="2539" y="991"/>
                      <a:pt x="2391" y="1107"/>
                      <a:pt x="2242" y="1228"/>
                    </a:cubicBezTo>
                    <a:cubicBezTo>
                      <a:pt x="2116" y="1330"/>
                      <a:pt x="1996" y="1433"/>
                      <a:pt x="1880" y="1544"/>
                    </a:cubicBezTo>
                    <a:cubicBezTo>
                      <a:pt x="1782" y="1632"/>
                      <a:pt x="1689" y="1720"/>
                      <a:pt x="1596" y="1814"/>
                    </a:cubicBezTo>
                    <a:cubicBezTo>
                      <a:pt x="1429" y="1995"/>
                      <a:pt x="1271" y="2181"/>
                      <a:pt x="1117" y="2376"/>
                    </a:cubicBezTo>
                    <a:cubicBezTo>
                      <a:pt x="983" y="2553"/>
                      <a:pt x="852" y="2739"/>
                      <a:pt x="736" y="2934"/>
                    </a:cubicBezTo>
                    <a:cubicBezTo>
                      <a:pt x="666" y="3055"/>
                      <a:pt x="597" y="3181"/>
                      <a:pt x="536" y="3306"/>
                    </a:cubicBezTo>
                    <a:cubicBezTo>
                      <a:pt x="503" y="3372"/>
                      <a:pt x="471" y="3436"/>
                      <a:pt x="443" y="3505"/>
                    </a:cubicBezTo>
                    <a:cubicBezTo>
                      <a:pt x="415" y="3571"/>
                      <a:pt x="387" y="3632"/>
                      <a:pt x="364" y="3692"/>
                    </a:cubicBezTo>
                    <a:cubicBezTo>
                      <a:pt x="290" y="3896"/>
                      <a:pt x="230" y="4101"/>
                      <a:pt x="159" y="4273"/>
                    </a:cubicBezTo>
                    <a:cubicBezTo>
                      <a:pt x="131" y="4366"/>
                      <a:pt x="113" y="4426"/>
                      <a:pt x="95" y="4487"/>
                    </a:cubicBezTo>
                    <a:cubicBezTo>
                      <a:pt x="80" y="4552"/>
                      <a:pt x="57" y="4612"/>
                      <a:pt x="43" y="4673"/>
                    </a:cubicBezTo>
                    <a:cubicBezTo>
                      <a:pt x="29" y="4733"/>
                      <a:pt x="15" y="4799"/>
                      <a:pt x="7" y="4859"/>
                    </a:cubicBezTo>
                    <a:cubicBezTo>
                      <a:pt x="1" y="4891"/>
                      <a:pt x="1" y="4928"/>
                      <a:pt x="1" y="4961"/>
                    </a:cubicBezTo>
                    <a:cubicBezTo>
                      <a:pt x="8" y="4995"/>
                      <a:pt x="32" y="5016"/>
                      <a:pt x="61" y="5016"/>
                    </a:cubicBezTo>
                    <a:cubicBezTo>
                      <a:pt x="72" y="5016"/>
                      <a:pt x="83" y="5014"/>
                      <a:pt x="95" y="5007"/>
                    </a:cubicBezTo>
                    <a:cubicBezTo>
                      <a:pt x="118" y="4994"/>
                      <a:pt x="140" y="4984"/>
                      <a:pt x="164" y="4975"/>
                    </a:cubicBezTo>
                    <a:cubicBezTo>
                      <a:pt x="224" y="4947"/>
                      <a:pt x="285" y="4919"/>
                      <a:pt x="336" y="4882"/>
                    </a:cubicBezTo>
                    <a:cubicBezTo>
                      <a:pt x="434" y="4803"/>
                      <a:pt x="531" y="4728"/>
                      <a:pt x="629" y="4649"/>
                    </a:cubicBezTo>
                    <a:cubicBezTo>
                      <a:pt x="777" y="4529"/>
                      <a:pt x="927" y="4408"/>
                      <a:pt x="1075" y="4282"/>
                    </a:cubicBezTo>
                    <a:cubicBezTo>
                      <a:pt x="1294" y="4101"/>
                      <a:pt x="1522" y="3915"/>
                      <a:pt x="1730" y="3720"/>
                    </a:cubicBezTo>
                    <a:cubicBezTo>
                      <a:pt x="1820" y="3640"/>
                      <a:pt x="1903" y="3557"/>
                      <a:pt x="1977" y="3469"/>
                    </a:cubicBezTo>
                    <a:cubicBezTo>
                      <a:pt x="2098" y="3334"/>
                      <a:pt x="2200" y="3190"/>
                      <a:pt x="2298" y="3041"/>
                    </a:cubicBezTo>
                    <a:cubicBezTo>
                      <a:pt x="2382" y="2911"/>
                      <a:pt x="2466" y="2776"/>
                      <a:pt x="2545" y="2641"/>
                    </a:cubicBezTo>
                    <a:cubicBezTo>
                      <a:pt x="2637" y="2484"/>
                      <a:pt x="2730" y="2330"/>
                      <a:pt x="2818" y="2167"/>
                    </a:cubicBezTo>
                    <a:cubicBezTo>
                      <a:pt x="2893" y="2033"/>
                      <a:pt x="2963" y="1902"/>
                      <a:pt x="3037" y="1767"/>
                    </a:cubicBezTo>
                    <a:cubicBezTo>
                      <a:pt x="3120" y="1619"/>
                      <a:pt x="3191" y="1469"/>
                      <a:pt x="3264" y="1316"/>
                    </a:cubicBezTo>
                    <a:cubicBezTo>
                      <a:pt x="3330" y="1186"/>
                      <a:pt x="3395" y="1057"/>
                      <a:pt x="3460" y="926"/>
                    </a:cubicBezTo>
                    <a:cubicBezTo>
                      <a:pt x="3525" y="791"/>
                      <a:pt x="3599" y="660"/>
                      <a:pt x="3693" y="544"/>
                    </a:cubicBezTo>
                    <a:cubicBezTo>
                      <a:pt x="3753" y="465"/>
                      <a:pt x="3813" y="387"/>
                      <a:pt x="3869" y="303"/>
                    </a:cubicBezTo>
                    <a:cubicBezTo>
                      <a:pt x="3916" y="248"/>
                      <a:pt x="3953" y="186"/>
                      <a:pt x="3990" y="126"/>
                    </a:cubicBezTo>
                    <a:cubicBezTo>
                      <a:pt x="4000" y="108"/>
                      <a:pt x="4009" y="89"/>
                      <a:pt x="4013" y="70"/>
                    </a:cubicBezTo>
                    <a:cubicBezTo>
                      <a:pt x="4017" y="35"/>
                      <a:pt x="3989" y="1"/>
                      <a:pt x="39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25"/>
              <p:cNvSpPr/>
              <p:nvPr/>
            </p:nvSpPr>
            <p:spPr>
              <a:xfrm rot="-4012346">
                <a:off x="9571201" y="2187175"/>
                <a:ext cx="293388" cy="1145698"/>
              </a:xfrm>
              <a:custGeom>
                <a:avLst/>
                <a:gdLst/>
                <a:ahLst/>
                <a:cxnLst/>
                <a:rect l="l" t="t" r="r" b="b"/>
                <a:pathLst>
                  <a:path w="1554" h="6069" extrusionOk="0">
                    <a:moveTo>
                      <a:pt x="842" y="1"/>
                    </a:moveTo>
                    <a:cubicBezTo>
                      <a:pt x="818" y="6"/>
                      <a:pt x="795" y="20"/>
                      <a:pt x="781" y="39"/>
                    </a:cubicBezTo>
                    <a:cubicBezTo>
                      <a:pt x="763" y="67"/>
                      <a:pt x="749" y="95"/>
                      <a:pt x="739" y="122"/>
                    </a:cubicBezTo>
                    <a:cubicBezTo>
                      <a:pt x="711" y="202"/>
                      <a:pt x="689" y="275"/>
                      <a:pt x="661" y="350"/>
                    </a:cubicBezTo>
                    <a:cubicBezTo>
                      <a:pt x="614" y="498"/>
                      <a:pt x="563" y="652"/>
                      <a:pt x="522" y="805"/>
                    </a:cubicBezTo>
                    <a:cubicBezTo>
                      <a:pt x="484" y="936"/>
                      <a:pt x="451" y="1071"/>
                      <a:pt x="423" y="1206"/>
                    </a:cubicBezTo>
                    <a:cubicBezTo>
                      <a:pt x="400" y="1326"/>
                      <a:pt x="372" y="1447"/>
                      <a:pt x="344" y="1563"/>
                    </a:cubicBezTo>
                    <a:cubicBezTo>
                      <a:pt x="321" y="1674"/>
                      <a:pt x="298" y="1781"/>
                      <a:pt x="275" y="1893"/>
                    </a:cubicBezTo>
                    <a:cubicBezTo>
                      <a:pt x="224" y="2088"/>
                      <a:pt x="177" y="2284"/>
                      <a:pt x="135" y="2483"/>
                    </a:cubicBezTo>
                    <a:cubicBezTo>
                      <a:pt x="108" y="2605"/>
                      <a:pt x="84" y="2721"/>
                      <a:pt x="65" y="2846"/>
                    </a:cubicBezTo>
                    <a:cubicBezTo>
                      <a:pt x="33" y="3102"/>
                      <a:pt x="0" y="3362"/>
                      <a:pt x="9" y="3622"/>
                    </a:cubicBezTo>
                    <a:cubicBezTo>
                      <a:pt x="14" y="3753"/>
                      <a:pt x="24" y="3883"/>
                      <a:pt x="42" y="4008"/>
                    </a:cubicBezTo>
                    <a:cubicBezTo>
                      <a:pt x="75" y="4236"/>
                      <a:pt x="131" y="4450"/>
                      <a:pt x="200" y="4664"/>
                    </a:cubicBezTo>
                    <a:cubicBezTo>
                      <a:pt x="284" y="4915"/>
                      <a:pt x="387" y="5156"/>
                      <a:pt x="498" y="5394"/>
                    </a:cubicBezTo>
                    <a:cubicBezTo>
                      <a:pt x="591" y="5589"/>
                      <a:pt x="689" y="5780"/>
                      <a:pt x="763" y="5984"/>
                    </a:cubicBezTo>
                    <a:cubicBezTo>
                      <a:pt x="767" y="6003"/>
                      <a:pt x="777" y="6017"/>
                      <a:pt x="790" y="6036"/>
                    </a:cubicBezTo>
                    <a:cubicBezTo>
                      <a:pt x="809" y="6057"/>
                      <a:pt x="832" y="6068"/>
                      <a:pt x="855" y="6068"/>
                    </a:cubicBezTo>
                    <a:cubicBezTo>
                      <a:pt x="868" y="6068"/>
                      <a:pt x="881" y="6065"/>
                      <a:pt x="893" y="6059"/>
                    </a:cubicBezTo>
                    <a:cubicBezTo>
                      <a:pt x="916" y="6049"/>
                      <a:pt x="934" y="6031"/>
                      <a:pt x="949" y="6012"/>
                    </a:cubicBezTo>
                    <a:cubicBezTo>
                      <a:pt x="986" y="5961"/>
                      <a:pt x="1024" y="5910"/>
                      <a:pt x="1051" y="5854"/>
                    </a:cubicBezTo>
                    <a:cubicBezTo>
                      <a:pt x="1116" y="5742"/>
                      <a:pt x="1176" y="5626"/>
                      <a:pt x="1219" y="5501"/>
                    </a:cubicBezTo>
                    <a:cubicBezTo>
                      <a:pt x="1256" y="5399"/>
                      <a:pt x="1288" y="5296"/>
                      <a:pt x="1316" y="5194"/>
                    </a:cubicBezTo>
                    <a:cubicBezTo>
                      <a:pt x="1372" y="5004"/>
                      <a:pt x="1427" y="4808"/>
                      <a:pt x="1464" y="4613"/>
                    </a:cubicBezTo>
                    <a:cubicBezTo>
                      <a:pt x="1488" y="4487"/>
                      <a:pt x="1511" y="4358"/>
                      <a:pt x="1526" y="4227"/>
                    </a:cubicBezTo>
                    <a:cubicBezTo>
                      <a:pt x="1539" y="4097"/>
                      <a:pt x="1544" y="3967"/>
                      <a:pt x="1548" y="3837"/>
                    </a:cubicBezTo>
                    <a:cubicBezTo>
                      <a:pt x="1554" y="3683"/>
                      <a:pt x="1548" y="3534"/>
                      <a:pt x="1535" y="3386"/>
                    </a:cubicBezTo>
                    <a:cubicBezTo>
                      <a:pt x="1516" y="3107"/>
                      <a:pt x="1464" y="2832"/>
                      <a:pt x="1404" y="2558"/>
                    </a:cubicBezTo>
                    <a:cubicBezTo>
                      <a:pt x="1330" y="2256"/>
                      <a:pt x="1256" y="1953"/>
                      <a:pt x="1176" y="1652"/>
                    </a:cubicBezTo>
                    <a:cubicBezTo>
                      <a:pt x="1084" y="1275"/>
                      <a:pt x="1028" y="899"/>
                      <a:pt x="1009" y="513"/>
                    </a:cubicBezTo>
                    <a:cubicBezTo>
                      <a:pt x="1005" y="425"/>
                      <a:pt x="1000" y="336"/>
                      <a:pt x="986" y="247"/>
                    </a:cubicBezTo>
                    <a:cubicBezTo>
                      <a:pt x="977" y="196"/>
                      <a:pt x="968" y="146"/>
                      <a:pt x="953" y="95"/>
                    </a:cubicBezTo>
                    <a:cubicBezTo>
                      <a:pt x="944" y="71"/>
                      <a:pt x="934" y="52"/>
                      <a:pt x="921" y="34"/>
                    </a:cubicBezTo>
                    <a:cubicBezTo>
                      <a:pt x="898" y="11"/>
                      <a:pt x="874" y="1"/>
                      <a:pt x="8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25"/>
              <p:cNvSpPr/>
              <p:nvPr/>
            </p:nvSpPr>
            <p:spPr>
              <a:xfrm rot="-326561">
                <a:off x="10264700" y="2910399"/>
                <a:ext cx="221450" cy="201049"/>
              </a:xfrm>
              <a:custGeom>
                <a:avLst/>
                <a:gdLst/>
                <a:ahLst/>
                <a:cxnLst/>
                <a:rect l="l" t="t" r="r" b="b"/>
                <a:pathLst>
                  <a:path w="508" h="606" extrusionOk="0">
                    <a:moveTo>
                      <a:pt x="233" y="1"/>
                    </a:moveTo>
                    <a:cubicBezTo>
                      <a:pt x="142" y="1"/>
                      <a:pt x="64" y="68"/>
                      <a:pt x="43" y="147"/>
                    </a:cubicBezTo>
                    <a:cubicBezTo>
                      <a:pt x="0" y="295"/>
                      <a:pt x="79" y="491"/>
                      <a:pt x="205" y="574"/>
                    </a:cubicBezTo>
                    <a:cubicBezTo>
                      <a:pt x="239" y="596"/>
                      <a:pt x="275" y="606"/>
                      <a:pt x="310" y="606"/>
                    </a:cubicBezTo>
                    <a:cubicBezTo>
                      <a:pt x="366" y="606"/>
                      <a:pt x="419" y="579"/>
                      <a:pt x="456" y="527"/>
                    </a:cubicBezTo>
                    <a:cubicBezTo>
                      <a:pt x="498" y="477"/>
                      <a:pt x="508" y="416"/>
                      <a:pt x="508" y="360"/>
                    </a:cubicBezTo>
                    <a:cubicBezTo>
                      <a:pt x="508" y="203"/>
                      <a:pt x="433" y="77"/>
                      <a:pt x="317" y="21"/>
                    </a:cubicBezTo>
                    <a:cubicBezTo>
                      <a:pt x="289" y="7"/>
                      <a:pt x="260" y="1"/>
                      <a:pt x="2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25"/>
              <p:cNvSpPr/>
              <p:nvPr/>
            </p:nvSpPr>
            <p:spPr>
              <a:xfrm rot="3722702">
                <a:off x="10748863" y="2645336"/>
                <a:ext cx="837110" cy="1011930"/>
              </a:xfrm>
              <a:custGeom>
                <a:avLst/>
                <a:gdLst/>
                <a:ahLst/>
                <a:cxnLst/>
                <a:rect l="l" t="t" r="r" b="b"/>
                <a:pathLst>
                  <a:path w="4018" h="5017" extrusionOk="0">
                    <a:moveTo>
                      <a:pt x="3951" y="1"/>
                    </a:moveTo>
                    <a:cubicBezTo>
                      <a:pt x="3948" y="1"/>
                      <a:pt x="3946" y="1"/>
                      <a:pt x="3944" y="1"/>
                    </a:cubicBezTo>
                    <a:cubicBezTo>
                      <a:pt x="3929" y="6"/>
                      <a:pt x="3911" y="10"/>
                      <a:pt x="3897" y="14"/>
                    </a:cubicBezTo>
                    <a:cubicBezTo>
                      <a:pt x="3869" y="29"/>
                      <a:pt x="3846" y="47"/>
                      <a:pt x="3822" y="61"/>
                    </a:cubicBezTo>
                    <a:cubicBezTo>
                      <a:pt x="3744" y="117"/>
                      <a:pt x="3669" y="173"/>
                      <a:pt x="3590" y="224"/>
                    </a:cubicBezTo>
                    <a:cubicBezTo>
                      <a:pt x="3483" y="303"/>
                      <a:pt x="3371" y="382"/>
                      <a:pt x="3264" y="461"/>
                    </a:cubicBezTo>
                    <a:cubicBezTo>
                      <a:pt x="3075" y="600"/>
                      <a:pt x="2884" y="740"/>
                      <a:pt x="2693" y="879"/>
                    </a:cubicBezTo>
                    <a:cubicBezTo>
                      <a:pt x="2539" y="991"/>
                      <a:pt x="2391" y="1107"/>
                      <a:pt x="2242" y="1228"/>
                    </a:cubicBezTo>
                    <a:cubicBezTo>
                      <a:pt x="2116" y="1330"/>
                      <a:pt x="1996" y="1433"/>
                      <a:pt x="1880" y="1544"/>
                    </a:cubicBezTo>
                    <a:cubicBezTo>
                      <a:pt x="1782" y="1632"/>
                      <a:pt x="1689" y="1720"/>
                      <a:pt x="1596" y="1814"/>
                    </a:cubicBezTo>
                    <a:cubicBezTo>
                      <a:pt x="1429" y="1995"/>
                      <a:pt x="1271" y="2181"/>
                      <a:pt x="1117" y="2376"/>
                    </a:cubicBezTo>
                    <a:cubicBezTo>
                      <a:pt x="983" y="2553"/>
                      <a:pt x="852" y="2739"/>
                      <a:pt x="736" y="2934"/>
                    </a:cubicBezTo>
                    <a:cubicBezTo>
                      <a:pt x="666" y="3055"/>
                      <a:pt x="597" y="3181"/>
                      <a:pt x="536" y="3306"/>
                    </a:cubicBezTo>
                    <a:cubicBezTo>
                      <a:pt x="503" y="3372"/>
                      <a:pt x="471" y="3436"/>
                      <a:pt x="443" y="3505"/>
                    </a:cubicBezTo>
                    <a:cubicBezTo>
                      <a:pt x="415" y="3571"/>
                      <a:pt x="387" y="3632"/>
                      <a:pt x="364" y="3692"/>
                    </a:cubicBezTo>
                    <a:cubicBezTo>
                      <a:pt x="290" y="3896"/>
                      <a:pt x="230" y="4101"/>
                      <a:pt x="159" y="4273"/>
                    </a:cubicBezTo>
                    <a:cubicBezTo>
                      <a:pt x="131" y="4366"/>
                      <a:pt x="113" y="4426"/>
                      <a:pt x="95" y="4487"/>
                    </a:cubicBezTo>
                    <a:cubicBezTo>
                      <a:pt x="80" y="4552"/>
                      <a:pt x="57" y="4612"/>
                      <a:pt x="43" y="4673"/>
                    </a:cubicBezTo>
                    <a:cubicBezTo>
                      <a:pt x="29" y="4733"/>
                      <a:pt x="15" y="4799"/>
                      <a:pt x="7" y="4859"/>
                    </a:cubicBezTo>
                    <a:cubicBezTo>
                      <a:pt x="1" y="4891"/>
                      <a:pt x="1" y="4928"/>
                      <a:pt x="1" y="4961"/>
                    </a:cubicBezTo>
                    <a:cubicBezTo>
                      <a:pt x="8" y="4995"/>
                      <a:pt x="32" y="5016"/>
                      <a:pt x="61" y="5016"/>
                    </a:cubicBezTo>
                    <a:cubicBezTo>
                      <a:pt x="72" y="5016"/>
                      <a:pt x="83" y="5014"/>
                      <a:pt x="95" y="5007"/>
                    </a:cubicBezTo>
                    <a:cubicBezTo>
                      <a:pt x="118" y="4994"/>
                      <a:pt x="140" y="4984"/>
                      <a:pt x="164" y="4975"/>
                    </a:cubicBezTo>
                    <a:cubicBezTo>
                      <a:pt x="224" y="4947"/>
                      <a:pt x="285" y="4919"/>
                      <a:pt x="336" y="4882"/>
                    </a:cubicBezTo>
                    <a:cubicBezTo>
                      <a:pt x="434" y="4803"/>
                      <a:pt x="531" y="4728"/>
                      <a:pt x="629" y="4649"/>
                    </a:cubicBezTo>
                    <a:cubicBezTo>
                      <a:pt x="777" y="4529"/>
                      <a:pt x="927" y="4408"/>
                      <a:pt x="1075" y="4282"/>
                    </a:cubicBezTo>
                    <a:cubicBezTo>
                      <a:pt x="1294" y="4101"/>
                      <a:pt x="1522" y="3915"/>
                      <a:pt x="1730" y="3720"/>
                    </a:cubicBezTo>
                    <a:cubicBezTo>
                      <a:pt x="1820" y="3640"/>
                      <a:pt x="1903" y="3557"/>
                      <a:pt x="1977" y="3469"/>
                    </a:cubicBezTo>
                    <a:cubicBezTo>
                      <a:pt x="2098" y="3334"/>
                      <a:pt x="2200" y="3190"/>
                      <a:pt x="2298" y="3041"/>
                    </a:cubicBezTo>
                    <a:cubicBezTo>
                      <a:pt x="2382" y="2911"/>
                      <a:pt x="2466" y="2776"/>
                      <a:pt x="2545" y="2641"/>
                    </a:cubicBezTo>
                    <a:cubicBezTo>
                      <a:pt x="2637" y="2484"/>
                      <a:pt x="2730" y="2330"/>
                      <a:pt x="2818" y="2167"/>
                    </a:cubicBezTo>
                    <a:cubicBezTo>
                      <a:pt x="2893" y="2033"/>
                      <a:pt x="2963" y="1902"/>
                      <a:pt x="3037" y="1767"/>
                    </a:cubicBezTo>
                    <a:cubicBezTo>
                      <a:pt x="3120" y="1619"/>
                      <a:pt x="3191" y="1469"/>
                      <a:pt x="3264" y="1316"/>
                    </a:cubicBezTo>
                    <a:cubicBezTo>
                      <a:pt x="3330" y="1186"/>
                      <a:pt x="3395" y="1057"/>
                      <a:pt x="3460" y="926"/>
                    </a:cubicBezTo>
                    <a:cubicBezTo>
                      <a:pt x="3525" y="791"/>
                      <a:pt x="3599" y="660"/>
                      <a:pt x="3693" y="544"/>
                    </a:cubicBezTo>
                    <a:cubicBezTo>
                      <a:pt x="3753" y="465"/>
                      <a:pt x="3813" y="387"/>
                      <a:pt x="3869" y="303"/>
                    </a:cubicBezTo>
                    <a:cubicBezTo>
                      <a:pt x="3916" y="248"/>
                      <a:pt x="3953" y="186"/>
                      <a:pt x="3990" y="126"/>
                    </a:cubicBezTo>
                    <a:cubicBezTo>
                      <a:pt x="4000" y="108"/>
                      <a:pt x="4009" y="89"/>
                      <a:pt x="4013" y="70"/>
                    </a:cubicBezTo>
                    <a:cubicBezTo>
                      <a:pt x="4017" y="35"/>
                      <a:pt x="3989" y="1"/>
                      <a:pt x="39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84" name="Google Shape;1084;p25"/>
            <p:cNvGrpSpPr/>
            <p:nvPr/>
          </p:nvGrpSpPr>
          <p:grpSpPr>
            <a:xfrm rot="9151621">
              <a:off x="6317637" y="4165086"/>
              <a:ext cx="1496007" cy="1469044"/>
              <a:chOff x="9133465" y="1735247"/>
              <a:chExt cx="2677088" cy="2627987"/>
            </a:xfrm>
          </p:grpSpPr>
          <p:sp>
            <p:nvSpPr>
              <p:cNvPr id="1085" name="Google Shape;1085;p25"/>
              <p:cNvSpPr/>
              <p:nvPr/>
            </p:nvSpPr>
            <p:spPr>
              <a:xfrm>
                <a:off x="10462475" y="1974825"/>
                <a:ext cx="1036825" cy="947097"/>
              </a:xfrm>
              <a:custGeom>
                <a:avLst/>
                <a:gdLst/>
                <a:ahLst/>
                <a:cxnLst/>
                <a:rect l="l" t="t" r="r" b="b"/>
                <a:pathLst>
                  <a:path w="4018" h="5017" extrusionOk="0">
                    <a:moveTo>
                      <a:pt x="3951" y="1"/>
                    </a:moveTo>
                    <a:cubicBezTo>
                      <a:pt x="3948" y="1"/>
                      <a:pt x="3946" y="1"/>
                      <a:pt x="3944" y="1"/>
                    </a:cubicBezTo>
                    <a:cubicBezTo>
                      <a:pt x="3929" y="6"/>
                      <a:pt x="3911" y="10"/>
                      <a:pt x="3897" y="14"/>
                    </a:cubicBezTo>
                    <a:cubicBezTo>
                      <a:pt x="3869" y="29"/>
                      <a:pt x="3846" y="47"/>
                      <a:pt x="3822" y="61"/>
                    </a:cubicBezTo>
                    <a:cubicBezTo>
                      <a:pt x="3744" y="117"/>
                      <a:pt x="3669" y="173"/>
                      <a:pt x="3590" y="224"/>
                    </a:cubicBezTo>
                    <a:cubicBezTo>
                      <a:pt x="3483" y="303"/>
                      <a:pt x="3371" y="382"/>
                      <a:pt x="3264" y="461"/>
                    </a:cubicBezTo>
                    <a:cubicBezTo>
                      <a:pt x="3075" y="600"/>
                      <a:pt x="2884" y="740"/>
                      <a:pt x="2693" y="879"/>
                    </a:cubicBezTo>
                    <a:cubicBezTo>
                      <a:pt x="2539" y="991"/>
                      <a:pt x="2391" y="1107"/>
                      <a:pt x="2242" y="1228"/>
                    </a:cubicBezTo>
                    <a:cubicBezTo>
                      <a:pt x="2116" y="1330"/>
                      <a:pt x="1996" y="1433"/>
                      <a:pt x="1880" y="1544"/>
                    </a:cubicBezTo>
                    <a:cubicBezTo>
                      <a:pt x="1782" y="1632"/>
                      <a:pt x="1689" y="1720"/>
                      <a:pt x="1596" y="1814"/>
                    </a:cubicBezTo>
                    <a:cubicBezTo>
                      <a:pt x="1429" y="1995"/>
                      <a:pt x="1271" y="2181"/>
                      <a:pt x="1117" y="2376"/>
                    </a:cubicBezTo>
                    <a:cubicBezTo>
                      <a:pt x="983" y="2553"/>
                      <a:pt x="852" y="2739"/>
                      <a:pt x="736" y="2934"/>
                    </a:cubicBezTo>
                    <a:cubicBezTo>
                      <a:pt x="666" y="3055"/>
                      <a:pt x="597" y="3181"/>
                      <a:pt x="536" y="3306"/>
                    </a:cubicBezTo>
                    <a:cubicBezTo>
                      <a:pt x="503" y="3372"/>
                      <a:pt x="471" y="3436"/>
                      <a:pt x="443" y="3505"/>
                    </a:cubicBezTo>
                    <a:cubicBezTo>
                      <a:pt x="415" y="3571"/>
                      <a:pt x="387" y="3632"/>
                      <a:pt x="364" y="3692"/>
                    </a:cubicBezTo>
                    <a:cubicBezTo>
                      <a:pt x="290" y="3896"/>
                      <a:pt x="230" y="4101"/>
                      <a:pt x="159" y="4273"/>
                    </a:cubicBezTo>
                    <a:cubicBezTo>
                      <a:pt x="131" y="4366"/>
                      <a:pt x="113" y="4426"/>
                      <a:pt x="95" y="4487"/>
                    </a:cubicBezTo>
                    <a:cubicBezTo>
                      <a:pt x="80" y="4552"/>
                      <a:pt x="57" y="4612"/>
                      <a:pt x="43" y="4673"/>
                    </a:cubicBezTo>
                    <a:cubicBezTo>
                      <a:pt x="29" y="4733"/>
                      <a:pt x="15" y="4799"/>
                      <a:pt x="7" y="4859"/>
                    </a:cubicBezTo>
                    <a:cubicBezTo>
                      <a:pt x="1" y="4891"/>
                      <a:pt x="1" y="4928"/>
                      <a:pt x="1" y="4961"/>
                    </a:cubicBezTo>
                    <a:cubicBezTo>
                      <a:pt x="8" y="4995"/>
                      <a:pt x="32" y="5016"/>
                      <a:pt x="61" y="5016"/>
                    </a:cubicBezTo>
                    <a:cubicBezTo>
                      <a:pt x="72" y="5016"/>
                      <a:pt x="83" y="5014"/>
                      <a:pt x="95" y="5007"/>
                    </a:cubicBezTo>
                    <a:cubicBezTo>
                      <a:pt x="118" y="4994"/>
                      <a:pt x="140" y="4984"/>
                      <a:pt x="164" y="4975"/>
                    </a:cubicBezTo>
                    <a:cubicBezTo>
                      <a:pt x="224" y="4947"/>
                      <a:pt x="285" y="4919"/>
                      <a:pt x="336" y="4882"/>
                    </a:cubicBezTo>
                    <a:cubicBezTo>
                      <a:pt x="434" y="4803"/>
                      <a:pt x="531" y="4728"/>
                      <a:pt x="629" y="4649"/>
                    </a:cubicBezTo>
                    <a:cubicBezTo>
                      <a:pt x="777" y="4529"/>
                      <a:pt x="927" y="4408"/>
                      <a:pt x="1075" y="4282"/>
                    </a:cubicBezTo>
                    <a:cubicBezTo>
                      <a:pt x="1294" y="4101"/>
                      <a:pt x="1522" y="3915"/>
                      <a:pt x="1730" y="3720"/>
                    </a:cubicBezTo>
                    <a:cubicBezTo>
                      <a:pt x="1820" y="3640"/>
                      <a:pt x="1903" y="3557"/>
                      <a:pt x="1977" y="3469"/>
                    </a:cubicBezTo>
                    <a:cubicBezTo>
                      <a:pt x="2098" y="3334"/>
                      <a:pt x="2200" y="3190"/>
                      <a:pt x="2298" y="3041"/>
                    </a:cubicBezTo>
                    <a:cubicBezTo>
                      <a:pt x="2382" y="2911"/>
                      <a:pt x="2466" y="2776"/>
                      <a:pt x="2545" y="2641"/>
                    </a:cubicBezTo>
                    <a:cubicBezTo>
                      <a:pt x="2637" y="2484"/>
                      <a:pt x="2730" y="2330"/>
                      <a:pt x="2818" y="2167"/>
                    </a:cubicBezTo>
                    <a:cubicBezTo>
                      <a:pt x="2893" y="2033"/>
                      <a:pt x="2963" y="1902"/>
                      <a:pt x="3037" y="1767"/>
                    </a:cubicBezTo>
                    <a:cubicBezTo>
                      <a:pt x="3120" y="1619"/>
                      <a:pt x="3191" y="1469"/>
                      <a:pt x="3264" y="1316"/>
                    </a:cubicBezTo>
                    <a:cubicBezTo>
                      <a:pt x="3330" y="1186"/>
                      <a:pt x="3395" y="1057"/>
                      <a:pt x="3460" y="926"/>
                    </a:cubicBezTo>
                    <a:cubicBezTo>
                      <a:pt x="3525" y="791"/>
                      <a:pt x="3599" y="660"/>
                      <a:pt x="3693" y="544"/>
                    </a:cubicBezTo>
                    <a:cubicBezTo>
                      <a:pt x="3753" y="465"/>
                      <a:pt x="3813" y="387"/>
                      <a:pt x="3869" y="303"/>
                    </a:cubicBezTo>
                    <a:cubicBezTo>
                      <a:pt x="3916" y="248"/>
                      <a:pt x="3953" y="186"/>
                      <a:pt x="3990" y="126"/>
                    </a:cubicBezTo>
                    <a:cubicBezTo>
                      <a:pt x="4000" y="108"/>
                      <a:pt x="4009" y="89"/>
                      <a:pt x="4013" y="70"/>
                    </a:cubicBezTo>
                    <a:cubicBezTo>
                      <a:pt x="4017" y="35"/>
                      <a:pt x="3989" y="1"/>
                      <a:pt x="39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25"/>
              <p:cNvSpPr/>
              <p:nvPr/>
            </p:nvSpPr>
            <p:spPr>
              <a:xfrm rot="-558459">
                <a:off x="10091951" y="1751430"/>
                <a:ext cx="293388" cy="1145694"/>
              </a:xfrm>
              <a:custGeom>
                <a:avLst/>
                <a:gdLst/>
                <a:ahLst/>
                <a:cxnLst/>
                <a:rect l="l" t="t" r="r" b="b"/>
                <a:pathLst>
                  <a:path w="1554" h="6069" extrusionOk="0">
                    <a:moveTo>
                      <a:pt x="842" y="1"/>
                    </a:moveTo>
                    <a:cubicBezTo>
                      <a:pt x="818" y="6"/>
                      <a:pt x="795" y="20"/>
                      <a:pt x="781" y="39"/>
                    </a:cubicBezTo>
                    <a:cubicBezTo>
                      <a:pt x="763" y="67"/>
                      <a:pt x="749" y="95"/>
                      <a:pt x="739" y="122"/>
                    </a:cubicBezTo>
                    <a:cubicBezTo>
                      <a:pt x="711" y="202"/>
                      <a:pt x="689" y="275"/>
                      <a:pt x="661" y="350"/>
                    </a:cubicBezTo>
                    <a:cubicBezTo>
                      <a:pt x="614" y="498"/>
                      <a:pt x="563" y="652"/>
                      <a:pt x="522" y="805"/>
                    </a:cubicBezTo>
                    <a:cubicBezTo>
                      <a:pt x="484" y="936"/>
                      <a:pt x="451" y="1071"/>
                      <a:pt x="423" y="1206"/>
                    </a:cubicBezTo>
                    <a:cubicBezTo>
                      <a:pt x="400" y="1326"/>
                      <a:pt x="372" y="1447"/>
                      <a:pt x="344" y="1563"/>
                    </a:cubicBezTo>
                    <a:cubicBezTo>
                      <a:pt x="321" y="1674"/>
                      <a:pt x="298" y="1781"/>
                      <a:pt x="275" y="1893"/>
                    </a:cubicBezTo>
                    <a:cubicBezTo>
                      <a:pt x="224" y="2088"/>
                      <a:pt x="177" y="2284"/>
                      <a:pt x="135" y="2483"/>
                    </a:cubicBezTo>
                    <a:cubicBezTo>
                      <a:pt x="108" y="2605"/>
                      <a:pt x="84" y="2721"/>
                      <a:pt x="65" y="2846"/>
                    </a:cubicBezTo>
                    <a:cubicBezTo>
                      <a:pt x="33" y="3102"/>
                      <a:pt x="0" y="3362"/>
                      <a:pt x="9" y="3622"/>
                    </a:cubicBezTo>
                    <a:cubicBezTo>
                      <a:pt x="14" y="3753"/>
                      <a:pt x="24" y="3883"/>
                      <a:pt x="42" y="4008"/>
                    </a:cubicBezTo>
                    <a:cubicBezTo>
                      <a:pt x="75" y="4236"/>
                      <a:pt x="131" y="4450"/>
                      <a:pt x="200" y="4664"/>
                    </a:cubicBezTo>
                    <a:cubicBezTo>
                      <a:pt x="284" y="4915"/>
                      <a:pt x="387" y="5156"/>
                      <a:pt x="498" y="5394"/>
                    </a:cubicBezTo>
                    <a:cubicBezTo>
                      <a:pt x="591" y="5589"/>
                      <a:pt x="689" y="5780"/>
                      <a:pt x="763" y="5984"/>
                    </a:cubicBezTo>
                    <a:cubicBezTo>
                      <a:pt x="767" y="6003"/>
                      <a:pt x="777" y="6017"/>
                      <a:pt x="790" y="6036"/>
                    </a:cubicBezTo>
                    <a:cubicBezTo>
                      <a:pt x="809" y="6057"/>
                      <a:pt x="832" y="6068"/>
                      <a:pt x="855" y="6068"/>
                    </a:cubicBezTo>
                    <a:cubicBezTo>
                      <a:pt x="868" y="6068"/>
                      <a:pt x="881" y="6065"/>
                      <a:pt x="893" y="6059"/>
                    </a:cubicBezTo>
                    <a:cubicBezTo>
                      <a:pt x="916" y="6049"/>
                      <a:pt x="934" y="6031"/>
                      <a:pt x="949" y="6012"/>
                    </a:cubicBezTo>
                    <a:cubicBezTo>
                      <a:pt x="986" y="5961"/>
                      <a:pt x="1024" y="5910"/>
                      <a:pt x="1051" y="5854"/>
                    </a:cubicBezTo>
                    <a:cubicBezTo>
                      <a:pt x="1116" y="5742"/>
                      <a:pt x="1176" y="5626"/>
                      <a:pt x="1219" y="5501"/>
                    </a:cubicBezTo>
                    <a:cubicBezTo>
                      <a:pt x="1256" y="5399"/>
                      <a:pt x="1288" y="5296"/>
                      <a:pt x="1316" y="5194"/>
                    </a:cubicBezTo>
                    <a:cubicBezTo>
                      <a:pt x="1372" y="5004"/>
                      <a:pt x="1427" y="4808"/>
                      <a:pt x="1464" y="4613"/>
                    </a:cubicBezTo>
                    <a:cubicBezTo>
                      <a:pt x="1488" y="4487"/>
                      <a:pt x="1511" y="4358"/>
                      <a:pt x="1526" y="4227"/>
                    </a:cubicBezTo>
                    <a:cubicBezTo>
                      <a:pt x="1539" y="4097"/>
                      <a:pt x="1544" y="3967"/>
                      <a:pt x="1548" y="3837"/>
                    </a:cubicBezTo>
                    <a:cubicBezTo>
                      <a:pt x="1554" y="3683"/>
                      <a:pt x="1548" y="3534"/>
                      <a:pt x="1535" y="3386"/>
                    </a:cubicBezTo>
                    <a:cubicBezTo>
                      <a:pt x="1516" y="3107"/>
                      <a:pt x="1464" y="2832"/>
                      <a:pt x="1404" y="2558"/>
                    </a:cubicBezTo>
                    <a:cubicBezTo>
                      <a:pt x="1330" y="2256"/>
                      <a:pt x="1256" y="1953"/>
                      <a:pt x="1176" y="1652"/>
                    </a:cubicBezTo>
                    <a:cubicBezTo>
                      <a:pt x="1084" y="1275"/>
                      <a:pt x="1028" y="899"/>
                      <a:pt x="1009" y="513"/>
                    </a:cubicBezTo>
                    <a:cubicBezTo>
                      <a:pt x="1005" y="425"/>
                      <a:pt x="1000" y="336"/>
                      <a:pt x="986" y="247"/>
                    </a:cubicBezTo>
                    <a:cubicBezTo>
                      <a:pt x="977" y="196"/>
                      <a:pt x="968" y="146"/>
                      <a:pt x="953" y="95"/>
                    </a:cubicBezTo>
                    <a:cubicBezTo>
                      <a:pt x="944" y="71"/>
                      <a:pt x="934" y="52"/>
                      <a:pt x="921" y="34"/>
                    </a:cubicBezTo>
                    <a:cubicBezTo>
                      <a:pt x="898" y="11"/>
                      <a:pt x="874" y="1"/>
                      <a:pt x="8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25"/>
              <p:cNvSpPr/>
              <p:nvPr/>
            </p:nvSpPr>
            <p:spPr>
              <a:xfrm rot="8350329">
                <a:off x="10009682" y="3283377"/>
                <a:ext cx="758581" cy="947108"/>
              </a:xfrm>
              <a:custGeom>
                <a:avLst/>
                <a:gdLst/>
                <a:ahLst/>
                <a:cxnLst/>
                <a:rect l="l" t="t" r="r" b="b"/>
                <a:pathLst>
                  <a:path w="4018" h="5017" extrusionOk="0">
                    <a:moveTo>
                      <a:pt x="3951" y="1"/>
                    </a:moveTo>
                    <a:cubicBezTo>
                      <a:pt x="3948" y="1"/>
                      <a:pt x="3946" y="1"/>
                      <a:pt x="3944" y="1"/>
                    </a:cubicBezTo>
                    <a:cubicBezTo>
                      <a:pt x="3929" y="6"/>
                      <a:pt x="3911" y="10"/>
                      <a:pt x="3897" y="14"/>
                    </a:cubicBezTo>
                    <a:cubicBezTo>
                      <a:pt x="3869" y="29"/>
                      <a:pt x="3846" y="47"/>
                      <a:pt x="3822" y="61"/>
                    </a:cubicBezTo>
                    <a:cubicBezTo>
                      <a:pt x="3744" y="117"/>
                      <a:pt x="3669" y="173"/>
                      <a:pt x="3590" y="224"/>
                    </a:cubicBezTo>
                    <a:cubicBezTo>
                      <a:pt x="3483" y="303"/>
                      <a:pt x="3371" y="382"/>
                      <a:pt x="3264" y="461"/>
                    </a:cubicBezTo>
                    <a:cubicBezTo>
                      <a:pt x="3075" y="600"/>
                      <a:pt x="2884" y="740"/>
                      <a:pt x="2693" y="879"/>
                    </a:cubicBezTo>
                    <a:cubicBezTo>
                      <a:pt x="2539" y="991"/>
                      <a:pt x="2391" y="1107"/>
                      <a:pt x="2242" y="1228"/>
                    </a:cubicBezTo>
                    <a:cubicBezTo>
                      <a:pt x="2116" y="1330"/>
                      <a:pt x="1996" y="1433"/>
                      <a:pt x="1880" y="1544"/>
                    </a:cubicBezTo>
                    <a:cubicBezTo>
                      <a:pt x="1782" y="1632"/>
                      <a:pt x="1689" y="1720"/>
                      <a:pt x="1596" y="1814"/>
                    </a:cubicBezTo>
                    <a:cubicBezTo>
                      <a:pt x="1429" y="1995"/>
                      <a:pt x="1271" y="2181"/>
                      <a:pt x="1117" y="2376"/>
                    </a:cubicBezTo>
                    <a:cubicBezTo>
                      <a:pt x="983" y="2553"/>
                      <a:pt x="852" y="2739"/>
                      <a:pt x="736" y="2934"/>
                    </a:cubicBezTo>
                    <a:cubicBezTo>
                      <a:pt x="666" y="3055"/>
                      <a:pt x="597" y="3181"/>
                      <a:pt x="536" y="3306"/>
                    </a:cubicBezTo>
                    <a:cubicBezTo>
                      <a:pt x="503" y="3372"/>
                      <a:pt x="471" y="3436"/>
                      <a:pt x="443" y="3505"/>
                    </a:cubicBezTo>
                    <a:cubicBezTo>
                      <a:pt x="415" y="3571"/>
                      <a:pt x="387" y="3632"/>
                      <a:pt x="364" y="3692"/>
                    </a:cubicBezTo>
                    <a:cubicBezTo>
                      <a:pt x="290" y="3896"/>
                      <a:pt x="230" y="4101"/>
                      <a:pt x="159" y="4273"/>
                    </a:cubicBezTo>
                    <a:cubicBezTo>
                      <a:pt x="131" y="4366"/>
                      <a:pt x="113" y="4426"/>
                      <a:pt x="95" y="4487"/>
                    </a:cubicBezTo>
                    <a:cubicBezTo>
                      <a:pt x="80" y="4552"/>
                      <a:pt x="57" y="4612"/>
                      <a:pt x="43" y="4673"/>
                    </a:cubicBezTo>
                    <a:cubicBezTo>
                      <a:pt x="29" y="4733"/>
                      <a:pt x="15" y="4799"/>
                      <a:pt x="7" y="4859"/>
                    </a:cubicBezTo>
                    <a:cubicBezTo>
                      <a:pt x="1" y="4891"/>
                      <a:pt x="1" y="4928"/>
                      <a:pt x="1" y="4961"/>
                    </a:cubicBezTo>
                    <a:cubicBezTo>
                      <a:pt x="8" y="4995"/>
                      <a:pt x="32" y="5016"/>
                      <a:pt x="61" y="5016"/>
                    </a:cubicBezTo>
                    <a:cubicBezTo>
                      <a:pt x="72" y="5016"/>
                      <a:pt x="83" y="5014"/>
                      <a:pt x="95" y="5007"/>
                    </a:cubicBezTo>
                    <a:cubicBezTo>
                      <a:pt x="118" y="4994"/>
                      <a:pt x="140" y="4984"/>
                      <a:pt x="164" y="4975"/>
                    </a:cubicBezTo>
                    <a:cubicBezTo>
                      <a:pt x="224" y="4947"/>
                      <a:pt x="285" y="4919"/>
                      <a:pt x="336" y="4882"/>
                    </a:cubicBezTo>
                    <a:cubicBezTo>
                      <a:pt x="434" y="4803"/>
                      <a:pt x="531" y="4728"/>
                      <a:pt x="629" y="4649"/>
                    </a:cubicBezTo>
                    <a:cubicBezTo>
                      <a:pt x="777" y="4529"/>
                      <a:pt x="927" y="4408"/>
                      <a:pt x="1075" y="4282"/>
                    </a:cubicBezTo>
                    <a:cubicBezTo>
                      <a:pt x="1294" y="4101"/>
                      <a:pt x="1522" y="3915"/>
                      <a:pt x="1730" y="3720"/>
                    </a:cubicBezTo>
                    <a:cubicBezTo>
                      <a:pt x="1820" y="3640"/>
                      <a:pt x="1903" y="3557"/>
                      <a:pt x="1977" y="3469"/>
                    </a:cubicBezTo>
                    <a:cubicBezTo>
                      <a:pt x="2098" y="3334"/>
                      <a:pt x="2200" y="3190"/>
                      <a:pt x="2298" y="3041"/>
                    </a:cubicBezTo>
                    <a:cubicBezTo>
                      <a:pt x="2382" y="2911"/>
                      <a:pt x="2466" y="2776"/>
                      <a:pt x="2545" y="2641"/>
                    </a:cubicBezTo>
                    <a:cubicBezTo>
                      <a:pt x="2637" y="2484"/>
                      <a:pt x="2730" y="2330"/>
                      <a:pt x="2818" y="2167"/>
                    </a:cubicBezTo>
                    <a:cubicBezTo>
                      <a:pt x="2893" y="2033"/>
                      <a:pt x="2963" y="1902"/>
                      <a:pt x="3037" y="1767"/>
                    </a:cubicBezTo>
                    <a:cubicBezTo>
                      <a:pt x="3120" y="1619"/>
                      <a:pt x="3191" y="1469"/>
                      <a:pt x="3264" y="1316"/>
                    </a:cubicBezTo>
                    <a:cubicBezTo>
                      <a:pt x="3330" y="1186"/>
                      <a:pt x="3395" y="1057"/>
                      <a:pt x="3460" y="926"/>
                    </a:cubicBezTo>
                    <a:cubicBezTo>
                      <a:pt x="3525" y="791"/>
                      <a:pt x="3599" y="660"/>
                      <a:pt x="3693" y="544"/>
                    </a:cubicBezTo>
                    <a:cubicBezTo>
                      <a:pt x="3753" y="465"/>
                      <a:pt x="3813" y="387"/>
                      <a:pt x="3869" y="303"/>
                    </a:cubicBezTo>
                    <a:cubicBezTo>
                      <a:pt x="3916" y="248"/>
                      <a:pt x="3953" y="186"/>
                      <a:pt x="3990" y="126"/>
                    </a:cubicBezTo>
                    <a:cubicBezTo>
                      <a:pt x="4000" y="108"/>
                      <a:pt x="4009" y="89"/>
                      <a:pt x="4013" y="70"/>
                    </a:cubicBezTo>
                    <a:cubicBezTo>
                      <a:pt x="4017" y="35"/>
                      <a:pt x="3989" y="1"/>
                      <a:pt x="39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25"/>
              <p:cNvSpPr/>
              <p:nvPr/>
            </p:nvSpPr>
            <p:spPr>
              <a:xfrm rot="8099968">
                <a:off x="10743156" y="2946441"/>
                <a:ext cx="293389" cy="1145683"/>
              </a:xfrm>
              <a:custGeom>
                <a:avLst/>
                <a:gdLst/>
                <a:ahLst/>
                <a:cxnLst/>
                <a:rect l="l" t="t" r="r" b="b"/>
                <a:pathLst>
                  <a:path w="1554" h="6069" extrusionOk="0">
                    <a:moveTo>
                      <a:pt x="842" y="1"/>
                    </a:moveTo>
                    <a:cubicBezTo>
                      <a:pt x="818" y="6"/>
                      <a:pt x="795" y="20"/>
                      <a:pt x="781" y="39"/>
                    </a:cubicBezTo>
                    <a:cubicBezTo>
                      <a:pt x="763" y="67"/>
                      <a:pt x="749" y="95"/>
                      <a:pt x="739" y="122"/>
                    </a:cubicBezTo>
                    <a:cubicBezTo>
                      <a:pt x="711" y="202"/>
                      <a:pt x="689" y="275"/>
                      <a:pt x="661" y="350"/>
                    </a:cubicBezTo>
                    <a:cubicBezTo>
                      <a:pt x="614" y="498"/>
                      <a:pt x="563" y="652"/>
                      <a:pt x="522" y="805"/>
                    </a:cubicBezTo>
                    <a:cubicBezTo>
                      <a:pt x="484" y="936"/>
                      <a:pt x="451" y="1071"/>
                      <a:pt x="423" y="1206"/>
                    </a:cubicBezTo>
                    <a:cubicBezTo>
                      <a:pt x="400" y="1326"/>
                      <a:pt x="372" y="1447"/>
                      <a:pt x="344" y="1563"/>
                    </a:cubicBezTo>
                    <a:cubicBezTo>
                      <a:pt x="321" y="1674"/>
                      <a:pt x="298" y="1781"/>
                      <a:pt x="275" y="1893"/>
                    </a:cubicBezTo>
                    <a:cubicBezTo>
                      <a:pt x="224" y="2088"/>
                      <a:pt x="177" y="2284"/>
                      <a:pt x="135" y="2483"/>
                    </a:cubicBezTo>
                    <a:cubicBezTo>
                      <a:pt x="108" y="2605"/>
                      <a:pt x="84" y="2721"/>
                      <a:pt x="65" y="2846"/>
                    </a:cubicBezTo>
                    <a:cubicBezTo>
                      <a:pt x="33" y="3102"/>
                      <a:pt x="0" y="3362"/>
                      <a:pt x="9" y="3622"/>
                    </a:cubicBezTo>
                    <a:cubicBezTo>
                      <a:pt x="14" y="3753"/>
                      <a:pt x="24" y="3883"/>
                      <a:pt x="42" y="4008"/>
                    </a:cubicBezTo>
                    <a:cubicBezTo>
                      <a:pt x="75" y="4236"/>
                      <a:pt x="131" y="4450"/>
                      <a:pt x="200" y="4664"/>
                    </a:cubicBezTo>
                    <a:cubicBezTo>
                      <a:pt x="284" y="4915"/>
                      <a:pt x="387" y="5156"/>
                      <a:pt x="498" y="5394"/>
                    </a:cubicBezTo>
                    <a:cubicBezTo>
                      <a:pt x="591" y="5589"/>
                      <a:pt x="689" y="5780"/>
                      <a:pt x="763" y="5984"/>
                    </a:cubicBezTo>
                    <a:cubicBezTo>
                      <a:pt x="767" y="6003"/>
                      <a:pt x="777" y="6017"/>
                      <a:pt x="790" y="6036"/>
                    </a:cubicBezTo>
                    <a:cubicBezTo>
                      <a:pt x="809" y="6057"/>
                      <a:pt x="832" y="6068"/>
                      <a:pt x="855" y="6068"/>
                    </a:cubicBezTo>
                    <a:cubicBezTo>
                      <a:pt x="868" y="6068"/>
                      <a:pt x="881" y="6065"/>
                      <a:pt x="893" y="6059"/>
                    </a:cubicBezTo>
                    <a:cubicBezTo>
                      <a:pt x="916" y="6049"/>
                      <a:pt x="934" y="6031"/>
                      <a:pt x="949" y="6012"/>
                    </a:cubicBezTo>
                    <a:cubicBezTo>
                      <a:pt x="986" y="5961"/>
                      <a:pt x="1024" y="5910"/>
                      <a:pt x="1051" y="5854"/>
                    </a:cubicBezTo>
                    <a:cubicBezTo>
                      <a:pt x="1116" y="5742"/>
                      <a:pt x="1176" y="5626"/>
                      <a:pt x="1219" y="5501"/>
                    </a:cubicBezTo>
                    <a:cubicBezTo>
                      <a:pt x="1256" y="5399"/>
                      <a:pt x="1288" y="5296"/>
                      <a:pt x="1316" y="5194"/>
                    </a:cubicBezTo>
                    <a:cubicBezTo>
                      <a:pt x="1372" y="5004"/>
                      <a:pt x="1427" y="4808"/>
                      <a:pt x="1464" y="4613"/>
                    </a:cubicBezTo>
                    <a:cubicBezTo>
                      <a:pt x="1488" y="4487"/>
                      <a:pt x="1511" y="4358"/>
                      <a:pt x="1526" y="4227"/>
                    </a:cubicBezTo>
                    <a:cubicBezTo>
                      <a:pt x="1539" y="4097"/>
                      <a:pt x="1544" y="3967"/>
                      <a:pt x="1548" y="3837"/>
                    </a:cubicBezTo>
                    <a:cubicBezTo>
                      <a:pt x="1554" y="3683"/>
                      <a:pt x="1548" y="3534"/>
                      <a:pt x="1535" y="3386"/>
                    </a:cubicBezTo>
                    <a:cubicBezTo>
                      <a:pt x="1516" y="3107"/>
                      <a:pt x="1464" y="2832"/>
                      <a:pt x="1404" y="2558"/>
                    </a:cubicBezTo>
                    <a:cubicBezTo>
                      <a:pt x="1330" y="2256"/>
                      <a:pt x="1256" y="1953"/>
                      <a:pt x="1176" y="1652"/>
                    </a:cubicBezTo>
                    <a:cubicBezTo>
                      <a:pt x="1084" y="1275"/>
                      <a:pt x="1028" y="899"/>
                      <a:pt x="1009" y="513"/>
                    </a:cubicBezTo>
                    <a:cubicBezTo>
                      <a:pt x="1005" y="425"/>
                      <a:pt x="1000" y="336"/>
                      <a:pt x="986" y="247"/>
                    </a:cubicBezTo>
                    <a:cubicBezTo>
                      <a:pt x="977" y="196"/>
                      <a:pt x="968" y="146"/>
                      <a:pt x="953" y="95"/>
                    </a:cubicBezTo>
                    <a:cubicBezTo>
                      <a:pt x="944" y="71"/>
                      <a:pt x="934" y="52"/>
                      <a:pt x="921" y="34"/>
                    </a:cubicBezTo>
                    <a:cubicBezTo>
                      <a:pt x="898" y="11"/>
                      <a:pt x="874" y="1"/>
                      <a:pt x="8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25"/>
              <p:cNvSpPr/>
              <p:nvPr/>
            </p:nvSpPr>
            <p:spPr>
              <a:xfrm rot="10622368">
                <a:off x="9252275" y="3081048"/>
                <a:ext cx="1036822" cy="947094"/>
              </a:xfrm>
              <a:custGeom>
                <a:avLst/>
                <a:gdLst/>
                <a:ahLst/>
                <a:cxnLst/>
                <a:rect l="l" t="t" r="r" b="b"/>
                <a:pathLst>
                  <a:path w="4018" h="5017" extrusionOk="0">
                    <a:moveTo>
                      <a:pt x="3951" y="1"/>
                    </a:moveTo>
                    <a:cubicBezTo>
                      <a:pt x="3948" y="1"/>
                      <a:pt x="3946" y="1"/>
                      <a:pt x="3944" y="1"/>
                    </a:cubicBezTo>
                    <a:cubicBezTo>
                      <a:pt x="3929" y="6"/>
                      <a:pt x="3911" y="10"/>
                      <a:pt x="3897" y="14"/>
                    </a:cubicBezTo>
                    <a:cubicBezTo>
                      <a:pt x="3869" y="29"/>
                      <a:pt x="3846" y="47"/>
                      <a:pt x="3822" y="61"/>
                    </a:cubicBezTo>
                    <a:cubicBezTo>
                      <a:pt x="3744" y="117"/>
                      <a:pt x="3669" y="173"/>
                      <a:pt x="3590" y="224"/>
                    </a:cubicBezTo>
                    <a:cubicBezTo>
                      <a:pt x="3483" y="303"/>
                      <a:pt x="3371" y="382"/>
                      <a:pt x="3264" y="461"/>
                    </a:cubicBezTo>
                    <a:cubicBezTo>
                      <a:pt x="3075" y="600"/>
                      <a:pt x="2884" y="740"/>
                      <a:pt x="2693" y="879"/>
                    </a:cubicBezTo>
                    <a:cubicBezTo>
                      <a:pt x="2539" y="991"/>
                      <a:pt x="2391" y="1107"/>
                      <a:pt x="2242" y="1228"/>
                    </a:cubicBezTo>
                    <a:cubicBezTo>
                      <a:pt x="2116" y="1330"/>
                      <a:pt x="1996" y="1433"/>
                      <a:pt x="1880" y="1544"/>
                    </a:cubicBezTo>
                    <a:cubicBezTo>
                      <a:pt x="1782" y="1632"/>
                      <a:pt x="1689" y="1720"/>
                      <a:pt x="1596" y="1814"/>
                    </a:cubicBezTo>
                    <a:cubicBezTo>
                      <a:pt x="1429" y="1995"/>
                      <a:pt x="1271" y="2181"/>
                      <a:pt x="1117" y="2376"/>
                    </a:cubicBezTo>
                    <a:cubicBezTo>
                      <a:pt x="983" y="2553"/>
                      <a:pt x="852" y="2739"/>
                      <a:pt x="736" y="2934"/>
                    </a:cubicBezTo>
                    <a:cubicBezTo>
                      <a:pt x="666" y="3055"/>
                      <a:pt x="597" y="3181"/>
                      <a:pt x="536" y="3306"/>
                    </a:cubicBezTo>
                    <a:cubicBezTo>
                      <a:pt x="503" y="3372"/>
                      <a:pt x="471" y="3436"/>
                      <a:pt x="443" y="3505"/>
                    </a:cubicBezTo>
                    <a:cubicBezTo>
                      <a:pt x="415" y="3571"/>
                      <a:pt x="387" y="3632"/>
                      <a:pt x="364" y="3692"/>
                    </a:cubicBezTo>
                    <a:cubicBezTo>
                      <a:pt x="290" y="3896"/>
                      <a:pt x="230" y="4101"/>
                      <a:pt x="159" y="4273"/>
                    </a:cubicBezTo>
                    <a:cubicBezTo>
                      <a:pt x="131" y="4366"/>
                      <a:pt x="113" y="4426"/>
                      <a:pt x="95" y="4487"/>
                    </a:cubicBezTo>
                    <a:cubicBezTo>
                      <a:pt x="80" y="4552"/>
                      <a:pt x="57" y="4612"/>
                      <a:pt x="43" y="4673"/>
                    </a:cubicBezTo>
                    <a:cubicBezTo>
                      <a:pt x="29" y="4733"/>
                      <a:pt x="15" y="4799"/>
                      <a:pt x="7" y="4859"/>
                    </a:cubicBezTo>
                    <a:cubicBezTo>
                      <a:pt x="1" y="4891"/>
                      <a:pt x="1" y="4928"/>
                      <a:pt x="1" y="4961"/>
                    </a:cubicBezTo>
                    <a:cubicBezTo>
                      <a:pt x="8" y="4995"/>
                      <a:pt x="32" y="5016"/>
                      <a:pt x="61" y="5016"/>
                    </a:cubicBezTo>
                    <a:cubicBezTo>
                      <a:pt x="72" y="5016"/>
                      <a:pt x="83" y="5014"/>
                      <a:pt x="95" y="5007"/>
                    </a:cubicBezTo>
                    <a:cubicBezTo>
                      <a:pt x="118" y="4994"/>
                      <a:pt x="140" y="4984"/>
                      <a:pt x="164" y="4975"/>
                    </a:cubicBezTo>
                    <a:cubicBezTo>
                      <a:pt x="224" y="4947"/>
                      <a:pt x="285" y="4919"/>
                      <a:pt x="336" y="4882"/>
                    </a:cubicBezTo>
                    <a:cubicBezTo>
                      <a:pt x="434" y="4803"/>
                      <a:pt x="531" y="4728"/>
                      <a:pt x="629" y="4649"/>
                    </a:cubicBezTo>
                    <a:cubicBezTo>
                      <a:pt x="777" y="4529"/>
                      <a:pt x="927" y="4408"/>
                      <a:pt x="1075" y="4282"/>
                    </a:cubicBezTo>
                    <a:cubicBezTo>
                      <a:pt x="1294" y="4101"/>
                      <a:pt x="1522" y="3915"/>
                      <a:pt x="1730" y="3720"/>
                    </a:cubicBezTo>
                    <a:cubicBezTo>
                      <a:pt x="1820" y="3640"/>
                      <a:pt x="1903" y="3557"/>
                      <a:pt x="1977" y="3469"/>
                    </a:cubicBezTo>
                    <a:cubicBezTo>
                      <a:pt x="2098" y="3334"/>
                      <a:pt x="2200" y="3190"/>
                      <a:pt x="2298" y="3041"/>
                    </a:cubicBezTo>
                    <a:cubicBezTo>
                      <a:pt x="2382" y="2911"/>
                      <a:pt x="2466" y="2776"/>
                      <a:pt x="2545" y="2641"/>
                    </a:cubicBezTo>
                    <a:cubicBezTo>
                      <a:pt x="2637" y="2484"/>
                      <a:pt x="2730" y="2330"/>
                      <a:pt x="2818" y="2167"/>
                    </a:cubicBezTo>
                    <a:cubicBezTo>
                      <a:pt x="2893" y="2033"/>
                      <a:pt x="2963" y="1902"/>
                      <a:pt x="3037" y="1767"/>
                    </a:cubicBezTo>
                    <a:cubicBezTo>
                      <a:pt x="3120" y="1619"/>
                      <a:pt x="3191" y="1469"/>
                      <a:pt x="3264" y="1316"/>
                    </a:cubicBezTo>
                    <a:cubicBezTo>
                      <a:pt x="3330" y="1186"/>
                      <a:pt x="3395" y="1057"/>
                      <a:pt x="3460" y="926"/>
                    </a:cubicBezTo>
                    <a:cubicBezTo>
                      <a:pt x="3525" y="791"/>
                      <a:pt x="3599" y="660"/>
                      <a:pt x="3693" y="544"/>
                    </a:cubicBezTo>
                    <a:cubicBezTo>
                      <a:pt x="3753" y="465"/>
                      <a:pt x="3813" y="387"/>
                      <a:pt x="3869" y="303"/>
                    </a:cubicBezTo>
                    <a:cubicBezTo>
                      <a:pt x="3916" y="248"/>
                      <a:pt x="3953" y="186"/>
                      <a:pt x="3990" y="126"/>
                    </a:cubicBezTo>
                    <a:cubicBezTo>
                      <a:pt x="4000" y="108"/>
                      <a:pt x="4009" y="89"/>
                      <a:pt x="4013" y="70"/>
                    </a:cubicBezTo>
                    <a:cubicBezTo>
                      <a:pt x="4017" y="35"/>
                      <a:pt x="3989" y="1"/>
                      <a:pt x="39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25"/>
              <p:cNvSpPr/>
              <p:nvPr/>
            </p:nvSpPr>
            <p:spPr>
              <a:xfrm rot="-4012346">
                <a:off x="9571201" y="2187175"/>
                <a:ext cx="293388" cy="1145698"/>
              </a:xfrm>
              <a:custGeom>
                <a:avLst/>
                <a:gdLst/>
                <a:ahLst/>
                <a:cxnLst/>
                <a:rect l="l" t="t" r="r" b="b"/>
                <a:pathLst>
                  <a:path w="1554" h="6069" extrusionOk="0">
                    <a:moveTo>
                      <a:pt x="842" y="1"/>
                    </a:moveTo>
                    <a:cubicBezTo>
                      <a:pt x="818" y="6"/>
                      <a:pt x="795" y="20"/>
                      <a:pt x="781" y="39"/>
                    </a:cubicBezTo>
                    <a:cubicBezTo>
                      <a:pt x="763" y="67"/>
                      <a:pt x="749" y="95"/>
                      <a:pt x="739" y="122"/>
                    </a:cubicBezTo>
                    <a:cubicBezTo>
                      <a:pt x="711" y="202"/>
                      <a:pt x="689" y="275"/>
                      <a:pt x="661" y="350"/>
                    </a:cubicBezTo>
                    <a:cubicBezTo>
                      <a:pt x="614" y="498"/>
                      <a:pt x="563" y="652"/>
                      <a:pt x="522" y="805"/>
                    </a:cubicBezTo>
                    <a:cubicBezTo>
                      <a:pt x="484" y="936"/>
                      <a:pt x="451" y="1071"/>
                      <a:pt x="423" y="1206"/>
                    </a:cubicBezTo>
                    <a:cubicBezTo>
                      <a:pt x="400" y="1326"/>
                      <a:pt x="372" y="1447"/>
                      <a:pt x="344" y="1563"/>
                    </a:cubicBezTo>
                    <a:cubicBezTo>
                      <a:pt x="321" y="1674"/>
                      <a:pt x="298" y="1781"/>
                      <a:pt x="275" y="1893"/>
                    </a:cubicBezTo>
                    <a:cubicBezTo>
                      <a:pt x="224" y="2088"/>
                      <a:pt x="177" y="2284"/>
                      <a:pt x="135" y="2483"/>
                    </a:cubicBezTo>
                    <a:cubicBezTo>
                      <a:pt x="108" y="2605"/>
                      <a:pt x="84" y="2721"/>
                      <a:pt x="65" y="2846"/>
                    </a:cubicBezTo>
                    <a:cubicBezTo>
                      <a:pt x="33" y="3102"/>
                      <a:pt x="0" y="3362"/>
                      <a:pt x="9" y="3622"/>
                    </a:cubicBezTo>
                    <a:cubicBezTo>
                      <a:pt x="14" y="3753"/>
                      <a:pt x="24" y="3883"/>
                      <a:pt x="42" y="4008"/>
                    </a:cubicBezTo>
                    <a:cubicBezTo>
                      <a:pt x="75" y="4236"/>
                      <a:pt x="131" y="4450"/>
                      <a:pt x="200" y="4664"/>
                    </a:cubicBezTo>
                    <a:cubicBezTo>
                      <a:pt x="284" y="4915"/>
                      <a:pt x="387" y="5156"/>
                      <a:pt x="498" y="5394"/>
                    </a:cubicBezTo>
                    <a:cubicBezTo>
                      <a:pt x="591" y="5589"/>
                      <a:pt x="689" y="5780"/>
                      <a:pt x="763" y="5984"/>
                    </a:cubicBezTo>
                    <a:cubicBezTo>
                      <a:pt x="767" y="6003"/>
                      <a:pt x="777" y="6017"/>
                      <a:pt x="790" y="6036"/>
                    </a:cubicBezTo>
                    <a:cubicBezTo>
                      <a:pt x="809" y="6057"/>
                      <a:pt x="832" y="6068"/>
                      <a:pt x="855" y="6068"/>
                    </a:cubicBezTo>
                    <a:cubicBezTo>
                      <a:pt x="868" y="6068"/>
                      <a:pt x="881" y="6065"/>
                      <a:pt x="893" y="6059"/>
                    </a:cubicBezTo>
                    <a:cubicBezTo>
                      <a:pt x="916" y="6049"/>
                      <a:pt x="934" y="6031"/>
                      <a:pt x="949" y="6012"/>
                    </a:cubicBezTo>
                    <a:cubicBezTo>
                      <a:pt x="986" y="5961"/>
                      <a:pt x="1024" y="5910"/>
                      <a:pt x="1051" y="5854"/>
                    </a:cubicBezTo>
                    <a:cubicBezTo>
                      <a:pt x="1116" y="5742"/>
                      <a:pt x="1176" y="5626"/>
                      <a:pt x="1219" y="5501"/>
                    </a:cubicBezTo>
                    <a:cubicBezTo>
                      <a:pt x="1256" y="5399"/>
                      <a:pt x="1288" y="5296"/>
                      <a:pt x="1316" y="5194"/>
                    </a:cubicBezTo>
                    <a:cubicBezTo>
                      <a:pt x="1372" y="5004"/>
                      <a:pt x="1427" y="4808"/>
                      <a:pt x="1464" y="4613"/>
                    </a:cubicBezTo>
                    <a:cubicBezTo>
                      <a:pt x="1488" y="4487"/>
                      <a:pt x="1511" y="4358"/>
                      <a:pt x="1526" y="4227"/>
                    </a:cubicBezTo>
                    <a:cubicBezTo>
                      <a:pt x="1539" y="4097"/>
                      <a:pt x="1544" y="3967"/>
                      <a:pt x="1548" y="3837"/>
                    </a:cubicBezTo>
                    <a:cubicBezTo>
                      <a:pt x="1554" y="3683"/>
                      <a:pt x="1548" y="3534"/>
                      <a:pt x="1535" y="3386"/>
                    </a:cubicBezTo>
                    <a:cubicBezTo>
                      <a:pt x="1516" y="3107"/>
                      <a:pt x="1464" y="2832"/>
                      <a:pt x="1404" y="2558"/>
                    </a:cubicBezTo>
                    <a:cubicBezTo>
                      <a:pt x="1330" y="2256"/>
                      <a:pt x="1256" y="1953"/>
                      <a:pt x="1176" y="1652"/>
                    </a:cubicBezTo>
                    <a:cubicBezTo>
                      <a:pt x="1084" y="1275"/>
                      <a:pt x="1028" y="899"/>
                      <a:pt x="1009" y="513"/>
                    </a:cubicBezTo>
                    <a:cubicBezTo>
                      <a:pt x="1005" y="425"/>
                      <a:pt x="1000" y="336"/>
                      <a:pt x="986" y="247"/>
                    </a:cubicBezTo>
                    <a:cubicBezTo>
                      <a:pt x="977" y="196"/>
                      <a:pt x="968" y="146"/>
                      <a:pt x="953" y="95"/>
                    </a:cubicBezTo>
                    <a:cubicBezTo>
                      <a:pt x="944" y="71"/>
                      <a:pt x="934" y="52"/>
                      <a:pt x="921" y="34"/>
                    </a:cubicBezTo>
                    <a:cubicBezTo>
                      <a:pt x="898" y="11"/>
                      <a:pt x="874" y="1"/>
                      <a:pt x="8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25"/>
              <p:cNvSpPr/>
              <p:nvPr/>
            </p:nvSpPr>
            <p:spPr>
              <a:xfrm rot="-326561">
                <a:off x="10264700" y="2910399"/>
                <a:ext cx="221450" cy="201049"/>
              </a:xfrm>
              <a:custGeom>
                <a:avLst/>
                <a:gdLst/>
                <a:ahLst/>
                <a:cxnLst/>
                <a:rect l="l" t="t" r="r" b="b"/>
                <a:pathLst>
                  <a:path w="508" h="606" extrusionOk="0">
                    <a:moveTo>
                      <a:pt x="233" y="1"/>
                    </a:moveTo>
                    <a:cubicBezTo>
                      <a:pt x="142" y="1"/>
                      <a:pt x="64" y="68"/>
                      <a:pt x="43" y="147"/>
                    </a:cubicBezTo>
                    <a:cubicBezTo>
                      <a:pt x="0" y="295"/>
                      <a:pt x="79" y="491"/>
                      <a:pt x="205" y="574"/>
                    </a:cubicBezTo>
                    <a:cubicBezTo>
                      <a:pt x="239" y="596"/>
                      <a:pt x="275" y="606"/>
                      <a:pt x="310" y="606"/>
                    </a:cubicBezTo>
                    <a:cubicBezTo>
                      <a:pt x="366" y="606"/>
                      <a:pt x="419" y="579"/>
                      <a:pt x="456" y="527"/>
                    </a:cubicBezTo>
                    <a:cubicBezTo>
                      <a:pt x="498" y="477"/>
                      <a:pt x="508" y="416"/>
                      <a:pt x="508" y="360"/>
                    </a:cubicBezTo>
                    <a:cubicBezTo>
                      <a:pt x="508" y="203"/>
                      <a:pt x="433" y="77"/>
                      <a:pt x="317" y="21"/>
                    </a:cubicBezTo>
                    <a:cubicBezTo>
                      <a:pt x="289" y="7"/>
                      <a:pt x="260" y="1"/>
                      <a:pt x="2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25"/>
              <p:cNvSpPr/>
              <p:nvPr/>
            </p:nvSpPr>
            <p:spPr>
              <a:xfrm rot="3722702">
                <a:off x="10748863" y="2645336"/>
                <a:ext cx="837110" cy="1011930"/>
              </a:xfrm>
              <a:custGeom>
                <a:avLst/>
                <a:gdLst/>
                <a:ahLst/>
                <a:cxnLst/>
                <a:rect l="l" t="t" r="r" b="b"/>
                <a:pathLst>
                  <a:path w="4018" h="5017" extrusionOk="0">
                    <a:moveTo>
                      <a:pt x="3951" y="1"/>
                    </a:moveTo>
                    <a:cubicBezTo>
                      <a:pt x="3948" y="1"/>
                      <a:pt x="3946" y="1"/>
                      <a:pt x="3944" y="1"/>
                    </a:cubicBezTo>
                    <a:cubicBezTo>
                      <a:pt x="3929" y="6"/>
                      <a:pt x="3911" y="10"/>
                      <a:pt x="3897" y="14"/>
                    </a:cubicBezTo>
                    <a:cubicBezTo>
                      <a:pt x="3869" y="29"/>
                      <a:pt x="3846" y="47"/>
                      <a:pt x="3822" y="61"/>
                    </a:cubicBezTo>
                    <a:cubicBezTo>
                      <a:pt x="3744" y="117"/>
                      <a:pt x="3669" y="173"/>
                      <a:pt x="3590" y="224"/>
                    </a:cubicBezTo>
                    <a:cubicBezTo>
                      <a:pt x="3483" y="303"/>
                      <a:pt x="3371" y="382"/>
                      <a:pt x="3264" y="461"/>
                    </a:cubicBezTo>
                    <a:cubicBezTo>
                      <a:pt x="3075" y="600"/>
                      <a:pt x="2884" y="740"/>
                      <a:pt x="2693" y="879"/>
                    </a:cubicBezTo>
                    <a:cubicBezTo>
                      <a:pt x="2539" y="991"/>
                      <a:pt x="2391" y="1107"/>
                      <a:pt x="2242" y="1228"/>
                    </a:cubicBezTo>
                    <a:cubicBezTo>
                      <a:pt x="2116" y="1330"/>
                      <a:pt x="1996" y="1433"/>
                      <a:pt x="1880" y="1544"/>
                    </a:cubicBezTo>
                    <a:cubicBezTo>
                      <a:pt x="1782" y="1632"/>
                      <a:pt x="1689" y="1720"/>
                      <a:pt x="1596" y="1814"/>
                    </a:cubicBezTo>
                    <a:cubicBezTo>
                      <a:pt x="1429" y="1995"/>
                      <a:pt x="1271" y="2181"/>
                      <a:pt x="1117" y="2376"/>
                    </a:cubicBezTo>
                    <a:cubicBezTo>
                      <a:pt x="983" y="2553"/>
                      <a:pt x="852" y="2739"/>
                      <a:pt x="736" y="2934"/>
                    </a:cubicBezTo>
                    <a:cubicBezTo>
                      <a:pt x="666" y="3055"/>
                      <a:pt x="597" y="3181"/>
                      <a:pt x="536" y="3306"/>
                    </a:cubicBezTo>
                    <a:cubicBezTo>
                      <a:pt x="503" y="3372"/>
                      <a:pt x="471" y="3436"/>
                      <a:pt x="443" y="3505"/>
                    </a:cubicBezTo>
                    <a:cubicBezTo>
                      <a:pt x="415" y="3571"/>
                      <a:pt x="387" y="3632"/>
                      <a:pt x="364" y="3692"/>
                    </a:cubicBezTo>
                    <a:cubicBezTo>
                      <a:pt x="290" y="3896"/>
                      <a:pt x="230" y="4101"/>
                      <a:pt x="159" y="4273"/>
                    </a:cubicBezTo>
                    <a:cubicBezTo>
                      <a:pt x="131" y="4366"/>
                      <a:pt x="113" y="4426"/>
                      <a:pt x="95" y="4487"/>
                    </a:cubicBezTo>
                    <a:cubicBezTo>
                      <a:pt x="80" y="4552"/>
                      <a:pt x="57" y="4612"/>
                      <a:pt x="43" y="4673"/>
                    </a:cubicBezTo>
                    <a:cubicBezTo>
                      <a:pt x="29" y="4733"/>
                      <a:pt x="15" y="4799"/>
                      <a:pt x="7" y="4859"/>
                    </a:cubicBezTo>
                    <a:cubicBezTo>
                      <a:pt x="1" y="4891"/>
                      <a:pt x="1" y="4928"/>
                      <a:pt x="1" y="4961"/>
                    </a:cubicBezTo>
                    <a:cubicBezTo>
                      <a:pt x="8" y="4995"/>
                      <a:pt x="32" y="5016"/>
                      <a:pt x="61" y="5016"/>
                    </a:cubicBezTo>
                    <a:cubicBezTo>
                      <a:pt x="72" y="5016"/>
                      <a:pt x="83" y="5014"/>
                      <a:pt x="95" y="5007"/>
                    </a:cubicBezTo>
                    <a:cubicBezTo>
                      <a:pt x="118" y="4994"/>
                      <a:pt x="140" y="4984"/>
                      <a:pt x="164" y="4975"/>
                    </a:cubicBezTo>
                    <a:cubicBezTo>
                      <a:pt x="224" y="4947"/>
                      <a:pt x="285" y="4919"/>
                      <a:pt x="336" y="4882"/>
                    </a:cubicBezTo>
                    <a:cubicBezTo>
                      <a:pt x="434" y="4803"/>
                      <a:pt x="531" y="4728"/>
                      <a:pt x="629" y="4649"/>
                    </a:cubicBezTo>
                    <a:cubicBezTo>
                      <a:pt x="777" y="4529"/>
                      <a:pt x="927" y="4408"/>
                      <a:pt x="1075" y="4282"/>
                    </a:cubicBezTo>
                    <a:cubicBezTo>
                      <a:pt x="1294" y="4101"/>
                      <a:pt x="1522" y="3915"/>
                      <a:pt x="1730" y="3720"/>
                    </a:cubicBezTo>
                    <a:cubicBezTo>
                      <a:pt x="1820" y="3640"/>
                      <a:pt x="1903" y="3557"/>
                      <a:pt x="1977" y="3469"/>
                    </a:cubicBezTo>
                    <a:cubicBezTo>
                      <a:pt x="2098" y="3334"/>
                      <a:pt x="2200" y="3190"/>
                      <a:pt x="2298" y="3041"/>
                    </a:cubicBezTo>
                    <a:cubicBezTo>
                      <a:pt x="2382" y="2911"/>
                      <a:pt x="2466" y="2776"/>
                      <a:pt x="2545" y="2641"/>
                    </a:cubicBezTo>
                    <a:cubicBezTo>
                      <a:pt x="2637" y="2484"/>
                      <a:pt x="2730" y="2330"/>
                      <a:pt x="2818" y="2167"/>
                    </a:cubicBezTo>
                    <a:cubicBezTo>
                      <a:pt x="2893" y="2033"/>
                      <a:pt x="2963" y="1902"/>
                      <a:pt x="3037" y="1767"/>
                    </a:cubicBezTo>
                    <a:cubicBezTo>
                      <a:pt x="3120" y="1619"/>
                      <a:pt x="3191" y="1469"/>
                      <a:pt x="3264" y="1316"/>
                    </a:cubicBezTo>
                    <a:cubicBezTo>
                      <a:pt x="3330" y="1186"/>
                      <a:pt x="3395" y="1057"/>
                      <a:pt x="3460" y="926"/>
                    </a:cubicBezTo>
                    <a:cubicBezTo>
                      <a:pt x="3525" y="791"/>
                      <a:pt x="3599" y="660"/>
                      <a:pt x="3693" y="544"/>
                    </a:cubicBezTo>
                    <a:cubicBezTo>
                      <a:pt x="3753" y="465"/>
                      <a:pt x="3813" y="387"/>
                      <a:pt x="3869" y="303"/>
                    </a:cubicBezTo>
                    <a:cubicBezTo>
                      <a:pt x="3916" y="248"/>
                      <a:pt x="3953" y="186"/>
                      <a:pt x="3990" y="126"/>
                    </a:cubicBezTo>
                    <a:cubicBezTo>
                      <a:pt x="4000" y="108"/>
                      <a:pt x="4009" y="89"/>
                      <a:pt x="4013" y="70"/>
                    </a:cubicBezTo>
                    <a:cubicBezTo>
                      <a:pt x="4017" y="35"/>
                      <a:pt x="3989" y="1"/>
                      <a:pt x="39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093" name="Google Shape;1093;p25"/>
          <p:cNvGrpSpPr/>
          <p:nvPr/>
        </p:nvGrpSpPr>
        <p:grpSpPr>
          <a:xfrm>
            <a:off x="925799" y="5266984"/>
            <a:ext cx="8112061" cy="1805416"/>
            <a:chOff x="925798" y="3950238"/>
            <a:chExt cx="8112061" cy="1354062"/>
          </a:xfrm>
        </p:grpSpPr>
        <p:grpSp>
          <p:nvGrpSpPr>
            <p:cNvPr id="1094" name="Google Shape;1094;p25"/>
            <p:cNvGrpSpPr/>
            <p:nvPr/>
          </p:nvGrpSpPr>
          <p:grpSpPr>
            <a:xfrm>
              <a:off x="925798" y="4940621"/>
              <a:ext cx="315835" cy="315904"/>
              <a:chOff x="-81073" y="1683150"/>
              <a:chExt cx="803448" cy="803623"/>
            </a:xfrm>
          </p:grpSpPr>
          <p:sp>
            <p:nvSpPr>
              <p:cNvPr id="1095" name="Google Shape;1095;p25"/>
              <p:cNvSpPr/>
              <p:nvPr/>
            </p:nvSpPr>
            <p:spPr>
              <a:xfrm rot="9370713">
                <a:off x="16077" y="1780198"/>
                <a:ext cx="609149" cy="609527"/>
              </a:xfrm>
              <a:custGeom>
                <a:avLst/>
                <a:gdLst/>
                <a:ahLst/>
                <a:cxnLst/>
                <a:rect l="l" t="t" r="r" b="b"/>
                <a:pathLst>
                  <a:path w="1368" h="1610" extrusionOk="0">
                    <a:moveTo>
                      <a:pt x="698" y="0"/>
                    </a:moveTo>
                    <a:cubicBezTo>
                      <a:pt x="629" y="0"/>
                      <a:pt x="564" y="19"/>
                      <a:pt x="498" y="37"/>
                    </a:cubicBezTo>
                    <a:cubicBezTo>
                      <a:pt x="406" y="71"/>
                      <a:pt x="318" y="112"/>
                      <a:pt x="224" y="149"/>
                    </a:cubicBezTo>
                    <a:cubicBezTo>
                      <a:pt x="210" y="154"/>
                      <a:pt x="196" y="163"/>
                      <a:pt x="187" y="172"/>
                    </a:cubicBezTo>
                    <a:cubicBezTo>
                      <a:pt x="159" y="204"/>
                      <a:pt x="127" y="232"/>
                      <a:pt x="103" y="266"/>
                    </a:cubicBezTo>
                    <a:cubicBezTo>
                      <a:pt x="62" y="326"/>
                      <a:pt x="39" y="395"/>
                      <a:pt x="24" y="470"/>
                    </a:cubicBezTo>
                    <a:cubicBezTo>
                      <a:pt x="6" y="577"/>
                      <a:pt x="6" y="684"/>
                      <a:pt x="1" y="790"/>
                    </a:cubicBezTo>
                    <a:cubicBezTo>
                      <a:pt x="1" y="842"/>
                      <a:pt x="6" y="897"/>
                      <a:pt x="11" y="949"/>
                    </a:cubicBezTo>
                    <a:cubicBezTo>
                      <a:pt x="15" y="1041"/>
                      <a:pt x="34" y="1135"/>
                      <a:pt x="71" y="1223"/>
                    </a:cubicBezTo>
                    <a:cubicBezTo>
                      <a:pt x="150" y="1409"/>
                      <a:pt x="285" y="1534"/>
                      <a:pt x="485" y="1586"/>
                    </a:cubicBezTo>
                    <a:cubicBezTo>
                      <a:pt x="559" y="1605"/>
                      <a:pt x="633" y="1609"/>
                      <a:pt x="708" y="1609"/>
                    </a:cubicBezTo>
                    <a:cubicBezTo>
                      <a:pt x="749" y="1605"/>
                      <a:pt x="792" y="1599"/>
                      <a:pt x="833" y="1586"/>
                    </a:cubicBezTo>
                    <a:cubicBezTo>
                      <a:pt x="921" y="1562"/>
                      <a:pt x="996" y="1506"/>
                      <a:pt x="1061" y="1446"/>
                    </a:cubicBezTo>
                    <a:cubicBezTo>
                      <a:pt x="1131" y="1382"/>
                      <a:pt x="1182" y="1302"/>
                      <a:pt x="1224" y="1214"/>
                    </a:cubicBezTo>
                    <a:cubicBezTo>
                      <a:pt x="1270" y="1116"/>
                      <a:pt x="1307" y="1013"/>
                      <a:pt x="1331" y="907"/>
                    </a:cubicBezTo>
                    <a:cubicBezTo>
                      <a:pt x="1367" y="749"/>
                      <a:pt x="1363" y="595"/>
                      <a:pt x="1312" y="442"/>
                    </a:cubicBezTo>
                    <a:cubicBezTo>
                      <a:pt x="1294" y="377"/>
                      <a:pt x="1261" y="316"/>
                      <a:pt x="1219" y="266"/>
                    </a:cubicBezTo>
                    <a:cubicBezTo>
                      <a:pt x="1154" y="182"/>
                      <a:pt x="1075" y="121"/>
                      <a:pt x="983" y="71"/>
                    </a:cubicBezTo>
                    <a:cubicBezTo>
                      <a:pt x="893" y="19"/>
                      <a:pt x="801" y="0"/>
                      <a:pt x="6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96" name="Google Shape;1096;p25"/>
              <p:cNvGrpSpPr/>
              <p:nvPr/>
            </p:nvGrpSpPr>
            <p:grpSpPr>
              <a:xfrm>
                <a:off x="235335" y="2000770"/>
                <a:ext cx="160274" cy="154725"/>
                <a:chOff x="2403038" y="1213327"/>
                <a:chExt cx="23481" cy="22670"/>
              </a:xfrm>
            </p:grpSpPr>
            <p:sp>
              <p:nvSpPr>
                <p:cNvPr id="1097" name="Google Shape;1097;p25"/>
                <p:cNvSpPr/>
                <p:nvPr/>
              </p:nvSpPr>
              <p:spPr>
                <a:xfrm>
                  <a:off x="2411028" y="1222433"/>
                  <a:ext cx="6499" cy="5705"/>
                </a:xfrm>
                <a:custGeom>
                  <a:avLst/>
                  <a:gdLst/>
                  <a:ahLst/>
                  <a:cxnLst/>
                  <a:rect l="l" t="t" r="r" b="b"/>
                  <a:pathLst>
                    <a:path w="172" h="151" extrusionOk="0">
                      <a:moveTo>
                        <a:pt x="69" y="0"/>
                      </a:moveTo>
                      <a:cubicBezTo>
                        <a:pt x="28" y="0"/>
                        <a:pt x="0" y="34"/>
                        <a:pt x="0" y="71"/>
                      </a:cubicBezTo>
                      <a:cubicBezTo>
                        <a:pt x="0" y="115"/>
                        <a:pt x="37" y="150"/>
                        <a:pt x="88" y="150"/>
                      </a:cubicBezTo>
                      <a:cubicBezTo>
                        <a:pt x="91" y="150"/>
                        <a:pt x="94" y="150"/>
                        <a:pt x="97" y="150"/>
                      </a:cubicBezTo>
                      <a:cubicBezTo>
                        <a:pt x="140" y="150"/>
                        <a:pt x="172" y="122"/>
                        <a:pt x="172" y="84"/>
                      </a:cubicBezTo>
                      <a:cubicBezTo>
                        <a:pt x="172" y="43"/>
                        <a:pt x="121" y="0"/>
                        <a:pt x="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25"/>
                <p:cNvSpPr/>
                <p:nvPr/>
              </p:nvSpPr>
              <p:spPr>
                <a:xfrm>
                  <a:off x="2420663" y="1228062"/>
                  <a:ext cx="5856" cy="5856"/>
                </a:xfrm>
                <a:custGeom>
                  <a:avLst/>
                  <a:gdLst/>
                  <a:ahLst/>
                  <a:cxnLst/>
                  <a:rect l="l" t="t" r="r" b="b"/>
                  <a:pathLst>
                    <a:path w="155" h="155" extrusionOk="0">
                      <a:moveTo>
                        <a:pt x="80" y="1"/>
                      </a:moveTo>
                      <a:cubicBezTo>
                        <a:pt x="37" y="1"/>
                        <a:pt x="5" y="29"/>
                        <a:pt x="1" y="74"/>
                      </a:cubicBezTo>
                      <a:cubicBezTo>
                        <a:pt x="1" y="117"/>
                        <a:pt x="33" y="154"/>
                        <a:pt x="80" y="154"/>
                      </a:cubicBezTo>
                      <a:cubicBezTo>
                        <a:pt x="82" y="154"/>
                        <a:pt x="84" y="154"/>
                        <a:pt x="87" y="154"/>
                      </a:cubicBezTo>
                      <a:cubicBezTo>
                        <a:pt x="121" y="154"/>
                        <a:pt x="149" y="123"/>
                        <a:pt x="155" y="80"/>
                      </a:cubicBezTo>
                      <a:cubicBezTo>
                        <a:pt x="155" y="33"/>
                        <a:pt x="127" y="5"/>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25"/>
                <p:cNvSpPr/>
                <p:nvPr/>
              </p:nvSpPr>
              <p:spPr>
                <a:xfrm>
                  <a:off x="2417338" y="1216463"/>
                  <a:ext cx="6007" cy="5478"/>
                </a:xfrm>
                <a:custGeom>
                  <a:avLst/>
                  <a:gdLst/>
                  <a:ahLst/>
                  <a:cxnLst/>
                  <a:rect l="l" t="t" r="r" b="b"/>
                  <a:pathLst>
                    <a:path w="159" h="145" extrusionOk="0">
                      <a:moveTo>
                        <a:pt x="70" y="1"/>
                      </a:moveTo>
                      <a:cubicBezTo>
                        <a:pt x="33" y="1"/>
                        <a:pt x="1" y="29"/>
                        <a:pt x="1" y="66"/>
                      </a:cubicBezTo>
                      <a:cubicBezTo>
                        <a:pt x="5" y="108"/>
                        <a:pt x="47" y="145"/>
                        <a:pt x="93" y="145"/>
                      </a:cubicBezTo>
                      <a:cubicBezTo>
                        <a:pt x="131" y="145"/>
                        <a:pt x="159" y="117"/>
                        <a:pt x="159" y="80"/>
                      </a:cubicBezTo>
                      <a:cubicBezTo>
                        <a:pt x="159" y="38"/>
                        <a:pt x="112" y="1"/>
                        <a:pt x="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25"/>
                <p:cNvSpPr/>
                <p:nvPr/>
              </p:nvSpPr>
              <p:spPr>
                <a:xfrm>
                  <a:off x="2410310" y="1230329"/>
                  <a:ext cx="5856" cy="5667"/>
                </a:xfrm>
                <a:custGeom>
                  <a:avLst/>
                  <a:gdLst/>
                  <a:ahLst/>
                  <a:cxnLst/>
                  <a:rect l="l" t="t" r="r" b="b"/>
                  <a:pathLst>
                    <a:path w="155" h="150" extrusionOk="0">
                      <a:moveTo>
                        <a:pt x="84" y="1"/>
                      </a:moveTo>
                      <a:cubicBezTo>
                        <a:pt x="43" y="1"/>
                        <a:pt x="0" y="42"/>
                        <a:pt x="5" y="85"/>
                      </a:cubicBezTo>
                      <a:cubicBezTo>
                        <a:pt x="5" y="121"/>
                        <a:pt x="33" y="149"/>
                        <a:pt x="75" y="149"/>
                      </a:cubicBezTo>
                      <a:cubicBezTo>
                        <a:pt x="122" y="149"/>
                        <a:pt x="154" y="113"/>
                        <a:pt x="154" y="70"/>
                      </a:cubicBezTo>
                      <a:cubicBezTo>
                        <a:pt x="154" y="29"/>
                        <a:pt x="126" y="1"/>
                        <a:pt x="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25"/>
                <p:cNvSpPr/>
                <p:nvPr/>
              </p:nvSpPr>
              <p:spPr>
                <a:xfrm>
                  <a:off x="2408912" y="1213327"/>
                  <a:ext cx="5290" cy="5478"/>
                </a:xfrm>
                <a:custGeom>
                  <a:avLst/>
                  <a:gdLst/>
                  <a:ahLst/>
                  <a:cxnLst/>
                  <a:rect l="l" t="t" r="r" b="b"/>
                  <a:pathLst>
                    <a:path w="140" h="145" extrusionOk="0">
                      <a:moveTo>
                        <a:pt x="65" y="0"/>
                      </a:moveTo>
                      <a:cubicBezTo>
                        <a:pt x="28" y="0"/>
                        <a:pt x="0" y="33"/>
                        <a:pt x="0" y="69"/>
                      </a:cubicBezTo>
                      <a:cubicBezTo>
                        <a:pt x="0" y="107"/>
                        <a:pt x="33" y="144"/>
                        <a:pt x="75" y="144"/>
                      </a:cubicBezTo>
                      <a:cubicBezTo>
                        <a:pt x="112" y="144"/>
                        <a:pt x="140" y="116"/>
                        <a:pt x="140" y="79"/>
                      </a:cubicBezTo>
                      <a:cubicBezTo>
                        <a:pt x="140" y="37"/>
                        <a:pt x="107" y="0"/>
                        <a:pt x="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25"/>
                <p:cNvSpPr/>
                <p:nvPr/>
              </p:nvSpPr>
              <p:spPr>
                <a:xfrm>
                  <a:off x="2403038" y="1221050"/>
                  <a:ext cx="5856" cy="5856"/>
                </a:xfrm>
                <a:custGeom>
                  <a:avLst/>
                  <a:gdLst/>
                  <a:ahLst/>
                  <a:cxnLst/>
                  <a:rect l="l" t="t" r="r" b="b"/>
                  <a:pathLst>
                    <a:path w="155" h="155" extrusionOk="0">
                      <a:moveTo>
                        <a:pt x="80" y="1"/>
                      </a:moveTo>
                      <a:cubicBezTo>
                        <a:pt x="37" y="1"/>
                        <a:pt x="5" y="29"/>
                        <a:pt x="1" y="74"/>
                      </a:cubicBezTo>
                      <a:cubicBezTo>
                        <a:pt x="1" y="117"/>
                        <a:pt x="33" y="154"/>
                        <a:pt x="80" y="154"/>
                      </a:cubicBezTo>
                      <a:cubicBezTo>
                        <a:pt x="82" y="154"/>
                        <a:pt x="84" y="154"/>
                        <a:pt x="87" y="154"/>
                      </a:cubicBezTo>
                      <a:cubicBezTo>
                        <a:pt x="121" y="154"/>
                        <a:pt x="149" y="123"/>
                        <a:pt x="155" y="80"/>
                      </a:cubicBezTo>
                      <a:cubicBezTo>
                        <a:pt x="155" y="33"/>
                        <a:pt x="127" y="5"/>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103" name="Google Shape;1103;p25"/>
            <p:cNvGrpSpPr/>
            <p:nvPr/>
          </p:nvGrpSpPr>
          <p:grpSpPr>
            <a:xfrm>
              <a:off x="7654199" y="4892845"/>
              <a:ext cx="411365" cy="411455"/>
              <a:chOff x="-81073" y="1683150"/>
              <a:chExt cx="803448" cy="803623"/>
            </a:xfrm>
          </p:grpSpPr>
          <p:sp>
            <p:nvSpPr>
              <p:cNvPr id="1104" name="Google Shape;1104;p25"/>
              <p:cNvSpPr/>
              <p:nvPr/>
            </p:nvSpPr>
            <p:spPr>
              <a:xfrm rot="9370713">
                <a:off x="16077" y="1780198"/>
                <a:ext cx="609149" cy="609527"/>
              </a:xfrm>
              <a:custGeom>
                <a:avLst/>
                <a:gdLst/>
                <a:ahLst/>
                <a:cxnLst/>
                <a:rect l="l" t="t" r="r" b="b"/>
                <a:pathLst>
                  <a:path w="1368" h="1610" extrusionOk="0">
                    <a:moveTo>
                      <a:pt x="698" y="0"/>
                    </a:moveTo>
                    <a:cubicBezTo>
                      <a:pt x="629" y="0"/>
                      <a:pt x="564" y="19"/>
                      <a:pt x="498" y="37"/>
                    </a:cubicBezTo>
                    <a:cubicBezTo>
                      <a:pt x="406" y="71"/>
                      <a:pt x="318" y="112"/>
                      <a:pt x="224" y="149"/>
                    </a:cubicBezTo>
                    <a:cubicBezTo>
                      <a:pt x="210" y="154"/>
                      <a:pt x="196" y="163"/>
                      <a:pt x="187" y="172"/>
                    </a:cubicBezTo>
                    <a:cubicBezTo>
                      <a:pt x="159" y="204"/>
                      <a:pt x="127" y="232"/>
                      <a:pt x="103" y="266"/>
                    </a:cubicBezTo>
                    <a:cubicBezTo>
                      <a:pt x="62" y="326"/>
                      <a:pt x="39" y="395"/>
                      <a:pt x="24" y="470"/>
                    </a:cubicBezTo>
                    <a:cubicBezTo>
                      <a:pt x="6" y="577"/>
                      <a:pt x="6" y="684"/>
                      <a:pt x="1" y="790"/>
                    </a:cubicBezTo>
                    <a:cubicBezTo>
                      <a:pt x="1" y="842"/>
                      <a:pt x="6" y="897"/>
                      <a:pt x="11" y="949"/>
                    </a:cubicBezTo>
                    <a:cubicBezTo>
                      <a:pt x="15" y="1041"/>
                      <a:pt x="34" y="1135"/>
                      <a:pt x="71" y="1223"/>
                    </a:cubicBezTo>
                    <a:cubicBezTo>
                      <a:pt x="150" y="1409"/>
                      <a:pt x="285" y="1534"/>
                      <a:pt x="485" y="1586"/>
                    </a:cubicBezTo>
                    <a:cubicBezTo>
                      <a:pt x="559" y="1605"/>
                      <a:pt x="633" y="1609"/>
                      <a:pt x="708" y="1609"/>
                    </a:cubicBezTo>
                    <a:cubicBezTo>
                      <a:pt x="749" y="1605"/>
                      <a:pt x="792" y="1599"/>
                      <a:pt x="833" y="1586"/>
                    </a:cubicBezTo>
                    <a:cubicBezTo>
                      <a:pt x="921" y="1562"/>
                      <a:pt x="996" y="1506"/>
                      <a:pt x="1061" y="1446"/>
                    </a:cubicBezTo>
                    <a:cubicBezTo>
                      <a:pt x="1131" y="1382"/>
                      <a:pt x="1182" y="1302"/>
                      <a:pt x="1224" y="1214"/>
                    </a:cubicBezTo>
                    <a:cubicBezTo>
                      <a:pt x="1270" y="1116"/>
                      <a:pt x="1307" y="1013"/>
                      <a:pt x="1331" y="907"/>
                    </a:cubicBezTo>
                    <a:cubicBezTo>
                      <a:pt x="1367" y="749"/>
                      <a:pt x="1363" y="595"/>
                      <a:pt x="1312" y="442"/>
                    </a:cubicBezTo>
                    <a:cubicBezTo>
                      <a:pt x="1294" y="377"/>
                      <a:pt x="1261" y="316"/>
                      <a:pt x="1219" y="266"/>
                    </a:cubicBezTo>
                    <a:cubicBezTo>
                      <a:pt x="1154" y="182"/>
                      <a:pt x="1075" y="121"/>
                      <a:pt x="983" y="71"/>
                    </a:cubicBezTo>
                    <a:cubicBezTo>
                      <a:pt x="893" y="19"/>
                      <a:pt x="801" y="0"/>
                      <a:pt x="6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105" name="Google Shape;1105;p25"/>
              <p:cNvGrpSpPr/>
              <p:nvPr/>
            </p:nvGrpSpPr>
            <p:grpSpPr>
              <a:xfrm>
                <a:off x="235335" y="2000770"/>
                <a:ext cx="160274" cy="154725"/>
                <a:chOff x="2403038" y="1213327"/>
                <a:chExt cx="23481" cy="22670"/>
              </a:xfrm>
            </p:grpSpPr>
            <p:sp>
              <p:nvSpPr>
                <p:cNvPr id="1106" name="Google Shape;1106;p25"/>
                <p:cNvSpPr/>
                <p:nvPr/>
              </p:nvSpPr>
              <p:spPr>
                <a:xfrm>
                  <a:off x="2411028" y="1222433"/>
                  <a:ext cx="6499" cy="5705"/>
                </a:xfrm>
                <a:custGeom>
                  <a:avLst/>
                  <a:gdLst/>
                  <a:ahLst/>
                  <a:cxnLst/>
                  <a:rect l="l" t="t" r="r" b="b"/>
                  <a:pathLst>
                    <a:path w="172" h="151" extrusionOk="0">
                      <a:moveTo>
                        <a:pt x="69" y="0"/>
                      </a:moveTo>
                      <a:cubicBezTo>
                        <a:pt x="28" y="0"/>
                        <a:pt x="0" y="34"/>
                        <a:pt x="0" y="71"/>
                      </a:cubicBezTo>
                      <a:cubicBezTo>
                        <a:pt x="0" y="115"/>
                        <a:pt x="37" y="150"/>
                        <a:pt x="88" y="150"/>
                      </a:cubicBezTo>
                      <a:cubicBezTo>
                        <a:pt x="91" y="150"/>
                        <a:pt x="94" y="150"/>
                        <a:pt x="97" y="150"/>
                      </a:cubicBezTo>
                      <a:cubicBezTo>
                        <a:pt x="140" y="150"/>
                        <a:pt x="172" y="122"/>
                        <a:pt x="172" y="84"/>
                      </a:cubicBezTo>
                      <a:cubicBezTo>
                        <a:pt x="172" y="43"/>
                        <a:pt x="121" y="0"/>
                        <a:pt x="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25"/>
                <p:cNvSpPr/>
                <p:nvPr/>
              </p:nvSpPr>
              <p:spPr>
                <a:xfrm>
                  <a:off x="2420663" y="1228062"/>
                  <a:ext cx="5856" cy="5856"/>
                </a:xfrm>
                <a:custGeom>
                  <a:avLst/>
                  <a:gdLst/>
                  <a:ahLst/>
                  <a:cxnLst/>
                  <a:rect l="l" t="t" r="r" b="b"/>
                  <a:pathLst>
                    <a:path w="155" h="155" extrusionOk="0">
                      <a:moveTo>
                        <a:pt x="80" y="1"/>
                      </a:moveTo>
                      <a:cubicBezTo>
                        <a:pt x="37" y="1"/>
                        <a:pt x="5" y="29"/>
                        <a:pt x="1" y="74"/>
                      </a:cubicBezTo>
                      <a:cubicBezTo>
                        <a:pt x="1" y="117"/>
                        <a:pt x="33" y="154"/>
                        <a:pt x="80" y="154"/>
                      </a:cubicBezTo>
                      <a:cubicBezTo>
                        <a:pt x="82" y="154"/>
                        <a:pt x="84" y="154"/>
                        <a:pt x="87" y="154"/>
                      </a:cubicBezTo>
                      <a:cubicBezTo>
                        <a:pt x="121" y="154"/>
                        <a:pt x="149" y="123"/>
                        <a:pt x="155" y="80"/>
                      </a:cubicBezTo>
                      <a:cubicBezTo>
                        <a:pt x="155" y="33"/>
                        <a:pt x="127" y="5"/>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25"/>
                <p:cNvSpPr/>
                <p:nvPr/>
              </p:nvSpPr>
              <p:spPr>
                <a:xfrm>
                  <a:off x="2417338" y="1216463"/>
                  <a:ext cx="6007" cy="5478"/>
                </a:xfrm>
                <a:custGeom>
                  <a:avLst/>
                  <a:gdLst/>
                  <a:ahLst/>
                  <a:cxnLst/>
                  <a:rect l="l" t="t" r="r" b="b"/>
                  <a:pathLst>
                    <a:path w="159" h="145" extrusionOk="0">
                      <a:moveTo>
                        <a:pt x="70" y="1"/>
                      </a:moveTo>
                      <a:cubicBezTo>
                        <a:pt x="33" y="1"/>
                        <a:pt x="1" y="29"/>
                        <a:pt x="1" y="66"/>
                      </a:cubicBezTo>
                      <a:cubicBezTo>
                        <a:pt x="5" y="108"/>
                        <a:pt x="47" y="145"/>
                        <a:pt x="93" y="145"/>
                      </a:cubicBezTo>
                      <a:cubicBezTo>
                        <a:pt x="131" y="145"/>
                        <a:pt x="159" y="117"/>
                        <a:pt x="159" y="80"/>
                      </a:cubicBezTo>
                      <a:cubicBezTo>
                        <a:pt x="159" y="38"/>
                        <a:pt x="112" y="1"/>
                        <a:pt x="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25"/>
                <p:cNvSpPr/>
                <p:nvPr/>
              </p:nvSpPr>
              <p:spPr>
                <a:xfrm>
                  <a:off x="2410310" y="1230329"/>
                  <a:ext cx="5856" cy="5667"/>
                </a:xfrm>
                <a:custGeom>
                  <a:avLst/>
                  <a:gdLst/>
                  <a:ahLst/>
                  <a:cxnLst/>
                  <a:rect l="l" t="t" r="r" b="b"/>
                  <a:pathLst>
                    <a:path w="155" h="150" extrusionOk="0">
                      <a:moveTo>
                        <a:pt x="84" y="1"/>
                      </a:moveTo>
                      <a:cubicBezTo>
                        <a:pt x="43" y="1"/>
                        <a:pt x="0" y="42"/>
                        <a:pt x="5" y="85"/>
                      </a:cubicBezTo>
                      <a:cubicBezTo>
                        <a:pt x="5" y="121"/>
                        <a:pt x="33" y="149"/>
                        <a:pt x="75" y="149"/>
                      </a:cubicBezTo>
                      <a:cubicBezTo>
                        <a:pt x="122" y="149"/>
                        <a:pt x="154" y="113"/>
                        <a:pt x="154" y="70"/>
                      </a:cubicBezTo>
                      <a:cubicBezTo>
                        <a:pt x="154" y="29"/>
                        <a:pt x="126" y="1"/>
                        <a:pt x="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 name="Google Shape;1110;p25"/>
                <p:cNvSpPr/>
                <p:nvPr/>
              </p:nvSpPr>
              <p:spPr>
                <a:xfrm>
                  <a:off x="2408912" y="1213327"/>
                  <a:ext cx="5290" cy="5478"/>
                </a:xfrm>
                <a:custGeom>
                  <a:avLst/>
                  <a:gdLst/>
                  <a:ahLst/>
                  <a:cxnLst/>
                  <a:rect l="l" t="t" r="r" b="b"/>
                  <a:pathLst>
                    <a:path w="140" h="145" extrusionOk="0">
                      <a:moveTo>
                        <a:pt x="65" y="0"/>
                      </a:moveTo>
                      <a:cubicBezTo>
                        <a:pt x="28" y="0"/>
                        <a:pt x="0" y="33"/>
                        <a:pt x="0" y="69"/>
                      </a:cubicBezTo>
                      <a:cubicBezTo>
                        <a:pt x="0" y="107"/>
                        <a:pt x="33" y="144"/>
                        <a:pt x="75" y="144"/>
                      </a:cubicBezTo>
                      <a:cubicBezTo>
                        <a:pt x="112" y="144"/>
                        <a:pt x="140" y="116"/>
                        <a:pt x="140" y="79"/>
                      </a:cubicBezTo>
                      <a:cubicBezTo>
                        <a:pt x="140" y="37"/>
                        <a:pt x="107" y="0"/>
                        <a:pt x="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25"/>
                <p:cNvSpPr/>
                <p:nvPr/>
              </p:nvSpPr>
              <p:spPr>
                <a:xfrm>
                  <a:off x="2403038" y="1221050"/>
                  <a:ext cx="5856" cy="5856"/>
                </a:xfrm>
                <a:custGeom>
                  <a:avLst/>
                  <a:gdLst/>
                  <a:ahLst/>
                  <a:cxnLst/>
                  <a:rect l="l" t="t" r="r" b="b"/>
                  <a:pathLst>
                    <a:path w="155" h="155" extrusionOk="0">
                      <a:moveTo>
                        <a:pt x="80" y="1"/>
                      </a:moveTo>
                      <a:cubicBezTo>
                        <a:pt x="37" y="1"/>
                        <a:pt x="5" y="29"/>
                        <a:pt x="1" y="74"/>
                      </a:cubicBezTo>
                      <a:cubicBezTo>
                        <a:pt x="1" y="117"/>
                        <a:pt x="33" y="154"/>
                        <a:pt x="80" y="154"/>
                      </a:cubicBezTo>
                      <a:cubicBezTo>
                        <a:pt x="82" y="154"/>
                        <a:pt x="84" y="154"/>
                        <a:pt x="87" y="154"/>
                      </a:cubicBezTo>
                      <a:cubicBezTo>
                        <a:pt x="121" y="154"/>
                        <a:pt x="149" y="123"/>
                        <a:pt x="155" y="80"/>
                      </a:cubicBezTo>
                      <a:cubicBezTo>
                        <a:pt x="155" y="33"/>
                        <a:pt x="127" y="5"/>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112" name="Google Shape;1112;p25"/>
            <p:cNvGrpSpPr/>
            <p:nvPr/>
          </p:nvGrpSpPr>
          <p:grpSpPr>
            <a:xfrm>
              <a:off x="8722024" y="3950238"/>
              <a:ext cx="315835" cy="315904"/>
              <a:chOff x="-81073" y="1683150"/>
              <a:chExt cx="803448" cy="803623"/>
            </a:xfrm>
          </p:grpSpPr>
          <p:sp>
            <p:nvSpPr>
              <p:cNvPr id="1113" name="Google Shape;1113;p25"/>
              <p:cNvSpPr/>
              <p:nvPr/>
            </p:nvSpPr>
            <p:spPr>
              <a:xfrm rot="9370713">
                <a:off x="16077" y="1780198"/>
                <a:ext cx="609149" cy="609527"/>
              </a:xfrm>
              <a:custGeom>
                <a:avLst/>
                <a:gdLst/>
                <a:ahLst/>
                <a:cxnLst/>
                <a:rect l="l" t="t" r="r" b="b"/>
                <a:pathLst>
                  <a:path w="1368" h="1610" extrusionOk="0">
                    <a:moveTo>
                      <a:pt x="698" y="0"/>
                    </a:moveTo>
                    <a:cubicBezTo>
                      <a:pt x="629" y="0"/>
                      <a:pt x="564" y="19"/>
                      <a:pt x="498" y="37"/>
                    </a:cubicBezTo>
                    <a:cubicBezTo>
                      <a:pt x="406" y="71"/>
                      <a:pt x="318" y="112"/>
                      <a:pt x="224" y="149"/>
                    </a:cubicBezTo>
                    <a:cubicBezTo>
                      <a:pt x="210" y="154"/>
                      <a:pt x="196" y="163"/>
                      <a:pt x="187" y="172"/>
                    </a:cubicBezTo>
                    <a:cubicBezTo>
                      <a:pt x="159" y="204"/>
                      <a:pt x="127" y="232"/>
                      <a:pt x="103" y="266"/>
                    </a:cubicBezTo>
                    <a:cubicBezTo>
                      <a:pt x="62" y="326"/>
                      <a:pt x="39" y="395"/>
                      <a:pt x="24" y="470"/>
                    </a:cubicBezTo>
                    <a:cubicBezTo>
                      <a:pt x="6" y="577"/>
                      <a:pt x="6" y="684"/>
                      <a:pt x="1" y="790"/>
                    </a:cubicBezTo>
                    <a:cubicBezTo>
                      <a:pt x="1" y="842"/>
                      <a:pt x="6" y="897"/>
                      <a:pt x="11" y="949"/>
                    </a:cubicBezTo>
                    <a:cubicBezTo>
                      <a:pt x="15" y="1041"/>
                      <a:pt x="34" y="1135"/>
                      <a:pt x="71" y="1223"/>
                    </a:cubicBezTo>
                    <a:cubicBezTo>
                      <a:pt x="150" y="1409"/>
                      <a:pt x="285" y="1534"/>
                      <a:pt x="485" y="1586"/>
                    </a:cubicBezTo>
                    <a:cubicBezTo>
                      <a:pt x="559" y="1605"/>
                      <a:pt x="633" y="1609"/>
                      <a:pt x="708" y="1609"/>
                    </a:cubicBezTo>
                    <a:cubicBezTo>
                      <a:pt x="749" y="1605"/>
                      <a:pt x="792" y="1599"/>
                      <a:pt x="833" y="1586"/>
                    </a:cubicBezTo>
                    <a:cubicBezTo>
                      <a:pt x="921" y="1562"/>
                      <a:pt x="996" y="1506"/>
                      <a:pt x="1061" y="1446"/>
                    </a:cubicBezTo>
                    <a:cubicBezTo>
                      <a:pt x="1131" y="1382"/>
                      <a:pt x="1182" y="1302"/>
                      <a:pt x="1224" y="1214"/>
                    </a:cubicBezTo>
                    <a:cubicBezTo>
                      <a:pt x="1270" y="1116"/>
                      <a:pt x="1307" y="1013"/>
                      <a:pt x="1331" y="907"/>
                    </a:cubicBezTo>
                    <a:cubicBezTo>
                      <a:pt x="1367" y="749"/>
                      <a:pt x="1363" y="595"/>
                      <a:pt x="1312" y="442"/>
                    </a:cubicBezTo>
                    <a:cubicBezTo>
                      <a:pt x="1294" y="377"/>
                      <a:pt x="1261" y="316"/>
                      <a:pt x="1219" y="266"/>
                    </a:cubicBezTo>
                    <a:cubicBezTo>
                      <a:pt x="1154" y="182"/>
                      <a:pt x="1075" y="121"/>
                      <a:pt x="983" y="71"/>
                    </a:cubicBezTo>
                    <a:cubicBezTo>
                      <a:pt x="893" y="19"/>
                      <a:pt x="801" y="0"/>
                      <a:pt x="6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114" name="Google Shape;1114;p25"/>
              <p:cNvGrpSpPr/>
              <p:nvPr/>
            </p:nvGrpSpPr>
            <p:grpSpPr>
              <a:xfrm>
                <a:off x="235335" y="2000770"/>
                <a:ext cx="160274" cy="154725"/>
                <a:chOff x="2403038" y="1213327"/>
                <a:chExt cx="23481" cy="22670"/>
              </a:xfrm>
            </p:grpSpPr>
            <p:sp>
              <p:nvSpPr>
                <p:cNvPr id="1115" name="Google Shape;1115;p25"/>
                <p:cNvSpPr/>
                <p:nvPr/>
              </p:nvSpPr>
              <p:spPr>
                <a:xfrm>
                  <a:off x="2411028" y="1222433"/>
                  <a:ext cx="6499" cy="5705"/>
                </a:xfrm>
                <a:custGeom>
                  <a:avLst/>
                  <a:gdLst/>
                  <a:ahLst/>
                  <a:cxnLst/>
                  <a:rect l="l" t="t" r="r" b="b"/>
                  <a:pathLst>
                    <a:path w="172" h="151" extrusionOk="0">
                      <a:moveTo>
                        <a:pt x="69" y="0"/>
                      </a:moveTo>
                      <a:cubicBezTo>
                        <a:pt x="28" y="0"/>
                        <a:pt x="0" y="34"/>
                        <a:pt x="0" y="71"/>
                      </a:cubicBezTo>
                      <a:cubicBezTo>
                        <a:pt x="0" y="115"/>
                        <a:pt x="37" y="150"/>
                        <a:pt x="88" y="150"/>
                      </a:cubicBezTo>
                      <a:cubicBezTo>
                        <a:pt x="91" y="150"/>
                        <a:pt x="94" y="150"/>
                        <a:pt x="97" y="150"/>
                      </a:cubicBezTo>
                      <a:cubicBezTo>
                        <a:pt x="140" y="150"/>
                        <a:pt x="172" y="122"/>
                        <a:pt x="172" y="84"/>
                      </a:cubicBezTo>
                      <a:cubicBezTo>
                        <a:pt x="172" y="43"/>
                        <a:pt x="121" y="0"/>
                        <a:pt x="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25"/>
                <p:cNvSpPr/>
                <p:nvPr/>
              </p:nvSpPr>
              <p:spPr>
                <a:xfrm>
                  <a:off x="2420663" y="1228062"/>
                  <a:ext cx="5856" cy="5856"/>
                </a:xfrm>
                <a:custGeom>
                  <a:avLst/>
                  <a:gdLst/>
                  <a:ahLst/>
                  <a:cxnLst/>
                  <a:rect l="l" t="t" r="r" b="b"/>
                  <a:pathLst>
                    <a:path w="155" h="155" extrusionOk="0">
                      <a:moveTo>
                        <a:pt x="80" y="1"/>
                      </a:moveTo>
                      <a:cubicBezTo>
                        <a:pt x="37" y="1"/>
                        <a:pt x="5" y="29"/>
                        <a:pt x="1" y="74"/>
                      </a:cubicBezTo>
                      <a:cubicBezTo>
                        <a:pt x="1" y="117"/>
                        <a:pt x="33" y="154"/>
                        <a:pt x="80" y="154"/>
                      </a:cubicBezTo>
                      <a:cubicBezTo>
                        <a:pt x="82" y="154"/>
                        <a:pt x="84" y="154"/>
                        <a:pt x="87" y="154"/>
                      </a:cubicBezTo>
                      <a:cubicBezTo>
                        <a:pt x="121" y="154"/>
                        <a:pt x="149" y="123"/>
                        <a:pt x="155" y="80"/>
                      </a:cubicBezTo>
                      <a:cubicBezTo>
                        <a:pt x="155" y="33"/>
                        <a:pt x="127" y="5"/>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25"/>
                <p:cNvSpPr/>
                <p:nvPr/>
              </p:nvSpPr>
              <p:spPr>
                <a:xfrm>
                  <a:off x="2417338" y="1216463"/>
                  <a:ext cx="6007" cy="5478"/>
                </a:xfrm>
                <a:custGeom>
                  <a:avLst/>
                  <a:gdLst/>
                  <a:ahLst/>
                  <a:cxnLst/>
                  <a:rect l="l" t="t" r="r" b="b"/>
                  <a:pathLst>
                    <a:path w="159" h="145" extrusionOk="0">
                      <a:moveTo>
                        <a:pt x="70" y="1"/>
                      </a:moveTo>
                      <a:cubicBezTo>
                        <a:pt x="33" y="1"/>
                        <a:pt x="1" y="29"/>
                        <a:pt x="1" y="66"/>
                      </a:cubicBezTo>
                      <a:cubicBezTo>
                        <a:pt x="5" y="108"/>
                        <a:pt x="47" y="145"/>
                        <a:pt x="93" y="145"/>
                      </a:cubicBezTo>
                      <a:cubicBezTo>
                        <a:pt x="131" y="145"/>
                        <a:pt x="159" y="117"/>
                        <a:pt x="159" y="80"/>
                      </a:cubicBezTo>
                      <a:cubicBezTo>
                        <a:pt x="159" y="38"/>
                        <a:pt x="112" y="1"/>
                        <a:pt x="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25"/>
                <p:cNvSpPr/>
                <p:nvPr/>
              </p:nvSpPr>
              <p:spPr>
                <a:xfrm>
                  <a:off x="2410310" y="1230329"/>
                  <a:ext cx="5856" cy="5667"/>
                </a:xfrm>
                <a:custGeom>
                  <a:avLst/>
                  <a:gdLst/>
                  <a:ahLst/>
                  <a:cxnLst/>
                  <a:rect l="l" t="t" r="r" b="b"/>
                  <a:pathLst>
                    <a:path w="155" h="150" extrusionOk="0">
                      <a:moveTo>
                        <a:pt x="84" y="1"/>
                      </a:moveTo>
                      <a:cubicBezTo>
                        <a:pt x="43" y="1"/>
                        <a:pt x="0" y="42"/>
                        <a:pt x="5" y="85"/>
                      </a:cubicBezTo>
                      <a:cubicBezTo>
                        <a:pt x="5" y="121"/>
                        <a:pt x="33" y="149"/>
                        <a:pt x="75" y="149"/>
                      </a:cubicBezTo>
                      <a:cubicBezTo>
                        <a:pt x="122" y="149"/>
                        <a:pt x="154" y="113"/>
                        <a:pt x="154" y="70"/>
                      </a:cubicBezTo>
                      <a:cubicBezTo>
                        <a:pt x="154" y="29"/>
                        <a:pt x="126" y="1"/>
                        <a:pt x="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25"/>
                <p:cNvSpPr/>
                <p:nvPr/>
              </p:nvSpPr>
              <p:spPr>
                <a:xfrm>
                  <a:off x="2408912" y="1213327"/>
                  <a:ext cx="5290" cy="5478"/>
                </a:xfrm>
                <a:custGeom>
                  <a:avLst/>
                  <a:gdLst/>
                  <a:ahLst/>
                  <a:cxnLst/>
                  <a:rect l="l" t="t" r="r" b="b"/>
                  <a:pathLst>
                    <a:path w="140" h="145" extrusionOk="0">
                      <a:moveTo>
                        <a:pt x="65" y="0"/>
                      </a:moveTo>
                      <a:cubicBezTo>
                        <a:pt x="28" y="0"/>
                        <a:pt x="0" y="33"/>
                        <a:pt x="0" y="69"/>
                      </a:cubicBezTo>
                      <a:cubicBezTo>
                        <a:pt x="0" y="107"/>
                        <a:pt x="33" y="144"/>
                        <a:pt x="75" y="144"/>
                      </a:cubicBezTo>
                      <a:cubicBezTo>
                        <a:pt x="112" y="144"/>
                        <a:pt x="140" y="116"/>
                        <a:pt x="140" y="79"/>
                      </a:cubicBezTo>
                      <a:cubicBezTo>
                        <a:pt x="140" y="37"/>
                        <a:pt x="107" y="0"/>
                        <a:pt x="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25"/>
                <p:cNvSpPr/>
                <p:nvPr/>
              </p:nvSpPr>
              <p:spPr>
                <a:xfrm>
                  <a:off x="2403038" y="1221050"/>
                  <a:ext cx="5856" cy="5856"/>
                </a:xfrm>
                <a:custGeom>
                  <a:avLst/>
                  <a:gdLst/>
                  <a:ahLst/>
                  <a:cxnLst/>
                  <a:rect l="l" t="t" r="r" b="b"/>
                  <a:pathLst>
                    <a:path w="155" h="155" extrusionOk="0">
                      <a:moveTo>
                        <a:pt x="80" y="1"/>
                      </a:moveTo>
                      <a:cubicBezTo>
                        <a:pt x="37" y="1"/>
                        <a:pt x="5" y="29"/>
                        <a:pt x="1" y="74"/>
                      </a:cubicBezTo>
                      <a:cubicBezTo>
                        <a:pt x="1" y="117"/>
                        <a:pt x="33" y="154"/>
                        <a:pt x="80" y="154"/>
                      </a:cubicBezTo>
                      <a:cubicBezTo>
                        <a:pt x="82" y="154"/>
                        <a:pt x="84" y="154"/>
                        <a:pt x="87" y="154"/>
                      </a:cubicBezTo>
                      <a:cubicBezTo>
                        <a:pt x="121" y="154"/>
                        <a:pt x="149" y="123"/>
                        <a:pt x="155" y="80"/>
                      </a:cubicBezTo>
                      <a:cubicBezTo>
                        <a:pt x="155" y="33"/>
                        <a:pt x="127" y="5"/>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1121" name="Google Shape;1121;p25"/>
          <p:cNvSpPr txBox="1">
            <a:spLocks noGrp="1"/>
          </p:cNvSpPr>
          <p:nvPr>
            <p:ph type="title"/>
          </p:nvPr>
        </p:nvSpPr>
        <p:spPr>
          <a:xfrm>
            <a:off x="720000" y="633984"/>
            <a:ext cx="7704000" cy="914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22" name="Google Shape;1122;p25"/>
          <p:cNvSpPr txBox="1">
            <a:spLocks noGrp="1"/>
          </p:cNvSpPr>
          <p:nvPr>
            <p:ph type="subTitle" idx="1"/>
          </p:nvPr>
        </p:nvSpPr>
        <p:spPr>
          <a:xfrm>
            <a:off x="858322" y="3706367"/>
            <a:ext cx="2222700" cy="115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23" name="Google Shape;1123;p25"/>
          <p:cNvSpPr txBox="1">
            <a:spLocks noGrp="1"/>
          </p:cNvSpPr>
          <p:nvPr>
            <p:ph type="subTitle" idx="2"/>
          </p:nvPr>
        </p:nvSpPr>
        <p:spPr>
          <a:xfrm>
            <a:off x="3460649" y="3706368"/>
            <a:ext cx="2222700" cy="115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24" name="Google Shape;1124;p25"/>
          <p:cNvSpPr txBox="1">
            <a:spLocks noGrp="1"/>
          </p:cNvSpPr>
          <p:nvPr>
            <p:ph type="subTitle" idx="3"/>
          </p:nvPr>
        </p:nvSpPr>
        <p:spPr>
          <a:xfrm>
            <a:off x="6062976" y="3706368"/>
            <a:ext cx="2222700" cy="115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25" name="Google Shape;1125;p25"/>
          <p:cNvSpPr txBox="1">
            <a:spLocks noGrp="1"/>
          </p:cNvSpPr>
          <p:nvPr>
            <p:ph type="subTitle" idx="4"/>
          </p:nvPr>
        </p:nvSpPr>
        <p:spPr>
          <a:xfrm>
            <a:off x="858322" y="3230167"/>
            <a:ext cx="2222700" cy="622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000">
                <a:solidFill>
                  <a:schemeClr val="dk1"/>
                </a:solidFill>
                <a:latin typeface="Albert Sans Medium"/>
                <a:ea typeface="Albert Sans Medium"/>
                <a:cs typeface="Albert Sans Medium"/>
                <a:sym typeface="Albert Sans Medium"/>
              </a:defRPr>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sp>
        <p:nvSpPr>
          <p:cNvPr id="1126" name="Google Shape;1126;p25"/>
          <p:cNvSpPr txBox="1">
            <a:spLocks noGrp="1"/>
          </p:cNvSpPr>
          <p:nvPr>
            <p:ph type="subTitle" idx="5"/>
          </p:nvPr>
        </p:nvSpPr>
        <p:spPr>
          <a:xfrm>
            <a:off x="3460650" y="3230033"/>
            <a:ext cx="2222700" cy="622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000">
                <a:solidFill>
                  <a:schemeClr val="dk1"/>
                </a:solidFill>
                <a:latin typeface="Albert Sans Medium"/>
                <a:ea typeface="Albert Sans Medium"/>
                <a:cs typeface="Albert Sans Medium"/>
                <a:sym typeface="Albert Sans Medium"/>
              </a:defRPr>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sp>
        <p:nvSpPr>
          <p:cNvPr id="1127" name="Google Shape;1127;p25"/>
          <p:cNvSpPr txBox="1">
            <a:spLocks noGrp="1"/>
          </p:cNvSpPr>
          <p:nvPr>
            <p:ph type="subTitle" idx="6"/>
          </p:nvPr>
        </p:nvSpPr>
        <p:spPr>
          <a:xfrm>
            <a:off x="6062976" y="3230033"/>
            <a:ext cx="2222700" cy="622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000">
                <a:solidFill>
                  <a:schemeClr val="dk1"/>
                </a:solidFill>
                <a:latin typeface="Albert Sans Medium"/>
                <a:ea typeface="Albert Sans Medium"/>
                <a:cs typeface="Albert Sans Medium"/>
                <a:sym typeface="Albert Sans Medium"/>
              </a:defRPr>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spTree>
    <p:extLst>
      <p:ext uri="{BB962C8B-B14F-4D97-AF65-F5344CB8AC3E}">
        <p14:creationId xmlns:p14="http://schemas.microsoft.com/office/powerpoint/2010/main" val="27976135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450"/>
        <p:cNvGrpSpPr/>
        <p:nvPr/>
      </p:nvGrpSpPr>
      <p:grpSpPr>
        <a:xfrm>
          <a:off x="0" y="0"/>
          <a:ext cx="0" cy="0"/>
          <a:chOff x="0" y="0"/>
          <a:chExt cx="0" cy="0"/>
        </a:xfrm>
      </p:grpSpPr>
      <p:pic>
        <p:nvPicPr>
          <p:cNvPr id="1451" name="Google Shape;1451;p31"/>
          <p:cNvPicPr preferRelativeResize="0"/>
          <p:nvPr/>
        </p:nvPicPr>
        <p:blipFill rotWithShape="1">
          <a:blip r:embed="rId2">
            <a:alphaModFix amt="31000"/>
          </a:blip>
          <a:srcRect l="475" t="8200" r="475" b="7253"/>
          <a:stretch/>
        </p:blipFill>
        <p:spPr>
          <a:xfrm>
            <a:off x="-1" y="-38917"/>
            <a:ext cx="9144003" cy="6935833"/>
          </a:xfrm>
          <a:prstGeom prst="rect">
            <a:avLst/>
          </a:prstGeom>
          <a:noFill/>
          <a:ln>
            <a:noFill/>
          </a:ln>
        </p:spPr>
      </p:pic>
      <p:grpSp>
        <p:nvGrpSpPr>
          <p:cNvPr id="1452" name="Google Shape;1452;p31"/>
          <p:cNvGrpSpPr/>
          <p:nvPr/>
        </p:nvGrpSpPr>
        <p:grpSpPr>
          <a:xfrm>
            <a:off x="-819053" y="3281839"/>
            <a:ext cx="3378031" cy="4573640"/>
            <a:chOff x="-819053" y="2461379"/>
            <a:chExt cx="3378031" cy="3430230"/>
          </a:xfrm>
        </p:grpSpPr>
        <p:grpSp>
          <p:nvGrpSpPr>
            <p:cNvPr id="1453" name="Google Shape;1453;p31"/>
            <p:cNvGrpSpPr/>
            <p:nvPr/>
          </p:nvGrpSpPr>
          <p:grpSpPr>
            <a:xfrm rot="-3436568">
              <a:off x="-255494" y="4025553"/>
              <a:ext cx="1442400" cy="1461578"/>
              <a:chOff x="-2389302" y="2921401"/>
              <a:chExt cx="1442376" cy="1461553"/>
            </a:xfrm>
          </p:grpSpPr>
          <p:sp>
            <p:nvSpPr>
              <p:cNvPr id="1454" name="Google Shape;1454;p31"/>
              <p:cNvSpPr/>
              <p:nvPr/>
            </p:nvSpPr>
            <p:spPr>
              <a:xfrm rot="-5400000">
                <a:off x="-1698751" y="2940176"/>
                <a:ext cx="753500" cy="750148"/>
              </a:xfrm>
              <a:custGeom>
                <a:avLst/>
                <a:gdLst/>
                <a:ahLst/>
                <a:cxnLst/>
                <a:rect l="l" t="t" r="r" b="b"/>
                <a:pathLst>
                  <a:path w="4286" h="3728" extrusionOk="0">
                    <a:moveTo>
                      <a:pt x="2918" y="0"/>
                    </a:moveTo>
                    <a:cubicBezTo>
                      <a:pt x="2745" y="0"/>
                      <a:pt x="2587" y="45"/>
                      <a:pt x="2449" y="163"/>
                    </a:cubicBezTo>
                    <a:cubicBezTo>
                      <a:pt x="2338" y="251"/>
                      <a:pt x="2264" y="367"/>
                      <a:pt x="2198" y="493"/>
                    </a:cubicBezTo>
                    <a:cubicBezTo>
                      <a:pt x="2110" y="669"/>
                      <a:pt x="2022" y="841"/>
                      <a:pt x="1929" y="1008"/>
                    </a:cubicBezTo>
                    <a:cubicBezTo>
                      <a:pt x="1855" y="1139"/>
                      <a:pt x="1771" y="1259"/>
                      <a:pt x="1655" y="1358"/>
                    </a:cubicBezTo>
                    <a:cubicBezTo>
                      <a:pt x="1492" y="1497"/>
                      <a:pt x="1301" y="1566"/>
                      <a:pt x="1102" y="1618"/>
                    </a:cubicBezTo>
                    <a:cubicBezTo>
                      <a:pt x="897" y="1669"/>
                      <a:pt x="698" y="1729"/>
                      <a:pt x="511" y="1832"/>
                    </a:cubicBezTo>
                    <a:cubicBezTo>
                      <a:pt x="284" y="1952"/>
                      <a:pt x="125" y="2129"/>
                      <a:pt x="70" y="2385"/>
                    </a:cubicBezTo>
                    <a:cubicBezTo>
                      <a:pt x="0" y="2710"/>
                      <a:pt x="78" y="3008"/>
                      <a:pt x="284" y="3268"/>
                    </a:cubicBezTo>
                    <a:cubicBezTo>
                      <a:pt x="400" y="3412"/>
                      <a:pt x="544" y="3519"/>
                      <a:pt x="730" y="3566"/>
                    </a:cubicBezTo>
                    <a:cubicBezTo>
                      <a:pt x="779" y="3577"/>
                      <a:pt x="828" y="3581"/>
                      <a:pt x="877" y="3581"/>
                    </a:cubicBezTo>
                    <a:cubicBezTo>
                      <a:pt x="953" y="3581"/>
                      <a:pt x="1028" y="3570"/>
                      <a:pt x="1102" y="3557"/>
                    </a:cubicBezTo>
                    <a:cubicBezTo>
                      <a:pt x="1181" y="3540"/>
                      <a:pt x="1261" y="3531"/>
                      <a:pt x="1340" y="3531"/>
                    </a:cubicBezTo>
                    <a:cubicBezTo>
                      <a:pt x="1462" y="3531"/>
                      <a:pt x="1583" y="3552"/>
                      <a:pt x="1702" y="3598"/>
                    </a:cubicBezTo>
                    <a:cubicBezTo>
                      <a:pt x="1794" y="3630"/>
                      <a:pt x="1891" y="3658"/>
                      <a:pt x="1990" y="3682"/>
                    </a:cubicBezTo>
                    <a:cubicBezTo>
                      <a:pt x="2097" y="3711"/>
                      <a:pt x="2207" y="3727"/>
                      <a:pt x="2319" y="3727"/>
                    </a:cubicBezTo>
                    <a:cubicBezTo>
                      <a:pt x="2385" y="3727"/>
                      <a:pt x="2452" y="3722"/>
                      <a:pt x="2520" y="3710"/>
                    </a:cubicBezTo>
                    <a:cubicBezTo>
                      <a:pt x="2752" y="3673"/>
                      <a:pt x="2934" y="3547"/>
                      <a:pt x="3082" y="3370"/>
                    </a:cubicBezTo>
                    <a:cubicBezTo>
                      <a:pt x="3175" y="3254"/>
                      <a:pt x="3292" y="3194"/>
                      <a:pt x="3436" y="3156"/>
                    </a:cubicBezTo>
                    <a:cubicBezTo>
                      <a:pt x="3543" y="3133"/>
                      <a:pt x="3649" y="3100"/>
                      <a:pt x="3751" y="3055"/>
                    </a:cubicBezTo>
                    <a:cubicBezTo>
                      <a:pt x="4049" y="2924"/>
                      <a:pt x="4286" y="2515"/>
                      <a:pt x="4179" y="2171"/>
                    </a:cubicBezTo>
                    <a:cubicBezTo>
                      <a:pt x="4151" y="2078"/>
                      <a:pt x="4109" y="1985"/>
                      <a:pt x="4067" y="1897"/>
                    </a:cubicBezTo>
                    <a:cubicBezTo>
                      <a:pt x="4017" y="1789"/>
                      <a:pt x="4007" y="1688"/>
                      <a:pt x="4039" y="1571"/>
                    </a:cubicBezTo>
                    <a:cubicBezTo>
                      <a:pt x="4086" y="1427"/>
                      <a:pt x="4114" y="1278"/>
                      <a:pt x="4101" y="1130"/>
                    </a:cubicBezTo>
                    <a:cubicBezTo>
                      <a:pt x="4101" y="1092"/>
                      <a:pt x="4105" y="1060"/>
                      <a:pt x="4101" y="1027"/>
                    </a:cubicBezTo>
                    <a:cubicBezTo>
                      <a:pt x="4101" y="837"/>
                      <a:pt x="4039" y="669"/>
                      <a:pt x="3910" y="530"/>
                    </a:cubicBezTo>
                    <a:cubicBezTo>
                      <a:pt x="3779" y="386"/>
                      <a:pt x="3621" y="265"/>
                      <a:pt x="3459" y="163"/>
                    </a:cubicBezTo>
                    <a:cubicBezTo>
                      <a:pt x="3320" y="75"/>
                      <a:pt x="3175" y="19"/>
                      <a:pt x="3013" y="4"/>
                    </a:cubicBezTo>
                    <a:cubicBezTo>
                      <a:pt x="2981" y="2"/>
                      <a:pt x="2949" y="0"/>
                      <a:pt x="2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31"/>
              <p:cNvSpPr/>
              <p:nvPr/>
            </p:nvSpPr>
            <p:spPr>
              <a:xfrm rot="9396152">
                <a:off x="-1885653" y="3395076"/>
                <a:ext cx="482483" cy="429298"/>
              </a:xfrm>
              <a:custGeom>
                <a:avLst/>
                <a:gdLst/>
                <a:ahLst/>
                <a:cxnLst/>
                <a:rect l="l" t="t" r="r" b="b"/>
                <a:pathLst>
                  <a:path w="304" h="225" extrusionOk="0">
                    <a:moveTo>
                      <a:pt x="142" y="1"/>
                    </a:moveTo>
                    <a:cubicBezTo>
                      <a:pt x="126" y="1"/>
                      <a:pt x="110" y="3"/>
                      <a:pt x="93" y="8"/>
                    </a:cubicBezTo>
                    <a:cubicBezTo>
                      <a:pt x="76" y="12"/>
                      <a:pt x="38" y="17"/>
                      <a:pt x="29" y="36"/>
                    </a:cubicBezTo>
                    <a:cubicBezTo>
                      <a:pt x="1" y="83"/>
                      <a:pt x="61" y="143"/>
                      <a:pt x="89" y="166"/>
                    </a:cubicBezTo>
                    <a:cubicBezTo>
                      <a:pt x="121" y="194"/>
                      <a:pt x="159" y="212"/>
                      <a:pt x="196" y="218"/>
                    </a:cubicBezTo>
                    <a:cubicBezTo>
                      <a:pt x="209" y="221"/>
                      <a:pt x="222" y="224"/>
                      <a:pt x="235" y="224"/>
                    </a:cubicBezTo>
                    <a:cubicBezTo>
                      <a:pt x="241" y="224"/>
                      <a:pt x="246" y="224"/>
                      <a:pt x="252" y="222"/>
                    </a:cubicBezTo>
                    <a:cubicBezTo>
                      <a:pt x="271" y="218"/>
                      <a:pt x="289" y="203"/>
                      <a:pt x="299" y="184"/>
                    </a:cubicBezTo>
                    <a:cubicBezTo>
                      <a:pt x="303" y="175"/>
                      <a:pt x="303" y="156"/>
                      <a:pt x="303" y="143"/>
                    </a:cubicBezTo>
                    <a:cubicBezTo>
                      <a:pt x="293" y="78"/>
                      <a:pt x="243" y="17"/>
                      <a:pt x="177" y="4"/>
                    </a:cubicBezTo>
                    <a:cubicBezTo>
                      <a:pt x="165" y="2"/>
                      <a:pt x="154" y="1"/>
                      <a:pt x="1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31"/>
              <p:cNvSpPr/>
              <p:nvPr/>
            </p:nvSpPr>
            <p:spPr>
              <a:xfrm rot="-4500008" flipH="1">
                <a:off x="-1653080" y="3700655"/>
                <a:ext cx="662151" cy="575945"/>
              </a:xfrm>
              <a:custGeom>
                <a:avLst/>
                <a:gdLst/>
                <a:ahLst/>
                <a:cxnLst/>
                <a:rect l="l" t="t" r="r" b="b"/>
                <a:pathLst>
                  <a:path w="4286" h="3728" extrusionOk="0">
                    <a:moveTo>
                      <a:pt x="2918" y="0"/>
                    </a:moveTo>
                    <a:cubicBezTo>
                      <a:pt x="2745" y="0"/>
                      <a:pt x="2587" y="45"/>
                      <a:pt x="2449" y="163"/>
                    </a:cubicBezTo>
                    <a:cubicBezTo>
                      <a:pt x="2338" y="251"/>
                      <a:pt x="2264" y="367"/>
                      <a:pt x="2198" y="493"/>
                    </a:cubicBezTo>
                    <a:cubicBezTo>
                      <a:pt x="2110" y="669"/>
                      <a:pt x="2022" y="841"/>
                      <a:pt x="1929" y="1008"/>
                    </a:cubicBezTo>
                    <a:cubicBezTo>
                      <a:pt x="1855" y="1139"/>
                      <a:pt x="1771" y="1259"/>
                      <a:pt x="1655" y="1358"/>
                    </a:cubicBezTo>
                    <a:cubicBezTo>
                      <a:pt x="1492" y="1497"/>
                      <a:pt x="1301" y="1566"/>
                      <a:pt x="1102" y="1618"/>
                    </a:cubicBezTo>
                    <a:cubicBezTo>
                      <a:pt x="897" y="1669"/>
                      <a:pt x="698" y="1729"/>
                      <a:pt x="511" y="1832"/>
                    </a:cubicBezTo>
                    <a:cubicBezTo>
                      <a:pt x="284" y="1952"/>
                      <a:pt x="125" y="2129"/>
                      <a:pt x="70" y="2385"/>
                    </a:cubicBezTo>
                    <a:cubicBezTo>
                      <a:pt x="0" y="2710"/>
                      <a:pt x="78" y="3008"/>
                      <a:pt x="284" y="3268"/>
                    </a:cubicBezTo>
                    <a:cubicBezTo>
                      <a:pt x="400" y="3412"/>
                      <a:pt x="544" y="3519"/>
                      <a:pt x="730" y="3566"/>
                    </a:cubicBezTo>
                    <a:cubicBezTo>
                      <a:pt x="779" y="3577"/>
                      <a:pt x="828" y="3581"/>
                      <a:pt x="877" y="3581"/>
                    </a:cubicBezTo>
                    <a:cubicBezTo>
                      <a:pt x="953" y="3581"/>
                      <a:pt x="1028" y="3570"/>
                      <a:pt x="1102" y="3557"/>
                    </a:cubicBezTo>
                    <a:cubicBezTo>
                      <a:pt x="1181" y="3540"/>
                      <a:pt x="1261" y="3531"/>
                      <a:pt x="1340" y="3531"/>
                    </a:cubicBezTo>
                    <a:cubicBezTo>
                      <a:pt x="1462" y="3531"/>
                      <a:pt x="1583" y="3552"/>
                      <a:pt x="1702" y="3598"/>
                    </a:cubicBezTo>
                    <a:cubicBezTo>
                      <a:pt x="1794" y="3630"/>
                      <a:pt x="1891" y="3658"/>
                      <a:pt x="1990" y="3682"/>
                    </a:cubicBezTo>
                    <a:cubicBezTo>
                      <a:pt x="2097" y="3711"/>
                      <a:pt x="2207" y="3727"/>
                      <a:pt x="2319" y="3727"/>
                    </a:cubicBezTo>
                    <a:cubicBezTo>
                      <a:pt x="2385" y="3727"/>
                      <a:pt x="2452" y="3722"/>
                      <a:pt x="2520" y="3710"/>
                    </a:cubicBezTo>
                    <a:cubicBezTo>
                      <a:pt x="2752" y="3673"/>
                      <a:pt x="2934" y="3547"/>
                      <a:pt x="3082" y="3370"/>
                    </a:cubicBezTo>
                    <a:cubicBezTo>
                      <a:pt x="3175" y="3254"/>
                      <a:pt x="3292" y="3194"/>
                      <a:pt x="3436" y="3156"/>
                    </a:cubicBezTo>
                    <a:cubicBezTo>
                      <a:pt x="3543" y="3133"/>
                      <a:pt x="3649" y="3100"/>
                      <a:pt x="3751" y="3055"/>
                    </a:cubicBezTo>
                    <a:cubicBezTo>
                      <a:pt x="4049" y="2924"/>
                      <a:pt x="4286" y="2515"/>
                      <a:pt x="4179" y="2171"/>
                    </a:cubicBezTo>
                    <a:cubicBezTo>
                      <a:pt x="4151" y="2078"/>
                      <a:pt x="4109" y="1985"/>
                      <a:pt x="4067" y="1897"/>
                    </a:cubicBezTo>
                    <a:cubicBezTo>
                      <a:pt x="4017" y="1789"/>
                      <a:pt x="4007" y="1688"/>
                      <a:pt x="4039" y="1571"/>
                    </a:cubicBezTo>
                    <a:cubicBezTo>
                      <a:pt x="4086" y="1427"/>
                      <a:pt x="4114" y="1278"/>
                      <a:pt x="4101" y="1130"/>
                    </a:cubicBezTo>
                    <a:cubicBezTo>
                      <a:pt x="4101" y="1092"/>
                      <a:pt x="4105" y="1060"/>
                      <a:pt x="4101" y="1027"/>
                    </a:cubicBezTo>
                    <a:cubicBezTo>
                      <a:pt x="4101" y="837"/>
                      <a:pt x="4039" y="669"/>
                      <a:pt x="3910" y="530"/>
                    </a:cubicBezTo>
                    <a:cubicBezTo>
                      <a:pt x="3779" y="386"/>
                      <a:pt x="3621" y="265"/>
                      <a:pt x="3459" y="163"/>
                    </a:cubicBezTo>
                    <a:cubicBezTo>
                      <a:pt x="3320" y="75"/>
                      <a:pt x="3175" y="19"/>
                      <a:pt x="3013" y="4"/>
                    </a:cubicBezTo>
                    <a:cubicBezTo>
                      <a:pt x="2981" y="2"/>
                      <a:pt x="2949" y="0"/>
                      <a:pt x="2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31"/>
              <p:cNvSpPr/>
              <p:nvPr/>
            </p:nvSpPr>
            <p:spPr>
              <a:xfrm rot="4936585">
                <a:off x="-2338280" y="3603803"/>
                <a:ext cx="670834" cy="669565"/>
              </a:xfrm>
              <a:custGeom>
                <a:avLst/>
                <a:gdLst/>
                <a:ahLst/>
                <a:cxnLst/>
                <a:rect l="l" t="t" r="r" b="b"/>
                <a:pathLst>
                  <a:path w="4286" h="3728" extrusionOk="0">
                    <a:moveTo>
                      <a:pt x="2918" y="0"/>
                    </a:moveTo>
                    <a:cubicBezTo>
                      <a:pt x="2745" y="0"/>
                      <a:pt x="2587" y="45"/>
                      <a:pt x="2449" y="163"/>
                    </a:cubicBezTo>
                    <a:cubicBezTo>
                      <a:pt x="2338" y="251"/>
                      <a:pt x="2264" y="367"/>
                      <a:pt x="2198" y="493"/>
                    </a:cubicBezTo>
                    <a:cubicBezTo>
                      <a:pt x="2110" y="669"/>
                      <a:pt x="2022" y="841"/>
                      <a:pt x="1929" y="1008"/>
                    </a:cubicBezTo>
                    <a:cubicBezTo>
                      <a:pt x="1855" y="1139"/>
                      <a:pt x="1771" y="1259"/>
                      <a:pt x="1655" y="1358"/>
                    </a:cubicBezTo>
                    <a:cubicBezTo>
                      <a:pt x="1492" y="1497"/>
                      <a:pt x="1301" y="1566"/>
                      <a:pt x="1102" y="1618"/>
                    </a:cubicBezTo>
                    <a:cubicBezTo>
                      <a:pt x="897" y="1669"/>
                      <a:pt x="698" y="1729"/>
                      <a:pt x="511" y="1832"/>
                    </a:cubicBezTo>
                    <a:cubicBezTo>
                      <a:pt x="284" y="1952"/>
                      <a:pt x="125" y="2129"/>
                      <a:pt x="70" y="2385"/>
                    </a:cubicBezTo>
                    <a:cubicBezTo>
                      <a:pt x="0" y="2710"/>
                      <a:pt x="78" y="3008"/>
                      <a:pt x="284" y="3268"/>
                    </a:cubicBezTo>
                    <a:cubicBezTo>
                      <a:pt x="400" y="3412"/>
                      <a:pt x="544" y="3519"/>
                      <a:pt x="730" y="3566"/>
                    </a:cubicBezTo>
                    <a:cubicBezTo>
                      <a:pt x="779" y="3577"/>
                      <a:pt x="828" y="3581"/>
                      <a:pt x="877" y="3581"/>
                    </a:cubicBezTo>
                    <a:cubicBezTo>
                      <a:pt x="953" y="3581"/>
                      <a:pt x="1028" y="3570"/>
                      <a:pt x="1102" y="3557"/>
                    </a:cubicBezTo>
                    <a:cubicBezTo>
                      <a:pt x="1181" y="3540"/>
                      <a:pt x="1261" y="3531"/>
                      <a:pt x="1340" y="3531"/>
                    </a:cubicBezTo>
                    <a:cubicBezTo>
                      <a:pt x="1462" y="3531"/>
                      <a:pt x="1583" y="3552"/>
                      <a:pt x="1702" y="3598"/>
                    </a:cubicBezTo>
                    <a:cubicBezTo>
                      <a:pt x="1794" y="3630"/>
                      <a:pt x="1891" y="3658"/>
                      <a:pt x="1990" y="3682"/>
                    </a:cubicBezTo>
                    <a:cubicBezTo>
                      <a:pt x="2097" y="3711"/>
                      <a:pt x="2207" y="3727"/>
                      <a:pt x="2319" y="3727"/>
                    </a:cubicBezTo>
                    <a:cubicBezTo>
                      <a:pt x="2385" y="3727"/>
                      <a:pt x="2452" y="3722"/>
                      <a:pt x="2520" y="3710"/>
                    </a:cubicBezTo>
                    <a:cubicBezTo>
                      <a:pt x="2752" y="3673"/>
                      <a:pt x="2934" y="3547"/>
                      <a:pt x="3082" y="3370"/>
                    </a:cubicBezTo>
                    <a:cubicBezTo>
                      <a:pt x="3175" y="3254"/>
                      <a:pt x="3292" y="3194"/>
                      <a:pt x="3436" y="3156"/>
                    </a:cubicBezTo>
                    <a:cubicBezTo>
                      <a:pt x="3543" y="3133"/>
                      <a:pt x="3649" y="3100"/>
                      <a:pt x="3751" y="3055"/>
                    </a:cubicBezTo>
                    <a:cubicBezTo>
                      <a:pt x="4049" y="2924"/>
                      <a:pt x="4286" y="2515"/>
                      <a:pt x="4179" y="2171"/>
                    </a:cubicBezTo>
                    <a:cubicBezTo>
                      <a:pt x="4151" y="2078"/>
                      <a:pt x="4109" y="1985"/>
                      <a:pt x="4067" y="1897"/>
                    </a:cubicBezTo>
                    <a:cubicBezTo>
                      <a:pt x="4017" y="1789"/>
                      <a:pt x="4007" y="1688"/>
                      <a:pt x="4039" y="1571"/>
                    </a:cubicBezTo>
                    <a:cubicBezTo>
                      <a:pt x="4086" y="1427"/>
                      <a:pt x="4114" y="1278"/>
                      <a:pt x="4101" y="1130"/>
                    </a:cubicBezTo>
                    <a:cubicBezTo>
                      <a:pt x="4101" y="1092"/>
                      <a:pt x="4105" y="1060"/>
                      <a:pt x="4101" y="1027"/>
                    </a:cubicBezTo>
                    <a:cubicBezTo>
                      <a:pt x="4101" y="837"/>
                      <a:pt x="4039" y="669"/>
                      <a:pt x="3910" y="530"/>
                    </a:cubicBezTo>
                    <a:cubicBezTo>
                      <a:pt x="3779" y="386"/>
                      <a:pt x="3621" y="265"/>
                      <a:pt x="3459" y="163"/>
                    </a:cubicBezTo>
                    <a:cubicBezTo>
                      <a:pt x="3320" y="75"/>
                      <a:pt x="3175" y="19"/>
                      <a:pt x="3013" y="4"/>
                    </a:cubicBezTo>
                    <a:cubicBezTo>
                      <a:pt x="2981" y="2"/>
                      <a:pt x="2949" y="0"/>
                      <a:pt x="2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31"/>
              <p:cNvSpPr/>
              <p:nvPr/>
            </p:nvSpPr>
            <p:spPr>
              <a:xfrm rot="6299992" flipH="1">
                <a:off x="-2356530" y="3027755"/>
                <a:ext cx="662151" cy="575945"/>
              </a:xfrm>
              <a:custGeom>
                <a:avLst/>
                <a:gdLst/>
                <a:ahLst/>
                <a:cxnLst/>
                <a:rect l="l" t="t" r="r" b="b"/>
                <a:pathLst>
                  <a:path w="4286" h="3728" extrusionOk="0">
                    <a:moveTo>
                      <a:pt x="2918" y="0"/>
                    </a:moveTo>
                    <a:cubicBezTo>
                      <a:pt x="2745" y="0"/>
                      <a:pt x="2587" y="45"/>
                      <a:pt x="2449" y="163"/>
                    </a:cubicBezTo>
                    <a:cubicBezTo>
                      <a:pt x="2338" y="251"/>
                      <a:pt x="2264" y="367"/>
                      <a:pt x="2198" y="493"/>
                    </a:cubicBezTo>
                    <a:cubicBezTo>
                      <a:pt x="2110" y="669"/>
                      <a:pt x="2022" y="841"/>
                      <a:pt x="1929" y="1008"/>
                    </a:cubicBezTo>
                    <a:cubicBezTo>
                      <a:pt x="1855" y="1139"/>
                      <a:pt x="1771" y="1259"/>
                      <a:pt x="1655" y="1358"/>
                    </a:cubicBezTo>
                    <a:cubicBezTo>
                      <a:pt x="1492" y="1497"/>
                      <a:pt x="1301" y="1566"/>
                      <a:pt x="1102" y="1618"/>
                    </a:cubicBezTo>
                    <a:cubicBezTo>
                      <a:pt x="897" y="1669"/>
                      <a:pt x="698" y="1729"/>
                      <a:pt x="511" y="1832"/>
                    </a:cubicBezTo>
                    <a:cubicBezTo>
                      <a:pt x="284" y="1952"/>
                      <a:pt x="125" y="2129"/>
                      <a:pt x="70" y="2385"/>
                    </a:cubicBezTo>
                    <a:cubicBezTo>
                      <a:pt x="0" y="2710"/>
                      <a:pt x="78" y="3008"/>
                      <a:pt x="284" y="3268"/>
                    </a:cubicBezTo>
                    <a:cubicBezTo>
                      <a:pt x="400" y="3412"/>
                      <a:pt x="544" y="3519"/>
                      <a:pt x="730" y="3566"/>
                    </a:cubicBezTo>
                    <a:cubicBezTo>
                      <a:pt x="779" y="3577"/>
                      <a:pt x="828" y="3581"/>
                      <a:pt x="877" y="3581"/>
                    </a:cubicBezTo>
                    <a:cubicBezTo>
                      <a:pt x="953" y="3581"/>
                      <a:pt x="1028" y="3570"/>
                      <a:pt x="1102" y="3557"/>
                    </a:cubicBezTo>
                    <a:cubicBezTo>
                      <a:pt x="1181" y="3540"/>
                      <a:pt x="1261" y="3531"/>
                      <a:pt x="1340" y="3531"/>
                    </a:cubicBezTo>
                    <a:cubicBezTo>
                      <a:pt x="1462" y="3531"/>
                      <a:pt x="1583" y="3552"/>
                      <a:pt x="1702" y="3598"/>
                    </a:cubicBezTo>
                    <a:cubicBezTo>
                      <a:pt x="1794" y="3630"/>
                      <a:pt x="1891" y="3658"/>
                      <a:pt x="1990" y="3682"/>
                    </a:cubicBezTo>
                    <a:cubicBezTo>
                      <a:pt x="2097" y="3711"/>
                      <a:pt x="2207" y="3727"/>
                      <a:pt x="2319" y="3727"/>
                    </a:cubicBezTo>
                    <a:cubicBezTo>
                      <a:pt x="2385" y="3727"/>
                      <a:pt x="2452" y="3722"/>
                      <a:pt x="2520" y="3710"/>
                    </a:cubicBezTo>
                    <a:cubicBezTo>
                      <a:pt x="2752" y="3673"/>
                      <a:pt x="2934" y="3547"/>
                      <a:pt x="3082" y="3370"/>
                    </a:cubicBezTo>
                    <a:cubicBezTo>
                      <a:pt x="3175" y="3254"/>
                      <a:pt x="3292" y="3194"/>
                      <a:pt x="3436" y="3156"/>
                    </a:cubicBezTo>
                    <a:cubicBezTo>
                      <a:pt x="3543" y="3133"/>
                      <a:pt x="3649" y="3100"/>
                      <a:pt x="3751" y="3055"/>
                    </a:cubicBezTo>
                    <a:cubicBezTo>
                      <a:pt x="4049" y="2924"/>
                      <a:pt x="4286" y="2515"/>
                      <a:pt x="4179" y="2171"/>
                    </a:cubicBezTo>
                    <a:cubicBezTo>
                      <a:pt x="4151" y="2078"/>
                      <a:pt x="4109" y="1985"/>
                      <a:pt x="4067" y="1897"/>
                    </a:cubicBezTo>
                    <a:cubicBezTo>
                      <a:pt x="4017" y="1789"/>
                      <a:pt x="4007" y="1688"/>
                      <a:pt x="4039" y="1571"/>
                    </a:cubicBezTo>
                    <a:cubicBezTo>
                      <a:pt x="4086" y="1427"/>
                      <a:pt x="4114" y="1278"/>
                      <a:pt x="4101" y="1130"/>
                    </a:cubicBezTo>
                    <a:cubicBezTo>
                      <a:pt x="4101" y="1092"/>
                      <a:pt x="4105" y="1060"/>
                      <a:pt x="4101" y="1027"/>
                    </a:cubicBezTo>
                    <a:cubicBezTo>
                      <a:pt x="4101" y="837"/>
                      <a:pt x="4039" y="669"/>
                      <a:pt x="3910" y="530"/>
                    </a:cubicBezTo>
                    <a:cubicBezTo>
                      <a:pt x="3779" y="386"/>
                      <a:pt x="3621" y="265"/>
                      <a:pt x="3459" y="163"/>
                    </a:cubicBezTo>
                    <a:cubicBezTo>
                      <a:pt x="3320" y="75"/>
                      <a:pt x="3175" y="19"/>
                      <a:pt x="3013" y="4"/>
                    </a:cubicBezTo>
                    <a:cubicBezTo>
                      <a:pt x="2981" y="2"/>
                      <a:pt x="2949" y="0"/>
                      <a:pt x="2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59" name="Google Shape;1459;p31"/>
            <p:cNvGrpSpPr/>
            <p:nvPr/>
          </p:nvGrpSpPr>
          <p:grpSpPr>
            <a:xfrm rot="1615373">
              <a:off x="1211631" y="4533296"/>
              <a:ext cx="1146470" cy="1161713"/>
              <a:chOff x="-2389302" y="2921401"/>
              <a:chExt cx="1442376" cy="1461553"/>
            </a:xfrm>
          </p:grpSpPr>
          <p:sp>
            <p:nvSpPr>
              <p:cNvPr id="1460" name="Google Shape;1460;p31"/>
              <p:cNvSpPr/>
              <p:nvPr/>
            </p:nvSpPr>
            <p:spPr>
              <a:xfrm rot="-5400000">
                <a:off x="-1698751" y="2940176"/>
                <a:ext cx="753500" cy="750148"/>
              </a:xfrm>
              <a:custGeom>
                <a:avLst/>
                <a:gdLst/>
                <a:ahLst/>
                <a:cxnLst/>
                <a:rect l="l" t="t" r="r" b="b"/>
                <a:pathLst>
                  <a:path w="4286" h="3728" extrusionOk="0">
                    <a:moveTo>
                      <a:pt x="2918" y="0"/>
                    </a:moveTo>
                    <a:cubicBezTo>
                      <a:pt x="2745" y="0"/>
                      <a:pt x="2587" y="45"/>
                      <a:pt x="2449" y="163"/>
                    </a:cubicBezTo>
                    <a:cubicBezTo>
                      <a:pt x="2338" y="251"/>
                      <a:pt x="2264" y="367"/>
                      <a:pt x="2198" y="493"/>
                    </a:cubicBezTo>
                    <a:cubicBezTo>
                      <a:pt x="2110" y="669"/>
                      <a:pt x="2022" y="841"/>
                      <a:pt x="1929" y="1008"/>
                    </a:cubicBezTo>
                    <a:cubicBezTo>
                      <a:pt x="1855" y="1139"/>
                      <a:pt x="1771" y="1259"/>
                      <a:pt x="1655" y="1358"/>
                    </a:cubicBezTo>
                    <a:cubicBezTo>
                      <a:pt x="1492" y="1497"/>
                      <a:pt x="1301" y="1566"/>
                      <a:pt x="1102" y="1618"/>
                    </a:cubicBezTo>
                    <a:cubicBezTo>
                      <a:pt x="897" y="1669"/>
                      <a:pt x="698" y="1729"/>
                      <a:pt x="511" y="1832"/>
                    </a:cubicBezTo>
                    <a:cubicBezTo>
                      <a:pt x="284" y="1952"/>
                      <a:pt x="125" y="2129"/>
                      <a:pt x="70" y="2385"/>
                    </a:cubicBezTo>
                    <a:cubicBezTo>
                      <a:pt x="0" y="2710"/>
                      <a:pt x="78" y="3008"/>
                      <a:pt x="284" y="3268"/>
                    </a:cubicBezTo>
                    <a:cubicBezTo>
                      <a:pt x="400" y="3412"/>
                      <a:pt x="544" y="3519"/>
                      <a:pt x="730" y="3566"/>
                    </a:cubicBezTo>
                    <a:cubicBezTo>
                      <a:pt x="779" y="3577"/>
                      <a:pt x="828" y="3581"/>
                      <a:pt x="877" y="3581"/>
                    </a:cubicBezTo>
                    <a:cubicBezTo>
                      <a:pt x="953" y="3581"/>
                      <a:pt x="1028" y="3570"/>
                      <a:pt x="1102" y="3557"/>
                    </a:cubicBezTo>
                    <a:cubicBezTo>
                      <a:pt x="1181" y="3540"/>
                      <a:pt x="1261" y="3531"/>
                      <a:pt x="1340" y="3531"/>
                    </a:cubicBezTo>
                    <a:cubicBezTo>
                      <a:pt x="1462" y="3531"/>
                      <a:pt x="1583" y="3552"/>
                      <a:pt x="1702" y="3598"/>
                    </a:cubicBezTo>
                    <a:cubicBezTo>
                      <a:pt x="1794" y="3630"/>
                      <a:pt x="1891" y="3658"/>
                      <a:pt x="1990" y="3682"/>
                    </a:cubicBezTo>
                    <a:cubicBezTo>
                      <a:pt x="2097" y="3711"/>
                      <a:pt x="2207" y="3727"/>
                      <a:pt x="2319" y="3727"/>
                    </a:cubicBezTo>
                    <a:cubicBezTo>
                      <a:pt x="2385" y="3727"/>
                      <a:pt x="2452" y="3722"/>
                      <a:pt x="2520" y="3710"/>
                    </a:cubicBezTo>
                    <a:cubicBezTo>
                      <a:pt x="2752" y="3673"/>
                      <a:pt x="2934" y="3547"/>
                      <a:pt x="3082" y="3370"/>
                    </a:cubicBezTo>
                    <a:cubicBezTo>
                      <a:pt x="3175" y="3254"/>
                      <a:pt x="3292" y="3194"/>
                      <a:pt x="3436" y="3156"/>
                    </a:cubicBezTo>
                    <a:cubicBezTo>
                      <a:pt x="3543" y="3133"/>
                      <a:pt x="3649" y="3100"/>
                      <a:pt x="3751" y="3055"/>
                    </a:cubicBezTo>
                    <a:cubicBezTo>
                      <a:pt x="4049" y="2924"/>
                      <a:pt x="4286" y="2515"/>
                      <a:pt x="4179" y="2171"/>
                    </a:cubicBezTo>
                    <a:cubicBezTo>
                      <a:pt x="4151" y="2078"/>
                      <a:pt x="4109" y="1985"/>
                      <a:pt x="4067" y="1897"/>
                    </a:cubicBezTo>
                    <a:cubicBezTo>
                      <a:pt x="4017" y="1789"/>
                      <a:pt x="4007" y="1688"/>
                      <a:pt x="4039" y="1571"/>
                    </a:cubicBezTo>
                    <a:cubicBezTo>
                      <a:pt x="4086" y="1427"/>
                      <a:pt x="4114" y="1278"/>
                      <a:pt x="4101" y="1130"/>
                    </a:cubicBezTo>
                    <a:cubicBezTo>
                      <a:pt x="4101" y="1092"/>
                      <a:pt x="4105" y="1060"/>
                      <a:pt x="4101" y="1027"/>
                    </a:cubicBezTo>
                    <a:cubicBezTo>
                      <a:pt x="4101" y="837"/>
                      <a:pt x="4039" y="669"/>
                      <a:pt x="3910" y="530"/>
                    </a:cubicBezTo>
                    <a:cubicBezTo>
                      <a:pt x="3779" y="386"/>
                      <a:pt x="3621" y="265"/>
                      <a:pt x="3459" y="163"/>
                    </a:cubicBezTo>
                    <a:cubicBezTo>
                      <a:pt x="3320" y="75"/>
                      <a:pt x="3175" y="19"/>
                      <a:pt x="3013" y="4"/>
                    </a:cubicBezTo>
                    <a:cubicBezTo>
                      <a:pt x="2981" y="2"/>
                      <a:pt x="2949" y="0"/>
                      <a:pt x="2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31"/>
              <p:cNvSpPr/>
              <p:nvPr/>
            </p:nvSpPr>
            <p:spPr>
              <a:xfrm rot="9396152">
                <a:off x="-1885653" y="3395076"/>
                <a:ext cx="482483" cy="429298"/>
              </a:xfrm>
              <a:custGeom>
                <a:avLst/>
                <a:gdLst/>
                <a:ahLst/>
                <a:cxnLst/>
                <a:rect l="l" t="t" r="r" b="b"/>
                <a:pathLst>
                  <a:path w="304" h="225" extrusionOk="0">
                    <a:moveTo>
                      <a:pt x="142" y="1"/>
                    </a:moveTo>
                    <a:cubicBezTo>
                      <a:pt x="126" y="1"/>
                      <a:pt x="110" y="3"/>
                      <a:pt x="93" y="8"/>
                    </a:cubicBezTo>
                    <a:cubicBezTo>
                      <a:pt x="76" y="12"/>
                      <a:pt x="38" y="17"/>
                      <a:pt x="29" y="36"/>
                    </a:cubicBezTo>
                    <a:cubicBezTo>
                      <a:pt x="1" y="83"/>
                      <a:pt x="61" y="143"/>
                      <a:pt x="89" y="166"/>
                    </a:cubicBezTo>
                    <a:cubicBezTo>
                      <a:pt x="121" y="194"/>
                      <a:pt x="159" y="212"/>
                      <a:pt x="196" y="218"/>
                    </a:cubicBezTo>
                    <a:cubicBezTo>
                      <a:pt x="209" y="221"/>
                      <a:pt x="222" y="224"/>
                      <a:pt x="235" y="224"/>
                    </a:cubicBezTo>
                    <a:cubicBezTo>
                      <a:pt x="241" y="224"/>
                      <a:pt x="246" y="224"/>
                      <a:pt x="252" y="222"/>
                    </a:cubicBezTo>
                    <a:cubicBezTo>
                      <a:pt x="271" y="218"/>
                      <a:pt x="289" y="203"/>
                      <a:pt x="299" y="184"/>
                    </a:cubicBezTo>
                    <a:cubicBezTo>
                      <a:pt x="303" y="175"/>
                      <a:pt x="303" y="156"/>
                      <a:pt x="303" y="143"/>
                    </a:cubicBezTo>
                    <a:cubicBezTo>
                      <a:pt x="293" y="78"/>
                      <a:pt x="243" y="17"/>
                      <a:pt x="177" y="4"/>
                    </a:cubicBezTo>
                    <a:cubicBezTo>
                      <a:pt x="165" y="2"/>
                      <a:pt x="154" y="1"/>
                      <a:pt x="1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31"/>
              <p:cNvSpPr/>
              <p:nvPr/>
            </p:nvSpPr>
            <p:spPr>
              <a:xfrm rot="-4500008" flipH="1">
                <a:off x="-1653080" y="3700655"/>
                <a:ext cx="662151" cy="575945"/>
              </a:xfrm>
              <a:custGeom>
                <a:avLst/>
                <a:gdLst/>
                <a:ahLst/>
                <a:cxnLst/>
                <a:rect l="l" t="t" r="r" b="b"/>
                <a:pathLst>
                  <a:path w="4286" h="3728" extrusionOk="0">
                    <a:moveTo>
                      <a:pt x="2918" y="0"/>
                    </a:moveTo>
                    <a:cubicBezTo>
                      <a:pt x="2745" y="0"/>
                      <a:pt x="2587" y="45"/>
                      <a:pt x="2449" y="163"/>
                    </a:cubicBezTo>
                    <a:cubicBezTo>
                      <a:pt x="2338" y="251"/>
                      <a:pt x="2264" y="367"/>
                      <a:pt x="2198" y="493"/>
                    </a:cubicBezTo>
                    <a:cubicBezTo>
                      <a:pt x="2110" y="669"/>
                      <a:pt x="2022" y="841"/>
                      <a:pt x="1929" y="1008"/>
                    </a:cubicBezTo>
                    <a:cubicBezTo>
                      <a:pt x="1855" y="1139"/>
                      <a:pt x="1771" y="1259"/>
                      <a:pt x="1655" y="1358"/>
                    </a:cubicBezTo>
                    <a:cubicBezTo>
                      <a:pt x="1492" y="1497"/>
                      <a:pt x="1301" y="1566"/>
                      <a:pt x="1102" y="1618"/>
                    </a:cubicBezTo>
                    <a:cubicBezTo>
                      <a:pt x="897" y="1669"/>
                      <a:pt x="698" y="1729"/>
                      <a:pt x="511" y="1832"/>
                    </a:cubicBezTo>
                    <a:cubicBezTo>
                      <a:pt x="284" y="1952"/>
                      <a:pt x="125" y="2129"/>
                      <a:pt x="70" y="2385"/>
                    </a:cubicBezTo>
                    <a:cubicBezTo>
                      <a:pt x="0" y="2710"/>
                      <a:pt x="78" y="3008"/>
                      <a:pt x="284" y="3268"/>
                    </a:cubicBezTo>
                    <a:cubicBezTo>
                      <a:pt x="400" y="3412"/>
                      <a:pt x="544" y="3519"/>
                      <a:pt x="730" y="3566"/>
                    </a:cubicBezTo>
                    <a:cubicBezTo>
                      <a:pt x="779" y="3577"/>
                      <a:pt x="828" y="3581"/>
                      <a:pt x="877" y="3581"/>
                    </a:cubicBezTo>
                    <a:cubicBezTo>
                      <a:pt x="953" y="3581"/>
                      <a:pt x="1028" y="3570"/>
                      <a:pt x="1102" y="3557"/>
                    </a:cubicBezTo>
                    <a:cubicBezTo>
                      <a:pt x="1181" y="3540"/>
                      <a:pt x="1261" y="3531"/>
                      <a:pt x="1340" y="3531"/>
                    </a:cubicBezTo>
                    <a:cubicBezTo>
                      <a:pt x="1462" y="3531"/>
                      <a:pt x="1583" y="3552"/>
                      <a:pt x="1702" y="3598"/>
                    </a:cubicBezTo>
                    <a:cubicBezTo>
                      <a:pt x="1794" y="3630"/>
                      <a:pt x="1891" y="3658"/>
                      <a:pt x="1990" y="3682"/>
                    </a:cubicBezTo>
                    <a:cubicBezTo>
                      <a:pt x="2097" y="3711"/>
                      <a:pt x="2207" y="3727"/>
                      <a:pt x="2319" y="3727"/>
                    </a:cubicBezTo>
                    <a:cubicBezTo>
                      <a:pt x="2385" y="3727"/>
                      <a:pt x="2452" y="3722"/>
                      <a:pt x="2520" y="3710"/>
                    </a:cubicBezTo>
                    <a:cubicBezTo>
                      <a:pt x="2752" y="3673"/>
                      <a:pt x="2934" y="3547"/>
                      <a:pt x="3082" y="3370"/>
                    </a:cubicBezTo>
                    <a:cubicBezTo>
                      <a:pt x="3175" y="3254"/>
                      <a:pt x="3292" y="3194"/>
                      <a:pt x="3436" y="3156"/>
                    </a:cubicBezTo>
                    <a:cubicBezTo>
                      <a:pt x="3543" y="3133"/>
                      <a:pt x="3649" y="3100"/>
                      <a:pt x="3751" y="3055"/>
                    </a:cubicBezTo>
                    <a:cubicBezTo>
                      <a:pt x="4049" y="2924"/>
                      <a:pt x="4286" y="2515"/>
                      <a:pt x="4179" y="2171"/>
                    </a:cubicBezTo>
                    <a:cubicBezTo>
                      <a:pt x="4151" y="2078"/>
                      <a:pt x="4109" y="1985"/>
                      <a:pt x="4067" y="1897"/>
                    </a:cubicBezTo>
                    <a:cubicBezTo>
                      <a:pt x="4017" y="1789"/>
                      <a:pt x="4007" y="1688"/>
                      <a:pt x="4039" y="1571"/>
                    </a:cubicBezTo>
                    <a:cubicBezTo>
                      <a:pt x="4086" y="1427"/>
                      <a:pt x="4114" y="1278"/>
                      <a:pt x="4101" y="1130"/>
                    </a:cubicBezTo>
                    <a:cubicBezTo>
                      <a:pt x="4101" y="1092"/>
                      <a:pt x="4105" y="1060"/>
                      <a:pt x="4101" y="1027"/>
                    </a:cubicBezTo>
                    <a:cubicBezTo>
                      <a:pt x="4101" y="837"/>
                      <a:pt x="4039" y="669"/>
                      <a:pt x="3910" y="530"/>
                    </a:cubicBezTo>
                    <a:cubicBezTo>
                      <a:pt x="3779" y="386"/>
                      <a:pt x="3621" y="265"/>
                      <a:pt x="3459" y="163"/>
                    </a:cubicBezTo>
                    <a:cubicBezTo>
                      <a:pt x="3320" y="75"/>
                      <a:pt x="3175" y="19"/>
                      <a:pt x="3013" y="4"/>
                    </a:cubicBezTo>
                    <a:cubicBezTo>
                      <a:pt x="2981" y="2"/>
                      <a:pt x="2949" y="0"/>
                      <a:pt x="2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31"/>
              <p:cNvSpPr/>
              <p:nvPr/>
            </p:nvSpPr>
            <p:spPr>
              <a:xfrm rot="4936585">
                <a:off x="-2338280" y="3603803"/>
                <a:ext cx="670834" cy="669565"/>
              </a:xfrm>
              <a:custGeom>
                <a:avLst/>
                <a:gdLst/>
                <a:ahLst/>
                <a:cxnLst/>
                <a:rect l="l" t="t" r="r" b="b"/>
                <a:pathLst>
                  <a:path w="4286" h="3728" extrusionOk="0">
                    <a:moveTo>
                      <a:pt x="2918" y="0"/>
                    </a:moveTo>
                    <a:cubicBezTo>
                      <a:pt x="2745" y="0"/>
                      <a:pt x="2587" y="45"/>
                      <a:pt x="2449" y="163"/>
                    </a:cubicBezTo>
                    <a:cubicBezTo>
                      <a:pt x="2338" y="251"/>
                      <a:pt x="2264" y="367"/>
                      <a:pt x="2198" y="493"/>
                    </a:cubicBezTo>
                    <a:cubicBezTo>
                      <a:pt x="2110" y="669"/>
                      <a:pt x="2022" y="841"/>
                      <a:pt x="1929" y="1008"/>
                    </a:cubicBezTo>
                    <a:cubicBezTo>
                      <a:pt x="1855" y="1139"/>
                      <a:pt x="1771" y="1259"/>
                      <a:pt x="1655" y="1358"/>
                    </a:cubicBezTo>
                    <a:cubicBezTo>
                      <a:pt x="1492" y="1497"/>
                      <a:pt x="1301" y="1566"/>
                      <a:pt x="1102" y="1618"/>
                    </a:cubicBezTo>
                    <a:cubicBezTo>
                      <a:pt x="897" y="1669"/>
                      <a:pt x="698" y="1729"/>
                      <a:pt x="511" y="1832"/>
                    </a:cubicBezTo>
                    <a:cubicBezTo>
                      <a:pt x="284" y="1952"/>
                      <a:pt x="125" y="2129"/>
                      <a:pt x="70" y="2385"/>
                    </a:cubicBezTo>
                    <a:cubicBezTo>
                      <a:pt x="0" y="2710"/>
                      <a:pt x="78" y="3008"/>
                      <a:pt x="284" y="3268"/>
                    </a:cubicBezTo>
                    <a:cubicBezTo>
                      <a:pt x="400" y="3412"/>
                      <a:pt x="544" y="3519"/>
                      <a:pt x="730" y="3566"/>
                    </a:cubicBezTo>
                    <a:cubicBezTo>
                      <a:pt x="779" y="3577"/>
                      <a:pt x="828" y="3581"/>
                      <a:pt x="877" y="3581"/>
                    </a:cubicBezTo>
                    <a:cubicBezTo>
                      <a:pt x="953" y="3581"/>
                      <a:pt x="1028" y="3570"/>
                      <a:pt x="1102" y="3557"/>
                    </a:cubicBezTo>
                    <a:cubicBezTo>
                      <a:pt x="1181" y="3540"/>
                      <a:pt x="1261" y="3531"/>
                      <a:pt x="1340" y="3531"/>
                    </a:cubicBezTo>
                    <a:cubicBezTo>
                      <a:pt x="1462" y="3531"/>
                      <a:pt x="1583" y="3552"/>
                      <a:pt x="1702" y="3598"/>
                    </a:cubicBezTo>
                    <a:cubicBezTo>
                      <a:pt x="1794" y="3630"/>
                      <a:pt x="1891" y="3658"/>
                      <a:pt x="1990" y="3682"/>
                    </a:cubicBezTo>
                    <a:cubicBezTo>
                      <a:pt x="2097" y="3711"/>
                      <a:pt x="2207" y="3727"/>
                      <a:pt x="2319" y="3727"/>
                    </a:cubicBezTo>
                    <a:cubicBezTo>
                      <a:pt x="2385" y="3727"/>
                      <a:pt x="2452" y="3722"/>
                      <a:pt x="2520" y="3710"/>
                    </a:cubicBezTo>
                    <a:cubicBezTo>
                      <a:pt x="2752" y="3673"/>
                      <a:pt x="2934" y="3547"/>
                      <a:pt x="3082" y="3370"/>
                    </a:cubicBezTo>
                    <a:cubicBezTo>
                      <a:pt x="3175" y="3254"/>
                      <a:pt x="3292" y="3194"/>
                      <a:pt x="3436" y="3156"/>
                    </a:cubicBezTo>
                    <a:cubicBezTo>
                      <a:pt x="3543" y="3133"/>
                      <a:pt x="3649" y="3100"/>
                      <a:pt x="3751" y="3055"/>
                    </a:cubicBezTo>
                    <a:cubicBezTo>
                      <a:pt x="4049" y="2924"/>
                      <a:pt x="4286" y="2515"/>
                      <a:pt x="4179" y="2171"/>
                    </a:cubicBezTo>
                    <a:cubicBezTo>
                      <a:pt x="4151" y="2078"/>
                      <a:pt x="4109" y="1985"/>
                      <a:pt x="4067" y="1897"/>
                    </a:cubicBezTo>
                    <a:cubicBezTo>
                      <a:pt x="4017" y="1789"/>
                      <a:pt x="4007" y="1688"/>
                      <a:pt x="4039" y="1571"/>
                    </a:cubicBezTo>
                    <a:cubicBezTo>
                      <a:pt x="4086" y="1427"/>
                      <a:pt x="4114" y="1278"/>
                      <a:pt x="4101" y="1130"/>
                    </a:cubicBezTo>
                    <a:cubicBezTo>
                      <a:pt x="4101" y="1092"/>
                      <a:pt x="4105" y="1060"/>
                      <a:pt x="4101" y="1027"/>
                    </a:cubicBezTo>
                    <a:cubicBezTo>
                      <a:pt x="4101" y="837"/>
                      <a:pt x="4039" y="669"/>
                      <a:pt x="3910" y="530"/>
                    </a:cubicBezTo>
                    <a:cubicBezTo>
                      <a:pt x="3779" y="386"/>
                      <a:pt x="3621" y="265"/>
                      <a:pt x="3459" y="163"/>
                    </a:cubicBezTo>
                    <a:cubicBezTo>
                      <a:pt x="3320" y="75"/>
                      <a:pt x="3175" y="19"/>
                      <a:pt x="3013" y="4"/>
                    </a:cubicBezTo>
                    <a:cubicBezTo>
                      <a:pt x="2981" y="2"/>
                      <a:pt x="2949" y="0"/>
                      <a:pt x="2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31"/>
              <p:cNvSpPr/>
              <p:nvPr/>
            </p:nvSpPr>
            <p:spPr>
              <a:xfrm rot="6299992" flipH="1">
                <a:off x="-2356530" y="3027755"/>
                <a:ext cx="662151" cy="575945"/>
              </a:xfrm>
              <a:custGeom>
                <a:avLst/>
                <a:gdLst/>
                <a:ahLst/>
                <a:cxnLst/>
                <a:rect l="l" t="t" r="r" b="b"/>
                <a:pathLst>
                  <a:path w="4286" h="3728" extrusionOk="0">
                    <a:moveTo>
                      <a:pt x="2918" y="0"/>
                    </a:moveTo>
                    <a:cubicBezTo>
                      <a:pt x="2745" y="0"/>
                      <a:pt x="2587" y="45"/>
                      <a:pt x="2449" y="163"/>
                    </a:cubicBezTo>
                    <a:cubicBezTo>
                      <a:pt x="2338" y="251"/>
                      <a:pt x="2264" y="367"/>
                      <a:pt x="2198" y="493"/>
                    </a:cubicBezTo>
                    <a:cubicBezTo>
                      <a:pt x="2110" y="669"/>
                      <a:pt x="2022" y="841"/>
                      <a:pt x="1929" y="1008"/>
                    </a:cubicBezTo>
                    <a:cubicBezTo>
                      <a:pt x="1855" y="1139"/>
                      <a:pt x="1771" y="1259"/>
                      <a:pt x="1655" y="1358"/>
                    </a:cubicBezTo>
                    <a:cubicBezTo>
                      <a:pt x="1492" y="1497"/>
                      <a:pt x="1301" y="1566"/>
                      <a:pt x="1102" y="1618"/>
                    </a:cubicBezTo>
                    <a:cubicBezTo>
                      <a:pt x="897" y="1669"/>
                      <a:pt x="698" y="1729"/>
                      <a:pt x="511" y="1832"/>
                    </a:cubicBezTo>
                    <a:cubicBezTo>
                      <a:pt x="284" y="1952"/>
                      <a:pt x="125" y="2129"/>
                      <a:pt x="70" y="2385"/>
                    </a:cubicBezTo>
                    <a:cubicBezTo>
                      <a:pt x="0" y="2710"/>
                      <a:pt x="78" y="3008"/>
                      <a:pt x="284" y="3268"/>
                    </a:cubicBezTo>
                    <a:cubicBezTo>
                      <a:pt x="400" y="3412"/>
                      <a:pt x="544" y="3519"/>
                      <a:pt x="730" y="3566"/>
                    </a:cubicBezTo>
                    <a:cubicBezTo>
                      <a:pt x="779" y="3577"/>
                      <a:pt x="828" y="3581"/>
                      <a:pt x="877" y="3581"/>
                    </a:cubicBezTo>
                    <a:cubicBezTo>
                      <a:pt x="953" y="3581"/>
                      <a:pt x="1028" y="3570"/>
                      <a:pt x="1102" y="3557"/>
                    </a:cubicBezTo>
                    <a:cubicBezTo>
                      <a:pt x="1181" y="3540"/>
                      <a:pt x="1261" y="3531"/>
                      <a:pt x="1340" y="3531"/>
                    </a:cubicBezTo>
                    <a:cubicBezTo>
                      <a:pt x="1462" y="3531"/>
                      <a:pt x="1583" y="3552"/>
                      <a:pt x="1702" y="3598"/>
                    </a:cubicBezTo>
                    <a:cubicBezTo>
                      <a:pt x="1794" y="3630"/>
                      <a:pt x="1891" y="3658"/>
                      <a:pt x="1990" y="3682"/>
                    </a:cubicBezTo>
                    <a:cubicBezTo>
                      <a:pt x="2097" y="3711"/>
                      <a:pt x="2207" y="3727"/>
                      <a:pt x="2319" y="3727"/>
                    </a:cubicBezTo>
                    <a:cubicBezTo>
                      <a:pt x="2385" y="3727"/>
                      <a:pt x="2452" y="3722"/>
                      <a:pt x="2520" y="3710"/>
                    </a:cubicBezTo>
                    <a:cubicBezTo>
                      <a:pt x="2752" y="3673"/>
                      <a:pt x="2934" y="3547"/>
                      <a:pt x="3082" y="3370"/>
                    </a:cubicBezTo>
                    <a:cubicBezTo>
                      <a:pt x="3175" y="3254"/>
                      <a:pt x="3292" y="3194"/>
                      <a:pt x="3436" y="3156"/>
                    </a:cubicBezTo>
                    <a:cubicBezTo>
                      <a:pt x="3543" y="3133"/>
                      <a:pt x="3649" y="3100"/>
                      <a:pt x="3751" y="3055"/>
                    </a:cubicBezTo>
                    <a:cubicBezTo>
                      <a:pt x="4049" y="2924"/>
                      <a:pt x="4286" y="2515"/>
                      <a:pt x="4179" y="2171"/>
                    </a:cubicBezTo>
                    <a:cubicBezTo>
                      <a:pt x="4151" y="2078"/>
                      <a:pt x="4109" y="1985"/>
                      <a:pt x="4067" y="1897"/>
                    </a:cubicBezTo>
                    <a:cubicBezTo>
                      <a:pt x="4017" y="1789"/>
                      <a:pt x="4007" y="1688"/>
                      <a:pt x="4039" y="1571"/>
                    </a:cubicBezTo>
                    <a:cubicBezTo>
                      <a:pt x="4086" y="1427"/>
                      <a:pt x="4114" y="1278"/>
                      <a:pt x="4101" y="1130"/>
                    </a:cubicBezTo>
                    <a:cubicBezTo>
                      <a:pt x="4101" y="1092"/>
                      <a:pt x="4105" y="1060"/>
                      <a:pt x="4101" y="1027"/>
                    </a:cubicBezTo>
                    <a:cubicBezTo>
                      <a:pt x="4101" y="837"/>
                      <a:pt x="4039" y="669"/>
                      <a:pt x="3910" y="530"/>
                    </a:cubicBezTo>
                    <a:cubicBezTo>
                      <a:pt x="3779" y="386"/>
                      <a:pt x="3621" y="265"/>
                      <a:pt x="3459" y="163"/>
                    </a:cubicBezTo>
                    <a:cubicBezTo>
                      <a:pt x="3320" y="75"/>
                      <a:pt x="3175" y="19"/>
                      <a:pt x="3013" y="4"/>
                    </a:cubicBezTo>
                    <a:cubicBezTo>
                      <a:pt x="2981" y="2"/>
                      <a:pt x="2949" y="0"/>
                      <a:pt x="2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65" name="Google Shape;1465;p31"/>
            <p:cNvGrpSpPr/>
            <p:nvPr/>
          </p:nvGrpSpPr>
          <p:grpSpPr>
            <a:xfrm rot="-3613161">
              <a:off x="-603420" y="2666560"/>
              <a:ext cx="1146511" cy="1161755"/>
              <a:chOff x="-2389302" y="2921401"/>
              <a:chExt cx="1442376" cy="1461553"/>
            </a:xfrm>
          </p:grpSpPr>
          <p:sp>
            <p:nvSpPr>
              <p:cNvPr id="1466" name="Google Shape;1466;p31"/>
              <p:cNvSpPr/>
              <p:nvPr/>
            </p:nvSpPr>
            <p:spPr>
              <a:xfrm rot="-5400000">
                <a:off x="-1698751" y="2940176"/>
                <a:ext cx="753500" cy="750148"/>
              </a:xfrm>
              <a:custGeom>
                <a:avLst/>
                <a:gdLst/>
                <a:ahLst/>
                <a:cxnLst/>
                <a:rect l="l" t="t" r="r" b="b"/>
                <a:pathLst>
                  <a:path w="4286" h="3728" extrusionOk="0">
                    <a:moveTo>
                      <a:pt x="2918" y="0"/>
                    </a:moveTo>
                    <a:cubicBezTo>
                      <a:pt x="2745" y="0"/>
                      <a:pt x="2587" y="45"/>
                      <a:pt x="2449" y="163"/>
                    </a:cubicBezTo>
                    <a:cubicBezTo>
                      <a:pt x="2338" y="251"/>
                      <a:pt x="2264" y="367"/>
                      <a:pt x="2198" y="493"/>
                    </a:cubicBezTo>
                    <a:cubicBezTo>
                      <a:pt x="2110" y="669"/>
                      <a:pt x="2022" y="841"/>
                      <a:pt x="1929" y="1008"/>
                    </a:cubicBezTo>
                    <a:cubicBezTo>
                      <a:pt x="1855" y="1139"/>
                      <a:pt x="1771" y="1259"/>
                      <a:pt x="1655" y="1358"/>
                    </a:cubicBezTo>
                    <a:cubicBezTo>
                      <a:pt x="1492" y="1497"/>
                      <a:pt x="1301" y="1566"/>
                      <a:pt x="1102" y="1618"/>
                    </a:cubicBezTo>
                    <a:cubicBezTo>
                      <a:pt x="897" y="1669"/>
                      <a:pt x="698" y="1729"/>
                      <a:pt x="511" y="1832"/>
                    </a:cubicBezTo>
                    <a:cubicBezTo>
                      <a:pt x="284" y="1952"/>
                      <a:pt x="125" y="2129"/>
                      <a:pt x="70" y="2385"/>
                    </a:cubicBezTo>
                    <a:cubicBezTo>
                      <a:pt x="0" y="2710"/>
                      <a:pt x="78" y="3008"/>
                      <a:pt x="284" y="3268"/>
                    </a:cubicBezTo>
                    <a:cubicBezTo>
                      <a:pt x="400" y="3412"/>
                      <a:pt x="544" y="3519"/>
                      <a:pt x="730" y="3566"/>
                    </a:cubicBezTo>
                    <a:cubicBezTo>
                      <a:pt x="779" y="3577"/>
                      <a:pt x="828" y="3581"/>
                      <a:pt x="877" y="3581"/>
                    </a:cubicBezTo>
                    <a:cubicBezTo>
                      <a:pt x="953" y="3581"/>
                      <a:pt x="1028" y="3570"/>
                      <a:pt x="1102" y="3557"/>
                    </a:cubicBezTo>
                    <a:cubicBezTo>
                      <a:pt x="1181" y="3540"/>
                      <a:pt x="1261" y="3531"/>
                      <a:pt x="1340" y="3531"/>
                    </a:cubicBezTo>
                    <a:cubicBezTo>
                      <a:pt x="1462" y="3531"/>
                      <a:pt x="1583" y="3552"/>
                      <a:pt x="1702" y="3598"/>
                    </a:cubicBezTo>
                    <a:cubicBezTo>
                      <a:pt x="1794" y="3630"/>
                      <a:pt x="1891" y="3658"/>
                      <a:pt x="1990" y="3682"/>
                    </a:cubicBezTo>
                    <a:cubicBezTo>
                      <a:pt x="2097" y="3711"/>
                      <a:pt x="2207" y="3727"/>
                      <a:pt x="2319" y="3727"/>
                    </a:cubicBezTo>
                    <a:cubicBezTo>
                      <a:pt x="2385" y="3727"/>
                      <a:pt x="2452" y="3722"/>
                      <a:pt x="2520" y="3710"/>
                    </a:cubicBezTo>
                    <a:cubicBezTo>
                      <a:pt x="2752" y="3673"/>
                      <a:pt x="2934" y="3547"/>
                      <a:pt x="3082" y="3370"/>
                    </a:cubicBezTo>
                    <a:cubicBezTo>
                      <a:pt x="3175" y="3254"/>
                      <a:pt x="3292" y="3194"/>
                      <a:pt x="3436" y="3156"/>
                    </a:cubicBezTo>
                    <a:cubicBezTo>
                      <a:pt x="3543" y="3133"/>
                      <a:pt x="3649" y="3100"/>
                      <a:pt x="3751" y="3055"/>
                    </a:cubicBezTo>
                    <a:cubicBezTo>
                      <a:pt x="4049" y="2924"/>
                      <a:pt x="4286" y="2515"/>
                      <a:pt x="4179" y="2171"/>
                    </a:cubicBezTo>
                    <a:cubicBezTo>
                      <a:pt x="4151" y="2078"/>
                      <a:pt x="4109" y="1985"/>
                      <a:pt x="4067" y="1897"/>
                    </a:cubicBezTo>
                    <a:cubicBezTo>
                      <a:pt x="4017" y="1789"/>
                      <a:pt x="4007" y="1688"/>
                      <a:pt x="4039" y="1571"/>
                    </a:cubicBezTo>
                    <a:cubicBezTo>
                      <a:pt x="4086" y="1427"/>
                      <a:pt x="4114" y="1278"/>
                      <a:pt x="4101" y="1130"/>
                    </a:cubicBezTo>
                    <a:cubicBezTo>
                      <a:pt x="4101" y="1092"/>
                      <a:pt x="4105" y="1060"/>
                      <a:pt x="4101" y="1027"/>
                    </a:cubicBezTo>
                    <a:cubicBezTo>
                      <a:pt x="4101" y="837"/>
                      <a:pt x="4039" y="669"/>
                      <a:pt x="3910" y="530"/>
                    </a:cubicBezTo>
                    <a:cubicBezTo>
                      <a:pt x="3779" y="386"/>
                      <a:pt x="3621" y="265"/>
                      <a:pt x="3459" y="163"/>
                    </a:cubicBezTo>
                    <a:cubicBezTo>
                      <a:pt x="3320" y="75"/>
                      <a:pt x="3175" y="19"/>
                      <a:pt x="3013" y="4"/>
                    </a:cubicBezTo>
                    <a:cubicBezTo>
                      <a:pt x="2981" y="2"/>
                      <a:pt x="2949" y="0"/>
                      <a:pt x="2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31"/>
              <p:cNvSpPr/>
              <p:nvPr/>
            </p:nvSpPr>
            <p:spPr>
              <a:xfrm rot="9396152">
                <a:off x="-1885653" y="3395076"/>
                <a:ext cx="482483" cy="429298"/>
              </a:xfrm>
              <a:custGeom>
                <a:avLst/>
                <a:gdLst/>
                <a:ahLst/>
                <a:cxnLst/>
                <a:rect l="l" t="t" r="r" b="b"/>
                <a:pathLst>
                  <a:path w="304" h="225" extrusionOk="0">
                    <a:moveTo>
                      <a:pt x="142" y="1"/>
                    </a:moveTo>
                    <a:cubicBezTo>
                      <a:pt x="126" y="1"/>
                      <a:pt x="110" y="3"/>
                      <a:pt x="93" y="8"/>
                    </a:cubicBezTo>
                    <a:cubicBezTo>
                      <a:pt x="76" y="12"/>
                      <a:pt x="38" y="17"/>
                      <a:pt x="29" y="36"/>
                    </a:cubicBezTo>
                    <a:cubicBezTo>
                      <a:pt x="1" y="83"/>
                      <a:pt x="61" y="143"/>
                      <a:pt x="89" y="166"/>
                    </a:cubicBezTo>
                    <a:cubicBezTo>
                      <a:pt x="121" y="194"/>
                      <a:pt x="159" y="212"/>
                      <a:pt x="196" y="218"/>
                    </a:cubicBezTo>
                    <a:cubicBezTo>
                      <a:pt x="209" y="221"/>
                      <a:pt x="222" y="224"/>
                      <a:pt x="235" y="224"/>
                    </a:cubicBezTo>
                    <a:cubicBezTo>
                      <a:pt x="241" y="224"/>
                      <a:pt x="246" y="224"/>
                      <a:pt x="252" y="222"/>
                    </a:cubicBezTo>
                    <a:cubicBezTo>
                      <a:pt x="271" y="218"/>
                      <a:pt x="289" y="203"/>
                      <a:pt x="299" y="184"/>
                    </a:cubicBezTo>
                    <a:cubicBezTo>
                      <a:pt x="303" y="175"/>
                      <a:pt x="303" y="156"/>
                      <a:pt x="303" y="143"/>
                    </a:cubicBezTo>
                    <a:cubicBezTo>
                      <a:pt x="293" y="78"/>
                      <a:pt x="243" y="17"/>
                      <a:pt x="177" y="4"/>
                    </a:cubicBezTo>
                    <a:cubicBezTo>
                      <a:pt x="165" y="2"/>
                      <a:pt x="154" y="1"/>
                      <a:pt x="1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31"/>
              <p:cNvSpPr/>
              <p:nvPr/>
            </p:nvSpPr>
            <p:spPr>
              <a:xfrm rot="-4500008" flipH="1">
                <a:off x="-1653080" y="3700655"/>
                <a:ext cx="662151" cy="575945"/>
              </a:xfrm>
              <a:custGeom>
                <a:avLst/>
                <a:gdLst/>
                <a:ahLst/>
                <a:cxnLst/>
                <a:rect l="l" t="t" r="r" b="b"/>
                <a:pathLst>
                  <a:path w="4286" h="3728" extrusionOk="0">
                    <a:moveTo>
                      <a:pt x="2918" y="0"/>
                    </a:moveTo>
                    <a:cubicBezTo>
                      <a:pt x="2745" y="0"/>
                      <a:pt x="2587" y="45"/>
                      <a:pt x="2449" y="163"/>
                    </a:cubicBezTo>
                    <a:cubicBezTo>
                      <a:pt x="2338" y="251"/>
                      <a:pt x="2264" y="367"/>
                      <a:pt x="2198" y="493"/>
                    </a:cubicBezTo>
                    <a:cubicBezTo>
                      <a:pt x="2110" y="669"/>
                      <a:pt x="2022" y="841"/>
                      <a:pt x="1929" y="1008"/>
                    </a:cubicBezTo>
                    <a:cubicBezTo>
                      <a:pt x="1855" y="1139"/>
                      <a:pt x="1771" y="1259"/>
                      <a:pt x="1655" y="1358"/>
                    </a:cubicBezTo>
                    <a:cubicBezTo>
                      <a:pt x="1492" y="1497"/>
                      <a:pt x="1301" y="1566"/>
                      <a:pt x="1102" y="1618"/>
                    </a:cubicBezTo>
                    <a:cubicBezTo>
                      <a:pt x="897" y="1669"/>
                      <a:pt x="698" y="1729"/>
                      <a:pt x="511" y="1832"/>
                    </a:cubicBezTo>
                    <a:cubicBezTo>
                      <a:pt x="284" y="1952"/>
                      <a:pt x="125" y="2129"/>
                      <a:pt x="70" y="2385"/>
                    </a:cubicBezTo>
                    <a:cubicBezTo>
                      <a:pt x="0" y="2710"/>
                      <a:pt x="78" y="3008"/>
                      <a:pt x="284" y="3268"/>
                    </a:cubicBezTo>
                    <a:cubicBezTo>
                      <a:pt x="400" y="3412"/>
                      <a:pt x="544" y="3519"/>
                      <a:pt x="730" y="3566"/>
                    </a:cubicBezTo>
                    <a:cubicBezTo>
                      <a:pt x="779" y="3577"/>
                      <a:pt x="828" y="3581"/>
                      <a:pt x="877" y="3581"/>
                    </a:cubicBezTo>
                    <a:cubicBezTo>
                      <a:pt x="953" y="3581"/>
                      <a:pt x="1028" y="3570"/>
                      <a:pt x="1102" y="3557"/>
                    </a:cubicBezTo>
                    <a:cubicBezTo>
                      <a:pt x="1181" y="3540"/>
                      <a:pt x="1261" y="3531"/>
                      <a:pt x="1340" y="3531"/>
                    </a:cubicBezTo>
                    <a:cubicBezTo>
                      <a:pt x="1462" y="3531"/>
                      <a:pt x="1583" y="3552"/>
                      <a:pt x="1702" y="3598"/>
                    </a:cubicBezTo>
                    <a:cubicBezTo>
                      <a:pt x="1794" y="3630"/>
                      <a:pt x="1891" y="3658"/>
                      <a:pt x="1990" y="3682"/>
                    </a:cubicBezTo>
                    <a:cubicBezTo>
                      <a:pt x="2097" y="3711"/>
                      <a:pt x="2207" y="3727"/>
                      <a:pt x="2319" y="3727"/>
                    </a:cubicBezTo>
                    <a:cubicBezTo>
                      <a:pt x="2385" y="3727"/>
                      <a:pt x="2452" y="3722"/>
                      <a:pt x="2520" y="3710"/>
                    </a:cubicBezTo>
                    <a:cubicBezTo>
                      <a:pt x="2752" y="3673"/>
                      <a:pt x="2934" y="3547"/>
                      <a:pt x="3082" y="3370"/>
                    </a:cubicBezTo>
                    <a:cubicBezTo>
                      <a:pt x="3175" y="3254"/>
                      <a:pt x="3292" y="3194"/>
                      <a:pt x="3436" y="3156"/>
                    </a:cubicBezTo>
                    <a:cubicBezTo>
                      <a:pt x="3543" y="3133"/>
                      <a:pt x="3649" y="3100"/>
                      <a:pt x="3751" y="3055"/>
                    </a:cubicBezTo>
                    <a:cubicBezTo>
                      <a:pt x="4049" y="2924"/>
                      <a:pt x="4286" y="2515"/>
                      <a:pt x="4179" y="2171"/>
                    </a:cubicBezTo>
                    <a:cubicBezTo>
                      <a:pt x="4151" y="2078"/>
                      <a:pt x="4109" y="1985"/>
                      <a:pt x="4067" y="1897"/>
                    </a:cubicBezTo>
                    <a:cubicBezTo>
                      <a:pt x="4017" y="1789"/>
                      <a:pt x="4007" y="1688"/>
                      <a:pt x="4039" y="1571"/>
                    </a:cubicBezTo>
                    <a:cubicBezTo>
                      <a:pt x="4086" y="1427"/>
                      <a:pt x="4114" y="1278"/>
                      <a:pt x="4101" y="1130"/>
                    </a:cubicBezTo>
                    <a:cubicBezTo>
                      <a:pt x="4101" y="1092"/>
                      <a:pt x="4105" y="1060"/>
                      <a:pt x="4101" y="1027"/>
                    </a:cubicBezTo>
                    <a:cubicBezTo>
                      <a:pt x="4101" y="837"/>
                      <a:pt x="4039" y="669"/>
                      <a:pt x="3910" y="530"/>
                    </a:cubicBezTo>
                    <a:cubicBezTo>
                      <a:pt x="3779" y="386"/>
                      <a:pt x="3621" y="265"/>
                      <a:pt x="3459" y="163"/>
                    </a:cubicBezTo>
                    <a:cubicBezTo>
                      <a:pt x="3320" y="75"/>
                      <a:pt x="3175" y="19"/>
                      <a:pt x="3013" y="4"/>
                    </a:cubicBezTo>
                    <a:cubicBezTo>
                      <a:pt x="2981" y="2"/>
                      <a:pt x="2949" y="0"/>
                      <a:pt x="2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31"/>
              <p:cNvSpPr/>
              <p:nvPr/>
            </p:nvSpPr>
            <p:spPr>
              <a:xfrm rot="4936585">
                <a:off x="-2338280" y="3603803"/>
                <a:ext cx="670834" cy="669565"/>
              </a:xfrm>
              <a:custGeom>
                <a:avLst/>
                <a:gdLst/>
                <a:ahLst/>
                <a:cxnLst/>
                <a:rect l="l" t="t" r="r" b="b"/>
                <a:pathLst>
                  <a:path w="4286" h="3728" extrusionOk="0">
                    <a:moveTo>
                      <a:pt x="2918" y="0"/>
                    </a:moveTo>
                    <a:cubicBezTo>
                      <a:pt x="2745" y="0"/>
                      <a:pt x="2587" y="45"/>
                      <a:pt x="2449" y="163"/>
                    </a:cubicBezTo>
                    <a:cubicBezTo>
                      <a:pt x="2338" y="251"/>
                      <a:pt x="2264" y="367"/>
                      <a:pt x="2198" y="493"/>
                    </a:cubicBezTo>
                    <a:cubicBezTo>
                      <a:pt x="2110" y="669"/>
                      <a:pt x="2022" y="841"/>
                      <a:pt x="1929" y="1008"/>
                    </a:cubicBezTo>
                    <a:cubicBezTo>
                      <a:pt x="1855" y="1139"/>
                      <a:pt x="1771" y="1259"/>
                      <a:pt x="1655" y="1358"/>
                    </a:cubicBezTo>
                    <a:cubicBezTo>
                      <a:pt x="1492" y="1497"/>
                      <a:pt x="1301" y="1566"/>
                      <a:pt x="1102" y="1618"/>
                    </a:cubicBezTo>
                    <a:cubicBezTo>
                      <a:pt x="897" y="1669"/>
                      <a:pt x="698" y="1729"/>
                      <a:pt x="511" y="1832"/>
                    </a:cubicBezTo>
                    <a:cubicBezTo>
                      <a:pt x="284" y="1952"/>
                      <a:pt x="125" y="2129"/>
                      <a:pt x="70" y="2385"/>
                    </a:cubicBezTo>
                    <a:cubicBezTo>
                      <a:pt x="0" y="2710"/>
                      <a:pt x="78" y="3008"/>
                      <a:pt x="284" y="3268"/>
                    </a:cubicBezTo>
                    <a:cubicBezTo>
                      <a:pt x="400" y="3412"/>
                      <a:pt x="544" y="3519"/>
                      <a:pt x="730" y="3566"/>
                    </a:cubicBezTo>
                    <a:cubicBezTo>
                      <a:pt x="779" y="3577"/>
                      <a:pt x="828" y="3581"/>
                      <a:pt x="877" y="3581"/>
                    </a:cubicBezTo>
                    <a:cubicBezTo>
                      <a:pt x="953" y="3581"/>
                      <a:pt x="1028" y="3570"/>
                      <a:pt x="1102" y="3557"/>
                    </a:cubicBezTo>
                    <a:cubicBezTo>
                      <a:pt x="1181" y="3540"/>
                      <a:pt x="1261" y="3531"/>
                      <a:pt x="1340" y="3531"/>
                    </a:cubicBezTo>
                    <a:cubicBezTo>
                      <a:pt x="1462" y="3531"/>
                      <a:pt x="1583" y="3552"/>
                      <a:pt x="1702" y="3598"/>
                    </a:cubicBezTo>
                    <a:cubicBezTo>
                      <a:pt x="1794" y="3630"/>
                      <a:pt x="1891" y="3658"/>
                      <a:pt x="1990" y="3682"/>
                    </a:cubicBezTo>
                    <a:cubicBezTo>
                      <a:pt x="2097" y="3711"/>
                      <a:pt x="2207" y="3727"/>
                      <a:pt x="2319" y="3727"/>
                    </a:cubicBezTo>
                    <a:cubicBezTo>
                      <a:pt x="2385" y="3727"/>
                      <a:pt x="2452" y="3722"/>
                      <a:pt x="2520" y="3710"/>
                    </a:cubicBezTo>
                    <a:cubicBezTo>
                      <a:pt x="2752" y="3673"/>
                      <a:pt x="2934" y="3547"/>
                      <a:pt x="3082" y="3370"/>
                    </a:cubicBezTo>
                    <a:cubicBezTo>
                      <a:pt x="3175" y="3254"/>
                      <a:pt x="3292" y="3194"/>
                      <a:pt x="3436" y="3156"/>
                    </a:cubicBezTo>
                    <a:cubicBezTo>
                      <a:pt x="3543" y="3133"/>
                      <a:pt x="3649" y="3100"/>
                      <a:pt x="3751" y="3055"/>
                    </a:cubicBezTo>
                    <a:cubicBezTo>
                      <a:pt x="4049" y="2924"/>
                      <a:pt x="4286" y="2515"/>
                      <a:pt x="4179" y="2171"/>
                    </a:cubicBezTo>
                    <a:cubicBezTo>
                      <a:pt x="4151" y="2078"/>
                      <a:pt x="4109" y="1985"/>
                      <a:pt x="4067" y="1897"/>
                    </a:cubicBezTo>
                    <a:cubicBezTo>
                      <a:pt x="4017" y="1789"/>
                      <a:pt x="4007" y="1688"/>
                      <a:pt x="4039" y="1571"/>
                    </a:cubicBezTo>
                    <a:cubicBezTo>
                      <a:pt x="4086" y="1427"/>
                      <a:pt x="4114" y="1278"/>
                      <a:pt x="4101" y="1130"/>
                    </a:cubicBezTo>
                    <a:cubicBezTo>
                      <a:pt x="4101" y="1092"/>
                      <a:pt x="4105" y="1060"/>
                      <a:pt x="4101" y="1027"/>
                    </a:cubicBezTo>
                    <a:cubicBezTo>
                      <a:pt x="4101" y="837"/>
                      <a:pt x="4039" y="669"/>
                      <a:pt x="3910" y="530"/>
                    </a:cubicBezTo>
                    <a:cubicBezTo>
                      <a:pt x="3779" y="386"/>
                      <a:pt x="3621" y="265"/>
                      <a:pt x="3459" y="163"/>
                    </a:cubicBezTo>
                    <a:cubicBezTo>
                      <a:pt x="3320" y="75"/>
                      <a:pt x="3175" y="19"/>
                      <a:pt x="3013" y="4"/>
                    </a:cubicBezTo>
                    <a:cubicBezTo>
                      <a:pt x="2981" y="2"/>
                      <a:pt x="2949" y="0"/>
                      <a:pt x="2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31"/>
              <p:cNvSpPr/>
              <p:nvPr/>
            </p:nvSpPr>
            <p:spPr>
              <a:xfrm rot="6299992" flipH="1">
                <a:off x="-2356530" y="3027755"/>
                <a:ext cx="662151" cy="575945"/>
              </a:xfrm>
              <a:custGeom>
                <a:avLst/>
                <a:gdLst/>
                <a:ahLst/>
                <a:cxnLst/>
                <a:rect l="l" t="t" r="r" b="b"/>
                <a:pathLst>
                  <a:path w="4286" h="3728" extrusionOk="0">
                    <a:moveTo>
                      <a:pt x="2918" y="0"/>
                    </a:moveTo>
                    <a:cubicBezTo>
                      <a:pt x="2745" y="0"/>
                      <a:pt x="2587" y="45"/>
                      <a:pt x="2449" y="163"/>
                    </a:cubicBezTo>
                    <a:cubicBezTo>
                      <a:pt x="2338" y="251"/>
                      <a:pt x="2264" y="367"/>
                      <a:pt x="2198" y="493"/>
                    </a:cubicBezTo>
                    <a:cubicBezTo>
                      <a:pt x="2110" y="669"/>
                      <a:pt x="2022" y="841"/>
                      <a:pt x="1929" y="1008"/>
                    </a:cubicBezTo>
                    <a:cubicBezTo>
                      <a:pt x="1855" y="1139"/>
                      <a:pt x="1771" y="1259"/>
                      <a:pt x="1655" y="1358"/>
                    </a:cubicBezTo>
                    <a:cubicBezTo>
                      <a:pt x="1492" y="1497"/>
                      <a:pt x="1301" y="1566"/>
                      <a:pt x="1102" y="1618"/>
                    </a:cubicBezTo>
                    <a:cubicBezTo>
                      <a:pt x="897" y="1669"/>
                      <a:pt x="698" y="1729"/>
                      <a:pt x="511" y="1832"/>
                    </a:cubicBezTo>
                    <a:cubicBezTo>
                      <a:pt x="284" y="1952"/>
                      <a:pt x="125" y="2129"/>
                      <a:pt x="70" y="2385"/>
                    </a:cubicBezTo>
                    <a:cubicBezTo>
                      <a:pt x="0" y="2710"/>
                      <a:pt x="78" y="3008"/>
                      <a:pt x="284" y="3268"/>
                    </a:cubicBezTo>
                    <a:cubicBezTo>
                      <a:pt x="400" y="3412"/>
                      <a:pt x="544" y="3519"/>
                      <a:pt x="730" y="3566"/>
                    </a:cubicBezTo>
                    <a:cubicBezTo>
                      <a:pt x="779" y="3577"/>
                      <a:pt x="828" y="3581"/>
                      <a:pt x="877" y="3581"/>
                    </a:cubicBezTo>
                    <a:cubicBezTo>
                      <a:pt x="953" y="3581"/>
                      <a:pt x="1028" y="3570"/>
                      <a:pt x="1102" y="3557"/>
                    </a:cubicBezTo>
                    <a:cubicBezTo>
                      <a:pt x="1181" y="3540"/>
                      <a:pt x="1261" y="3531"/>
                      <a:pt x="1340" y="3531"/>
                    </a:cubicBezTo>
                    <a:cubicBezTo>
                      <a:pt x="1462" y="3531"/>
                      <a:pt x="1583" y="3552"/>
                      <a:pt x="1702" y="3598"/>
                    </a:cubicBezTo>
                    <a:cubicBezTo>
                      <a:pt x="1794" y="3630"/>
                      <a:pt x="1891" y="3658"/>
                      <a:pt x="1990" y="3682"/>
                    </a:cubicBezTo>
                    <a:cubicBezTo>
                      <a:pt x="2097" y="3711"/>
                      <a:pt x="2207" y="3727"/>
                      <a:pt x="2319" y="3727"/>
                    </a:cubicBezTo>
                    <a:cubicBezTo>
                      <a:pt x="2385" y="3727"/>
                      <a:pt x="2452" y="3722"/>
                      <a:pt x="2520" y="3710"/>
                    </a:cubicBezTo>
                    <a:cubicBezTo>
                      <a:pt x="2752" y="3673"/>
                      <a:pt x="2934" y="3547"/>
                      <a:pt x="3082" y="3370"/>
                    </a:cubicBezTo>
                    <a:cubicBezTo>
                      <a:pt x="3175" y="3254"/>
                      <a:pt x="3292" y="3194"/>
                      <a:pt x="3436" y="3156"/>
                    </a:cubicBezTo>
                    <a:cubicBezTo>
                      <a:pt x="3543" y="3133"/>
                      <a:pt x="3649" y="3100"/>
                      <a:pt x="3751" y="3055"/>
                    </a:cubicBezTo>
                    <a:cubicBezTo>
                      <a:pt x="4049" y="2924"/>
                      <a:pt x="4286" y="2515"/>
                      <a:pt x="4179" y="2171"/>
                    </a:cubicBezTo>
                    <a:cubicBezTo>
                      <a:pt x="4151" y="2078"/>
                      <a:pt x="4109" y="1985"/>
                      <a:pt x="4067" y="1897"/>
                    </a:cubicBezTo>
                    <a:cubicBezTo>
                      <a:pt x="4017" y="1789"/>
                      <a:pt x="4007" y="1688"/>
                      <a:pt x="4039" y="1571"/>
                    </a:cubicBezTo>
                    <a:cubicBezTo>
                      <a:pt x="4086" y="1427"/>
                      <a:pt x="4114" y="1278"/>
                      <a:pt x="4101" y="1130"/>
                    </a:cubicBezTo>
                    <a:cubicBezTo>
                      <a:pt x="4101" y="1092"/>
                      <a:pt x="4105" y="1060"/>
                      <a:pt x="4101" y="1027"/>
                    </a:cubicBezTo>
                    <a:cubicBezTo>
                      <a:pt x="4101" y="837"/>
                      <a:pt x="4039" y="669"/>
                      <a:pt x="3910" y="530"/>
                    </a:cubicBezTo>
                    <a:cubicBezTo>
                      <a:pt x="3779" y="386"/>
                      <a:pt x="3621" y="265"/>
                      <a:pt x="3459" y="163"/>
                    </a:cubicBezTo>
                    <a:cubicBezTo>
                      <a:pt x="3320" y="75"/>
                      <a:pt x="3175" y="19"/>
                      <a:pt x="3013" y="4"/>
                    </a:cubicBezTo>
                    <a:cubicBezTo>
                      <a:pt x="2981" y="2"/>
                      <a:pt x="2949" y="0"/>
                      <a:pt x="2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471" name="Google Shape;1471;p31"/>
          <p:cNvGrpSpPr/>
          <p:nvPr/>
        </p:nvGrpSpPr>
        <p:grpSpPr>
          <a:xfrm>
            <a:off x="393222" y="4685202"/>
            <a:ext cx="2754111" cy="2370471"/>
            <a:chOff x="393221" y="3513901"/>
            <a:chExt cx="2754111" cy="1777853"/>
          </a:xfrm>
        </p:grpSpPr>
        <p:grpSp>
          <p:nvGrpSpPr>
            <p:cNvPr id="1472" name="Google Shape;1472;p31"/>
            <p:cNvGrpSpPr/>
            <p:nvPr/>
          </p:nvGrpSpPr>
          <p:grpSpPr>
            <a:xfrm>
              <a:off x="393221" y="3513901"/>
              <a:ext cx="319991" cy="360777"/>
              <a:chOff x="3376908" y="2609018"/>
              <a:chExt cx="365496" cy="412082"/>
            </a:xfrm>
          </p:grpSpPr>
          <p:sp>
            <p:nvSpPr>
              <p:cNvPr id="1473" name="Google Shape;1473;p31"/>
              <p:cNvSpPr/>
              <p:nvPr/>
            </p:nvSpPr>
            <p:spPr>
              <a:xfrm>
                <a:off x="3376908" y="2609018"/>
                <a:ext cx="365496" cy="412082"/>
              </a:xfrm>
              <a:custGeom>
                <a:avLst/>
                <a:gdLst/>
                <a:ahLst/>
                <a:cxnLst/>
                <a:rect l="l" t="t" r="r" b="b"/>
                <a:pathLst>
                  <a:path w="2134" h="2406" extrusionOk="0">
                    <a:moveTo>
                      <a:pt x="1329" y="671"/>
                    </a:moveTo>
                    <a:cubicBezTo>
                      <a:pt x="1336" y="671"/>
                      <a:pt x="1345" y="673"/>
                      <a:pt x="1353" y="677"/>
                    </a:cubicBezTo>
                    <a:cubicBezTo>
                      <a:pt x="1386" y="694"/>
                      <a:pt x="1414" y="713"/>
                      <a:pt x="1436" y="737"/>
                    </a:cubicBezTo>
                    <a:cubicBezTo>
                      <a:pt x="1526" y="834"/>
                      <a:pt x="1586" y="950"/>
                      <a:pt x="1609" y="1081"/>
                    </a:cubicBezTo>
                    <a:lnTo>
                      <a:pt x="1609" y="1104"/>
                    </a:lnTo>
                    <a:cubicBezTo>
                      <a:pt x="1609" y="1150"/>
                      <a:pt x="1598" y="1170"/>
                      <a:pt x="1571" y="1170"/>
                    </a:cubicBezTo>
                    <a:cubicBezTo>
                      <a:pt x="1560" y="1170"/>
                      <a:pt x="1547" y="1167"/>
                      <a:pt x="1530" y="1160"/>
                    </a:cubicBezTo>
                    <a:cubicBezTo>
                      <a:pt x="1455" y="1132"/>
                      <a:pt x="1395" y="1081"/>
                      <a:pt x="1358" y="1011"/>
                    </a:cubicBezTo>
                    <a:cubicBezTo>
                      <a:pt x="1331" y="964"/>
                      <a:pt x="1312" y="909"/>
                      <a:pt x="1288" y="862"/>
                    </a:cubicBezTo>
                    <a:cubicBezTo>
                      <a:pt x="1260" y="811"/>
                      <a:pt x="1275" y="765"/>
                      <a:pt x="1279" y="718"/>
                    </a:cubicBezTo>
                    <a:cubicBezTo>
                      <a:pt x="1286" y="687"/>
                      <a:pt x="1306" y="671"/>
                      <a:pt x="1329" y="671"/>
                    </a:cubicBezTo>
                    <a:close/>
                    <a:moveTo>
                      <a:pt x="715" y="0"/>
                    </a:moveTo>
                    <a:cubicBezTo>
                      <a:pt x="602" y="0"/>
                      <a:pt x="489" y="13"/>
                      <a:pt x="377" y="49"/>
                    </a:cubicBezTo>
                    <a:cubicBezTo>
                      <a:pt x="237" y="91"/>
                      <a:pt x="112" y="165"/>
                      <a:pt x="47" y="308"/>
                    </a:cubicBezTo>
                    <a:cubicBezTo>
                      <a:pt x="1" y="407"/>
                      <a:pt x="14" y="509"/>
                      <a:pt x="84" y="593"/>
                    </a:cubicBezTo>
                    <a:cubicBezTo>
                      <a:pt x="126" y="639"/>
                      <a:pt x="177" y="681"/>
                      <a:pt x="233" y="709"/>
                    </a:cubicBezTo>
                    <a:cubicBezTo>
                      <a:pt x="340" y="760"/>
                      <a:pt x="451" y="797"/>
                      <a:pt x="563" y="838"/>
                    </a:cubicBezTo>
                    <a:cubicBezTo>
                      <a:pt x="577" y="844"/>
                      <a:pt x="591" y="848"/>
                      <a:pt x="595" y="848"/>
                    </a:cubicBezTo>
                    <a:cubicBezTo>
                      <a:pt x="498" y="904"/>
                      <a:pt x="400" y="956"/>
                      <a:pt x="307" y="1020"/>
                    </a:cubicBezTo>
                    <a:cubicBezTo>
                      <a:pt x="191" y="1099"/>
                      <a:pt x="98" y="1207"/>
                      <a:pt x="56" y="1346"/>
                    </a:cubicBezTo>
                    <a:cubicBezTo>
                      <a:pt x="10" y="1518"/>
                      <a:pt x="84" y="1666"/>
                      <a:pt x="256" y="1718"/>
                    </a:cubicBezTo>
                    <a:cubicBezTo>
                      <a:pt x="297" y="1729"/>
                      <a:pt x="341" y="1742"/>
                      <a:pt x="385" y="1742"/>
                    </a:cubicBezTo>
                    <a:cubicBezTo>
                      <a:pt x="392" y="1742"/>
                      <a:pt x="398" y="1742"/>
                      <a:pt x="404" y="1741"/>
                    </a:cubicBezTo>
                    <a:cubicBezTo>
                      <a:pt x="522" y="1727"/>
                      <a:pt x="638" y="1709"/>
                      <a:pt x="754" y="1685"/>
                    </a:cubicBezTo>
                    <a:cubicBezTo>
                      <a:pt x="828" y="1671"/>
                      <a:pt x="902" y="1643"/>
                      <a:pt x="977" y="1619"/>
                    </a:cubicBezTo>
                    <a:lnTo>
                      <a:pt x="977" y="1619"/>
                    </a:lnTo>
                    <a:cubicBezTo>
                      <a:pt x="958" y="1685"/>
                      <a:pt x="940" y="1745"/>
                      <a:pt x="926" y="1810"/>
                    </a:cubicBezTo>
                    <a:cubicBezTo>
                      <a:pt x="893" y="1936"/>
                      <a:pt x="889" y="2061"/>
                      <a:pt x="930" y="2192"/>
                    </a:cubicBezTo>
                    <a:cubicBezTo>
                      <a:pt x="977" y="2331"/>
                      <a:pt x="1084" y="2406"/>
                      <a:pt x="1228" y="2406"/>
                    </a:cubicBezTo>
                    <a:cubicBezTo>
                      <a:pt x="1344" y="2406"/>
                      <a:pt x="1447" y="2359"/>
                      <a:pt x="1539" y="2303"/>
                    </a:cubicBezTo>
                    <a:cubicBezTo>
                      <a:pt x="1670" y="2220"/>
                      <a:pt x="1771" y="2113"/>
                      <a:pt x="1869" y="1997"/>
                    </a:cubicBezTo>
                    <a:cubicBezTo>
                      <a:pt x="2009" y="1829"/>
                      <a:pt x="2097" y="1638"/>
                      <a:pt x="2120" y="1415"/>
                    </a:cubicBezTo>
                    <a:cubicBezTo>
                      <a:pt x="2134" y="1285"/>
                      <a:pt x="2101" y="1160"/>
                      <a:pt x="2065" y="1034"/>
                    </a:cubicBezTo>
                    <a:cubicBezTo>
                      <a:pt x="1966" y="746"/>
                      <a:pt x="1823" y="490"/>
                      <a:pt x="1590" y="291"/>
                    </a:cubicBezTo>
                    <a:cubicBezTo>
                      <a:pt x="1400" y="119"/>
                      <a:pt x="1168" y="44"/>
                      <a:pt x="912" y="12"/>
                    </a:cubicBezTo>
                    <a:cubicBezTo>
                      <a:pt x="847" y="5"/>
                      <a:pt x="781" y="0"/>
                      <a:pt x="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31"/>
              <p:cNvSpPr/>
              <p:nvPr/>
            </p:nvSpPr>
            <p:spPr>
              <a:xfrm>
                <a:off x="3592707" y="2723939"/>
                <a:ext cx="59945" cy="85636"/>
              </a:xfrm>
              <a:custGeom>
                <a:avLst/>
                <a:gdLst/>
                <a:ahLst/>
                <a:cxnLst/>
                <a:rect l="l" t="t" r="r" b="b"/>
                <a:pathLst>
                  <a:path w="350" h="500" extrusionOk="0">
                    <a:moveTo>
                      <a:pt x="69" y="0"/>
                    </a:moveTo>
                    <a:cubicBezTo>
                      <a:pt x="46" y="0"/>
                      <a:pt x="26" y="16"/>
                      <a:pt x="19" y="47"/>
                    </a:cubicBezTo>
                    <a:cubicBezTo>
                      <a:pt x="15" y="94"/>
                      <a:pt x="0" y="140"/>
                      <a:pt x="28" y="191"/>
                    </a:cubicBezTo>
                    <a:cubicBezTo>
                      <a:pt x="52" y="238"/>
                      <a:pt x="71" y="293"/>
                      <a:pt x="98" y="340"/>
                    </a:cubicBezTo>
                    <a:cubicBezTo>
                      <a:pt x="135" y="410"/>
                      <a:pt x="195" y="461"/>
                      <a:pt x="270" y="489"/>
                    </a:cubicBezTo>
                    <a:cubicBezTo>
                      <a:pt x="287" y="496"/>
                      <a:pt x="300" y="499"/>
                      <a:pt x="311" y="499"/>
                    </a:cubicBezTo>
                    <a:cubicBezTo>
                      <a:pt x="338" y="499"/>
                      <a:pt x="349" y="479"/>
                      <a:pt x="349" y="433"/>
                    </a:cubicBezTo>
                    <a:lnTo>
                      <a:pt x="349" y="410"/>
                    </a:lnTo>
                    <a:cubicBezTo>
                      <a:pt x="326" y="279"/>
                      <a:pt x="266" y="163"/>
                      <a:pt x="176" y="66"/>
                    </a:cubicBezTo>
                    <a:cubicBezTo>
                      <a:pt x="154" y="42"/>
                      <a:pt x="126" y="23"/>
                      <a:pt x="93" y="6"/>
                    </a:cubicBezTo>
                    <a:cubicBezTo>
                      <a:pt x="85" y="2"/>
                      <a:pt x="76" y="0"/>
                      <a:pt x="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5" name="Google Shape;1475;p31"/>
            <p:cNvGrpSpPr/>
            <p:nvPr/>
          </p:nvGrpSpPr>
          <p:grpSpPr>
            <a:xfrm rot="3934467">
              <a:off x="2584317" y="4713946"/>
              <a:ext cx="461476" cy="520296"/>
              <a:chOff x="3376908" y="2609018"/>
              <a:chExt cx="365496" cy="412082"/>
            </a:xfrm>
          </p:grpSpPr>
          <p:sp>
            <p:nvSpPr>
              <p:cNvPr id="1476" name="Google Shape;1476;p31"/>
              <p:cNvSpPr/>
              <p:nvPr/>
            </p:nvSpPr>
            <p:spPr>
              <a:xfrm>
                <a:off x="3376908" y="2609018"/>
                <a:ext cx="365496" cy="412082"/>
              </a:xfrm>
              <a:custGeom>
                <a:avLst/>
                <a:gdLst/>
                <a:ahLst/>
                <a:cxnLst/>
                <a:rect l="l" t="t" r="r" b="b"/>
                <a:pathLst>
                  <a:path w="2134" h="2406" extrusionOk="0">
                    <a:moveTo>
                      <a:pt x="1329" y="671"/>
                    </a:moveTo>
                    <a:cubicBezTo>
                      <a:pt x="1336" y="671"/>
                      <a:pt x="1345" y="673"/>
                      <a:pt x="1353" y="677"/>
                    </a:cubicBezTo>
                    <a:cubicBezTo>
                      <a:pt x="1386" y="694"/>
                      <a:pt x="1414" y="713"/>
                      <a:pt x="1436" y="737"/>
                    </a:cubicBezTo>
                    <a:cubicBezTo>
                      <a:pt x="1526" y="834"/>
                      <a:pt x="1586" y="950"/>
                      <a:pt x="1609" y="1081"/>
                    </a:cubicBezTo>
                    <a:lnTo>
                      <a:pt x="1609" y="1104"/>
                    </a:lnTo>
                    <a:cubicBezTo>
                      <a:pt x="1609" y="1150"/>
                      <a:pt x="1598" y="1170"/>
                      <a:pt x="1571" y="1170"/>
                    </a:cubicBezTo>
                    <a:cubicBezTo>
                      <a:pt x="1560" y="1170"/>
                      <a:pt x="1547" y="1167"/>
                      <a:pt x="1530" y="1160"/>
                    </a:cubicBezTo>
                    <a:cubicBezTo>
                      <a:pt x="1455" y="1132"/>
                      <a:pt x="1395" y="1081"/>
                      <a:pt x="1358" y="1011"/>
                    </a:cubicBezTo>
                    <a:cubicBezTo>
                      <a:pt x="1331" y="964"/>
                      <a:pt x="1312" y="909"/>
                      <a:pt x="1288" y="862"/>
                    </a:cubicBezTo>
                    <a:cubicBezTo>
                      <a:pt x="1260" y="811"/>
                      <a:pt x="1275" y="765"/>
                      <a:pt x="1279" y="718"/>
                    </a:cubicBezTo>
                    <a:cubicBezTo>
                      <a:pt x="1286" y="687"/>
                      <a:pt x="1306" y="671"/>
                      <a:pt x="1329" y="671"/>
                    </a:cubicBezTo>
                    <a:close/>
                    <a:moveTo>
                      <a:pt x="715" y="0"/>
                    </a:moveTo>
                    <a:cubicBezTo>
                      <a:pt x="602" y="0"/>
                      <a:pt x="489" y="13"/>
                      <a:pt x="377" y="49"/>
                    </a:cubicBezTo>
                    <a:cubicBezTo>
                      <a:pt x="237" y="91"/>
                      <a:pt x="112" y="165"/>
                      <a:pt x="47" y="308"/>
                    </a:cubicBezTo>
                    <a:cubicBezTo>
                      <a:pt x="1" y="407"/>
                      <a:pt x="14" y="509"/>
                      <a:pt x="84" y="593"/>
                    </a:cubicBezTo>
                    <a:cubicBezTo>
                      <a:pt x="126" y="639"/>
                      <a:pt x="177" y="681"/>
                      <a:pt x="233" y="709"/>
                    </a:cubicBezTo>
                    <a:cubicBezTo>
                      <a:pt x="340" y="760"/>
                      <a:pt x="451" y="797"/>
                      <a:pt x="563" y="838"/>
                    </a:cubicBezTo>
                    <a:cubicBezTo>
                      <a:pt x="577" y="844"/>
                      <a:pt x="591" y="848"/>
                      <a:pt x="595" y="848"/>
                    </a:cubicBezTo>
                    <a:cubicBezTo>
                      <a:pt x="498" y="904"/>
                      <a:pt x="400" y="956"/>
                      <a:pt x="307" y="1020"/>
                    </a:cubicBezTo>
                    <a:cubicBezTo>
                      <a:pt x="191" y="1099"/>
                      <a:pt x="98" y="1207"/>
                      <a:pt x="56" y="1346"/>
                    </a:cubicBezTo>
                    <a:cubicBezTo>
                      <a:pt x="10" y="1518"/>
                      <a:pt x="84" y="1666"/>
                      <a:pt x="256" y="1718"/>
                    </a:cubicBezTo>
                    <a:cubicBezTo>
                      <a:pt x="297" y="1729"/>
                      <a:pt x="341" y="1742"/>
                      <a:pt x="385" y="1742"/>
                    </a:cubicBezTo>
                    <a:cubicBezTo>
                      <a:pt x="392" y="1742"/>
                      <a:pt x="398" y="1742"/>
                      <a:pt x="404" y="1741"/>
                    </a:cubicBezTo>
                    <a:cubicBezTo>
                      <a:pt x="522" y="1727"/>
                      <a:pt x="638" y="1709"/>
                      <a:pt x="754" y="1685"/>
                    </a:cubicBezTo>
                    <a:cubicBezTo>
                      <a:pt x="828" y="1671"/>
                      <a:pt x="902" y="1643"/>
                      <a:pt x="977" y="1619"/>
                    </a:cubicBezTo>
                    <a:lnTo>
                      <a:pt x="977" y="1619"/>
                    </a:lnTo>
                    <a:cubicBezTo>
                      <a:pt x="958" y="1685"/>
                      <a:pt x="940" y="1745"/>
                      <a:pt x="926" y="1810"/>
                    </a:cubicBezTo>
                    <a:cubicBezTo>
                      <a:pt x="893" y="1936"/>
                      <a:pt x="889" y="2061"/>
                      <a:pt x="930" y="2192"/>
                    </a:cubicBezTo>
                    <a:cubicBezTo>
                      <a:pt x="977" y="2331"/>
                      <a:pt x="1084" y="2406"/>
                      <a:pt x="1228" y="2406"/>
                    </a:cubicBezTo>
                    <a:cubicBezTo>
                      <a:pt x="1344" y="2406"/>
                      <a:pt x="1447" y="2359"/>
                      <a:pt x="1539" y="2303"/>
                    </a:cubicBezTo>
                    <a:cubicBezTo>
                      <a:pt x="1670" y="2220"/>
                      <a:pt x="1771" y="2113"/>
                      <a:pt x="1869" y="1997"/>
                    </a:cubicBezTo>
                    <a:cubicBezTo>
                      <a:pt x="2009" y="1829"/>
                      <a:pt x="2097" y="1638"/>
                      <a:pt x="2120" y="1415"/>
                    </a:cubicBezTo>
                    <a:cubicBezTo>
                      <a:pt x="2134" y="1285"/>
                      <a:pt x="2101" y="1160"/>
                      <a:pt x="2065" y="1034"/>
                    </a:cubicBezTo>
                    <a:cubicBezTo>
                      <a:pt x="1966" y="746"/>
                      <a:pt x="1823" y="490"/>
                      <a:pt x="1590" y="291"/>
                    </a:cubicBezTo>
                    <a:cubicBezTo>
                      <a:pt x="1400" y="119"/>
                      <a:pt x="1168" y="44"/>
                      <a:pt x="912" y="12"/>
                    </a:cubicBezTo>
                    <a:cubicBezTo>
                      <a:pt x="847" y="5"/>
                      <a:pt x="781" y="0"/>
                      <a:pt x="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7" name="Google Shape;1477;p31"/>
              <p:cNvSpPr/>
              <p:nvPr/>
            </p:nvSpPr>
            <p:spPr>
              <a:xfrm>
                <a:off x="3592707" y="2723939"/>
                <a:ext cx="59945" cy="85636"/>
              </a:xfrm>
              <a:custGeom>
                <a:avLst/>
                <a:gdLst/>
                <a:ahLst/>
                <a:cxnLst/>
                <a:rect l="l" t="t" r="r" b="b"/>
                <a:pathLst>
                  <a:path w="350" h="500" extrusionOk="0">
                    <a:moveTo>
                      <a:pt x="69" y="0"/>
                    </a:moveTo>
                    <a:cubicBezTo>
                      <a:pt x="46" y="0"/>
                      <a:pt x="26" y="16"/>
                      <a:pt x="19" y="47"/>
                    </a:cubicBezTo>
                    <a:cubicBezTo>
                      <a:pt x="15" y="94"/>
                      <a:pt x="0" y="140"/>
                      <a:pt x="28" y="191"/>
                    </a:cubicBezTo>
                    <a:cubicBezTo>
                      <a:pt x="52" y="238"/>
                      <a:pt x="71" y="293"/>
                      <a:pt x="98" y="340"/>
                    </a:cubicBezTo>
                    <a:cubicBezTo>
                      <a:pt x="135" y="410"/>
                      <a:pt x="195" y="461"/>
                      <a:pt x="270" y="489"/>
                    </a:cubicBezTo>
                    <a:cubicBezTo>
                      <a:pt x="287" y="496"/>
                      <a:pt x="300" y="499"/>
                      <a:pt x="311" y="499"/>
                    </a:cubicBezTo>
                    <a:cubicBezTo>
                      <a:pt x="338" y="499"/>
                      <a:pt x="349" y="479"/>
                      <a:pt x="349" y="433"/>
                    </a:cubicBezTo>
                    <a:lnTo>
                      <a:pt x="349" y="410"/>
                    </a:lnTo>
                    <a:cubicBezTo>
                      <a:pt x="326" y="279"/>
                      <a:pt x="266" y="163"/>
                      <a:pt x="176" y="66"/>
                    </a:cubicBezTo>
                    <a:cubicBezTo>
                      <a:pt x="154" y="42"/>
                      <a:pt x="126" y="23"/>
                      <a:pt x="93" y="6"/>
                    </a:cubicBezTo>
                    <a:cubicBezTo>
                      <a:pt x="85" y="2"/>
                      <a:pt x="76" y="0"/>
                      <a:pt x="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3187510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478"/>
        <p:cNvGrpSpPr/>
        <p:nvPr/>
      </p:nvGrpSpPr>
      <p:grpSpPr>
        <a:xfrm>
          <a:off x="0" y="0"/>
          <a:ext cx="0" cy="0"/>
          <a:chOff x="0" y="0"/>
          <a:chExt cx="0" cy="0"/>
        </a:xfrm>
      </p:grpSpPr>
      <p:pic>
        <p:nvPicPr>
          <p:cNvPr id="1479" name="Google Shape;1479;p32"/>
          <p:cNvPicPr preferRelativeResize="0"/>
          <p:nvPr/>
        </p:nvPicPr>
        <p:blipFill rotWithShape="1">
          <a:blip r:embed="rId2">
            <a:alphaModFix amt="31000"/>
          </a:blip>
          <a:srcRect l="475" t="8200" r="475" b="7253"/>
          <a:stretch/>
        </p:blipFill>
        <p:spPr>
          <a:xfrm>
            <a:off x="-1" y="-38917"/>
            <a:ext cx="9144003" cy="6935833"/>
          </a:xfrm>
          <a:prstGeom prst="rect">
            <a:avLst/>
          </a:prstGeom>
          <a:noFill/>
          <a:ln>
            <a:noFill/>
          </a:ln>
        </p:spPr>
      </p:pic>
      <p:grpSp>
        <p:nvGrpSpPr>
          <p:cNvPr id="1480" name="Google Shape;1480;p32"/>
          <p:cNvGrpSpPr/>
          <p:nvPr/>
        </p:nvGrpSpPr>
        <p:grpSpPr>
          <a:xfrm>
            <a:off x="-797766" y="719350"/>
            <a:ext cx="10628450" cy="6452045"/>
            <a:chOff x="-797766" y="539512"/>
            <a:chExt cx="10628450" cy="4839034"/>
          </a:xfrm>
        </p:grpSpPr>
        <p:grpSp>
          <p:nvGrpSpPr>
            <p:cNvPr id="1481" name="Google Shape;1481;p32"/>
            <p:cNvGrpSpPr/>
            <p:nvPr/>
          </p:nvGrpSpPr>
          <p:grpSpPr>
            <a:xfrm>
              <a:off x="8383166" y="3579724"/>
              <a:ext cx="1278515" cy="1798822"/>
              <a:chOff x="8414609" y="1662587"/>
              <a:chExt cx="971737" cy="1367198"/>
            </a:xfrm>
          </p:grpSpPr>
          <p:sp>
            <p:nvSpPr>
              <p:cNvPr id="1482" name="Google Shape;1482;p32"/>
              <p:cNvSpPr/>
              <p:nvPr/>
            </p:nvSpPr>
            <p:spPr>
              <a:xfrm rot="9523030">
                <a:off x="8974595" y="1693780"/>
                <a:ext cx="275848" cy="553348"/>
              </a:xfrm>
              <a:custGeom>
                <a:avLst/>
                <a:gdLst/>
                <a:ahLst/>
                <a:cxnLst/>
                <a:rect l="l" t="t" r="r" b="b"/>
                <a:pathLst>
                  <a:path w="317" h="636" extrusionOk="0">
                    <a:moveTo>
                      <a:pt x="297" y="1"/>
                    </a:moveTo>
                    <a:cubicBezTo>
                      <a:pt x="260" y="20"/>
                      <a:pt x="237" y="104"/>
                      <a:pt x="218" y="136"/>
                    </a:cubicBezTo>
                    <a:cubicBezTo>
                      <a:pt x="190" y="192"/>
                      <a:pt x="153" y="243"/>
                      <a:pt x="121" y="293"/>
                    </a:cubicBezTo>
                    <a:cubicBezTo>
                      <a:pt x="78" y="359"/>
                      <a:pt x="33" y="419"/>
                      <a:pt x="5" y="488"/>
                    </a:cubicBezTo>
                    <a:cubicBezTo>
                      <a:pt x="0" y="503"/>
                      <a:pt x="0" y="512"/>
                      <a:pt x="0" y="526"/>
                    </a:cubicBezTo>
                    <a:cubicBezTo>
                      <a:pt x="5" y="540"/>
                      <a:pt x="14" y="550"/>
                      <a:pt x="23" y="559"/>
                    </a:cubicBezTo>
                    <a:cubicBezTo>
                      <a:pt x="65" y="591"/>
                      <a:pt x="116" y="619"/>
                      <a:pt x="172" y="634"/>
                    </a:cubicBezTo>
                    <a:cubicBezTo>
                      <a:pt x="181" y="634"/>
                      <a:pt x="188" y="635"/>
                      <a:pt x="196" y="635"/>
                    </a:cubicBezTo>
                    <a:cubicBezTo>
                      <a:pt x="200" y="635"/>
                      <a:pt x="204" y="635"/>
                      <a:pt x="209" y="634"/>
                    </a:cubicBezTo>
                    <a:cubicBezTo>
                      <a:pt x="237" y="628"/>
                      <a:pt x="256" y="596"/>
                      <a:pt x="265" y="563"/>
                    </a:cubicBezTo>
                    <a:cubicBezTo>
                      <a:pt x="297" y="475"/>
                      <a:pt x="312" y="377"/>
                      <a:pt x="316" y="280"/>
                    </a:cubicBezTo>
                    <a:cubicBezTo>
                      <a:pt x="316" y="233"/>
                      <a:pt x="316" y="182"/>
                      <a:pt x="312" y="136"/>
                    </a:cubicBezTo>
                    <a:cubicBezTo>
                      <a:pt x="312" y="94"/>
                      <a:pt x="312" y="38"/>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32"/>
              <p:cNvSpPr/>
              <p:nvPr/>
            </p:nvSpPr>
            <p:spPr>
              <a:xfrm rot="3203863">
                <a:off x="8777556" y="2369511"/>
                <a:ext cx="296732" cy="532466"/>
              </a:xfrm>
              <a:custGeom>
                <a:avLst/>
                <a:gdLst/>
                <a:ahLst/>
                <a:cxnLst/>
                <a:rect l="l" t="t" r="r" b="b"/>
                <a:pathLst>
                  <a:path w="341" h="612" extrusionOk="0">
                    <a:moveTo>
                      <a:pt x="15" y="1"/>
                    </a:moveTo>
                    <a:cubicBezTo>
                      <a:pt x="1" y="38"/>
                      <a:pt x="29" y="117"/>
                      <a:pt x="33" y="159"/>
                    </a:cubicBezTo>
                    <a:cubicBezTo>
                      <a:pt x="43" y="220"/>
                      <a:pt x="48" y="280"/>
                      <a:pt x="48" y="345"/>
                    </a:cubicBezTo>
                    <a:cubicBezTo>
                      <a:pt x="52" y="419"/>
                      <a:pt x="52" y="499"/>
                      <a:pt x="71" y="568"/>
                    </a:cubicBezTo>
                    <a:cubicBezTo>
                      <a:pt x="76" y="582"/>
                      <a:pt x="80" y="591"/>
                      <a:pt x="89" y="600"/>
                    </a:cubicBezTo>
                    <a:cubicBezTo>
                      <a:pt x="99" y="610"/>
                      <a:pt x="113" y="610"/>
                      <a:pt x="127" y="610"/>
                    </a:cubicBezTo>
                    <a:cubicBezTo>
                      <a:pt x="136" y="611"/>
                      <a:pt x="145" y="611"/>
                      <a:pt x="155" y="611"/>
                    </a:cubicBezTo>
                    <a:cubicBezTo>
                      <a:pt x="201" y="611"/>
                      <a:pt x="247" y="602"/>
                      <a:pt x="290" y="582"/>
                    </a:cubicBezTo>
                    <a:cubicBezTo>
                      <a:pt x="303" y="578"/>
                      <a:pt x="312" y="572"/>
                      <a:pt x="322" y="563"/>
                    </a:cubicBezTo>
                    <a:cubicBezTo>
                      <a:pt x="340" y="540"/>
                      <a:pt x="336" y="503"/>
                      <a:pt x="327" y="475"/>
                    </a:cubicBezTo>
                    <a:cubicBezTo>
                      <a:pt x="299" y="382"/>
                      <a:pt x="252" y="299"/>
                      <a:pt x="196" y="220"/>
                    </a:cubicBezTo>
                    <a:cubicBezTo>
                      <a:pt x="168" y="177"/>
                      <a:pt x="140" y="140"/>
                      <a:pt x="108" y="104"/>
                    </a:cubicBezTo>
                    <a:cubicBezTo>
                      <a:pt x="80" y="70"/>
                      <a:pt x="52" y="24"/>
                      <a:pt x="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32"/>
              <p:cNvSpPr/>
              <p:nvPr/>
            </p:nvSpPr>
            <p:spPr>
              <a:xfrm rot="3203863">
                <a:off x="8605281" y="2130573"/>
                <a:ext cx="275848" cy="553347"/>
              </a:xfrm>
              <a:custGeom>
                <a:avLst/>
                <a:gdLst/>
                <a:ahLst/>
                <a:cxnLst/>
                <a:rect l="l" t="t" r="r" b="b"/>
                <a:pathLst>
                  <a:path w="317" h="636" extrusionOk="0">
                    <a:moveTo>
                      <a:pt x="297" y="1"/>
                    </a:moveTo>
                    <a:cubicBezTo>
                      <a:pt x="260" y="20"/>
                      <a:pt x="237" y="104"/>
                      <a:pt x="218" y="136"/>
                    </a:cubicBezTo>
                    <a:cubicBezTo>
                      <a:pt x="190" y="192"/>
                      <a:pt x="153" y="243"/>
                      <a:pt x="121" y="293"/>
                    </a:cubicBezTo>
                    <a:cubicBezTo>
                      <a:pt x="78" y="359"/>
                      <a:pt x="33" y="419"/>
                      <a:pt x="5" y="488"/>
                    </a:cubicBezTo>
                    <a:cubicBezTo>
                      <a:pt x="0" y="503"/>
                      <a:pt x="0" y="512"/>
                      <a:pt x="0" y="526"/>
                    </a:cubicBezTo>
                    <a:cubicBezTo>
                      <a:pt x="5" y="540"/>
                      <a:pt x="14" y="550"/>
                      <a:pt x="23" y="559"/>
                    </a:cubicBezTo>
                    <a:cubicBezTo>
                      <a:pt x="65" y="591"/>
                      <a:pt x="116" y="619"/>
                      <a:pt x="172" y="634"/>
                    </a:cubicBezTo>
                    <a:cubicBezTo>
                      <a:pt x="181" y="634"/>
                      <a:pt x="188" y="635"/>
                      <a:pt x="196" y="635"/>
                    </a:cubicBezTo>
                    <a:cubicBezTo>
                      <a:pt x="200" y="635"/>
                      <a:pt x="204" y="635"/>
                      <a:pt x="209" y="634"/>
                    </a:cubicBezTo>
                    <a:cubicBezTo>
                      <a:pt x="237" y="628"/>
                      <a:pt x="256" y="596"/>
                      <a:pt x="265" y="563"/>
                    </a:cubicBezTo>
                    <a:cubicBezTo>
                      <a:pt x="297" y="475"/>
                      <a:pt x="312" y="377"/>
                      <a:pt x="316" y="280"/>
                    </a:cubicBezTo>
                    <a:cubicBezTo>
                      <a:pt x="316" y="233"/>
                      <a:pt x="316" y="182"/>
                      <a:pt x="312" y="136"/>
                    </a:cubicBezTo>
                    <a:cubicBezTo>
                      <a:pt x="312" y="94"/>
                      <a:pt x="312" y="38"/>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32"/>
              <p:cNvSpPr/>
              <p:nvPr/>
            </p:nvSpPr>
            <p:spPr>
              <a:xfrm rot="3203863">
                <a:off x="8503120" y="1994579"/>
                <a:ext cx="450755" cy="447202"/>
              </a:xfrm>
              <a:custGeom>
                <a:avLst/>
                <a:gdLst/>
                <a:ahLst/>
                <a:cxnLst/>
                <a:rect l="l" t="t" r="r" b="b"/>
                <a:pathLst>
                  <a:path w="518" h="514" extrusionOk="0">
                    <a:moveTo>
                      <a:pt x="517" y="0"/>
                    </a:moveTo>
                    <a:cubicBezTo>
                      <a:pt x="475" y="0"/>
                      <a:pt x="415" y="60"/>
                      <a:pt x="382" y="79"/>
                    </a:cubicBezTo>
                    <a:cubicBezTo>
                      <a:pt x="331" y="116"/>
                      <a:pt x="275" y="144"/>
                      <a:pt x="219" y="172"/>
                    </a:cubicBezTo>
                    <a:cubicBezTo>
                      <a:pt x="150" y="209"/>
                      <a:pt x="80" y="242"/>
                      <a:pt x="24" y="292"/>
                    </a:cubicBezTo>
                    <a:cubicBezTo>
                      <a:pt x="15" y="298"/>
                      <a:pt x="6" y="307"/>
                      <a:pt x="6" y="316"/>
                    </a:cubicBezTo>
                    <a:cubicBezTo>
                      <a:pt x="1" y="330"/>
                      <a:pt x="6" y="344"/>
                      <a:pt x="11" y="358"/>
                    </a:cubicBezTo>
                    <a:cubicBezTo>
                      <a:pt x="29" y="410"/>
                      <a:pt x="62" y="455"/>
                      <a:pt x="103" y="493"/>
                    </a:cubicBezTo>
                    <a:cubicBezTo>
                      <a:pt x="112" y="502"/>
                      <a:pt x="122" y="511"/>
                      <a:pt x="131" y="511"/>
                    </a:cubicBezTo>
                    <a:cubicBezTo>
                      <a:pt x="137" y="513"/>
                      <a:pt x="144" y="514"/>
                      <a:pt x="150" y="514"/>
                    </a:cubicBezTo>
                    <a:cubicBezTo>
                      <a:pt x="176" y="514"/>
                      <a:pt x="200" y="499"/>
                      <a:pt x="219" y="483"/>
                    </a:cubicBezTo>
                    <a:cubicBezTo>
                      <a:pt x="290" y="419"/>
                      <a:pt x="350" y="339"/>
                      <a:pt x="397" y="256"/>
                    </a:cubicBezTo>
                    <a:cubicBezTo>
                      <a:pt x="419" y="214"/>
                      <a:pt x="443" y="167"/>
                      <a:pt x="462" y="125"/>
                    </a:cubicBezTo>
                    <a:cubicBezTo>
                      <a:pt x="481" y="88"/>
                      <a:pt x="513" y="41"/>
                      <a:pt x="5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32"/>
              <p:cNvSpPr/>
              <p:nvPr/>
            </p:nvSpPr>
            <p:spPr>
              <a:xfrm rot="3203863">
                <a:off x="8564629" y="1929322"/>
                <a:ext cx="555177" cy="237522"/>
              </a:xfrm>
              <a:custGeom>
                <a:avLst/>
                <a:gdLst/>
                <a:ahLst/>
                <a:cxnLst/>
                <a:rect l="l" t="t" r="r" b="b"/>
                <a:pathLst>
                  <a:path w="638" h="273" extrusionOk="0">
                    <a:moveTo>
                      <a:pt x="111" y="1"/>
                    </a:moveTo>
                    <a:cubicBezTo>
                      <a:pt x="97" y="1"/>
                      <a:pt x="84" y="1"/>
                      <a:pt x="71" y="3"/>
                    </a:cubicBezTo>
                    <a:cubicBezTo>
                      <a:pt x="56" y="3"/>
                      <a:pt x="47" y="9"/>
                      <a:pt x="38" y="13"/>
                    </a:cubicBezTo>
                    <a:cubicBezTo>
                      <a:pt x="28" y="22"/>
                      <a:pt x="24" y="36"/>
                      <a:pt x="19" y="50"/>
                    </a:cubicBezTo>
                    <a:cubicBezTo>
                      <a:pt x="6" y="101"/>
                      <a:pt x="0" y="157"/>
                      <a:pt x="15" y="213"/>
                    </a:cubicBezTo>
                    <a:cubicBezTo>
                      <a:pt x="15" y="226"/>
                      <a:pt x="19" y="236"/>
                      <a:pt x="24" y="245"/>
                    </a:cubicBezTo>
                    <a:cubicBezTo>
                      <a:pt x="43" y="273"/>
                      <a:pt x="80" y="273"/>
                      <a:pt x="112" y="273"/>
                    </a:cubicBezTo>
                    <a:cubicBezTo>
                      <a:pt x="210" y="264"/>
                      <a:pt x="303" y="236"/>
                      <a:pt x="391" y="194"/>
                    </a:cubicBezTo>
                    <a:cubicBezTo>
                      <a:pt x="433" y="176"/>
                      <a:pt x="480" y="157"/>
                      <a:pt x="521" y="133"/>
                    </a:cubicBezTo>
                    <a:cubicBezTo>
                      <a:pt x="558" y="110"/>
                      <a:pt x="609" y="92"/>
                      <a:pt x="637" y="64"/>
                    </a:cubicBezTo>
                    <a:cubicBezTo>
                      <a:pt x="619" y="48"/>
                      <a:pt x="583" y="46"/>
                      <a:pt x="550" y="46"/>
                    </a:cubicBezTo>
                    <a:cubicBezTo>
                      <a:pt x="535" y="46"/>
                      <a:pt x="520" y="46"/>
                      <a:pt x="508" y="46"/>
                    </a:cubicBezTo>
                    <a:cubicBezTo>
                      <a:pt x="499" y="46"/>
                      <a:pt x="491" y="46"/>
                      <a:pt x="485" y="45"/>
                    </a:cubicBezTo>
                    <a:cubicBezTo>
                      <a:pt x="419" y="41"/>
                      <a:pt x="358" y="36"/>
                      <a:pt x="298" y="26"/>
                    </a:cubicBezTo>
                    <a:cubicBezTo>
                      <a:pt x="237" y="15"/>
                      <a:pt x="173" y="1"/>
                      <a:pt x="1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32"/>
              <p:cNvSpPr/>
              <p:nvPr/>
            </p:nvSpPr>
            <p:spPr>
              <a:xfrm rot="3203863">
                <a:off x="8833933" y="2497765"/>
                <a:ext cx="477730" cy="426321"/>
              </a:xfrm>
              <a:custGeom>
                <a:avLst/>
                <a:gdLst/>
                <a:ahLst/>
                <a:cxnLst/>
                <a:rect l="l" t="t" r="r" b="b"/>
                <a:pathLst>
                  <a:path w="549" h="490" extrusionOk="0">
                    <a:moveTo>
                      <a:pt x="1" y="0"/>
                    </a:moveTo>
                    <a:cubicBezTo>
                      <a:pt x="1" y="43"/>
                      <a:pt x="65" y="93"/>
                      <a:pt x="89" y="127"/>
                    </a:cubicBezTo>
                    <a:cubicBezTo>
                      <a:pt x="126" y="177"/>
                      <a:pt x="163" y="228"/>
                      <a:pt x="196" y="284"/>
                    </a:cubicBezTo>
                    <a:cubicBezTo>
                      <a:pt x="233" y="350"/>
                      <a:pt x="270" y="414"/>
                      <a:pt x="325" y="470"/>
                    </a:cubicBezTo>
                    <a:cubicBezTo>
                      <a:pt x="335" y="475"/>
                      <a:pt x="344" y="484"/>
                      <a:pt x="353" y="489"/>
                    </a:cubicBezTo>
                    <a:cubicBezTo>
                      <a:pt x="368" y="489"/>
                      <a:pt x="381" y="484"/>
                      <a:pt x="396" y="479"/>
                    </a:cubicBezTo>
                    <a:cubicBezTo>
                      <a:pt x="441" y="451"/>
                      <a:pt x="488" y="419"/>
                      <a:pt x="521" y="372"/>
                    </a:cubicBezTo>
                    <a:cubicBezTo>
                      <a:pt x="531" y="363"/>
                      <a:pt x="535" y="354"/>
                      <a:pt x="540" y="344"/>
                    </a:cubicBezTo>
                    <a:cubicBezTo>
                      <a:pt x="549" y="312"/>
                      <a:pt x="525" y="284"/>
                      <a:pt x="503" y="260"/>
                    </a:cubicBezTo>
                    <a:cubicBezTo>
                      <a:pt x="433" y="191"/>
                      <a:pt x="349" y="140"/>
                      <a:pt x="261" y="99"/>
                    </a:cubicBezTo>
                    <a:cubicBezTo>
                      <a:pt x="218" y="80"/>
                      <a:pt x="173" y="61"/>
                      <a:pt x="126" y="43"/>
                    </a:cubicBezTo>
                    <a:cubicBezTo>
                      <a:pt x="89" y="28"/>
                      <a:pt x="38"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32"/>
              <p:cNvSpPr/>
              <p:nvPr/>
            </p:nvSpPr>
            <p:spPr>
              <a:xfrm rot="3203863">
                <a:off x="8932101" y="2193855"/>
                <a:ext cx="264536" cy="195760"/>
              </a:xfrm>
              <a:custGeom>
                <a:avLst/>
                <a:gdLst/>
                <a:ahLst/>
                <a:cxnLst/>
                <a:rect l="l" t="t" r="r" b="b"/>
                <a:pathLst>
                  <a:path w="304" h="225" extrusionOk="0">
                    <a:moveTo>
                      <a:pt x="142" y="1"/>
                    </a:moveTo>
                    <a:cubicBezTo>
                      <a:pt x="126" y="1"/>
                      <a:pt x="110" y="3"/>
                      <a:pt x="93" y="8"/>
                    </a:cubicBezTo>
                    <a:cubicBezTo>
                      <a:pt x="76" y="12"/>
                      <a:pt x="38" y="17"/>
                      <a:pt x="29" y="36"/>
                    </a:cubicBezTo>
                    <a:cubicBezTo>
                      <a:pt x="1" y="83"/>
                      <a:pt x="61" y="143"/>
                      <a:pt x="89" y="166"/>
                    </a:cubicBezTo>
                    <a:cubicBezTo>
                      <a:pt x="121" y="194"/>
                      <a:pt x="159" y="212"/>
                      <a:pt x="196" y="218"/>
                    </a:cubicBezTo>
                    <a:cubicBezTo>
                      <a:pt x="209" y="221"/>
                      <a:pt x="222" y="224"/>
                      <a:pt x="235" y="224"/>
                    </a:cubicBezTo>
                    <a:cubicBezTo>
                      <a:pt x="241" y="224"/>
                      <a:pt x="246" y="224"/>
                      <a:pt x="252" y="222"/>
                    </a:cubicBezTo>
                    <a:cubicBezTo>
                      <a:pt x="271" y="218"/>
                      <a:pt x="289" y="203"/>
                      <a:pt x="299" y="184"/>
                    </a:cubicBezTo>
                    <a:cubicBezTo>
                      <a:pt x="303" y="175"/>
                      <a:pt x="303" y="156"/>
                      <a:pt x="303" y="143"/>
                    </a:cubicBezTo>
                    <a:cubicBezTo>
                      <a:pt x="293" y="78"/>
                      <a:pt x="243" y="17"/>
                      <a:pt x="177" y="4"/>
                    </a:cubicBezTo>
                    <a:cubicBezTo>
                      <a:pt x="165" y="2"/>
                      <a:pt x="154" y="1"/>
                      <a:pt x="1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89" name="Google Shape;1489;p32"/>
            <p:cNvGrpSpPr/>
            <p:nvPr/>
          </p:nvGrpSpPr>
          <p:grpSpPr>
            <a:xfrm rot="10800000">
              <a:off x="-565296" y="539512"/>
              <a:ext cx="1278515" cy="1798822"/>
              <a:chOff x="8414609" y="1662587"/>
              <a:chExt cx="971737" cy="1367198"/>
            </a:xfrm>
          </p:grpSpPr>
          <p:sp>
            <p:nvSpPr>
              <p:cNvPr id="1490" name="Google Shape;1490;p32"/>
              <p:cNvSpPr/>
              <p:nvPr/>
            </p:nvSpPr>
            <p:spPr>
              <a:xfrm rot="9523030">
                <a:off x="8974595" y="1693780"/>
                <a:ext cx="275848" cy="553348"/>
              </a:xfrm>
              <a:custGeom>
                <a:avLst/>
                <a:gdLst/>
                <a:ahLst/>
                <a:cxnLst/>
                <a:rect l="l" t="t" r="r" b="b"/>
                <a:pathLst>
                  <a:path w="317" h="636" extrusionOk="0">
                    <a:moveTo>
                      <a:pt x="297" y="1"/>
                    </a:moveTo>
                    <a:cubicBezTo>
                      <a:pt x="260" y="20"/>
                      <a:pt x="237" y="104"/>
                      <a:pt x="218" y="136"/>
                    </a:cubicBezTo>
                    <a:cubicBezTo>
                      <a:pt x="190" y="192"/>
                      <a:pt x="153" y="243"/>
                      <a:pt x="121" y="293"/>
                    </a:cubicBezTo>
                    <a:cubicBezTo>
                      <a:pt x="78" y="359"/>
                      <a:pt x="33" y="419"/>
                      <a:pt x="5" y="488"/>
                    </a:cubicBezTo>
                    <a:cubicBezTo>
                      <a:pt x="0" y="503"/>
                      <a:pt x="0" y="512"/>
                      <a:pt x="0" y="526"/>
                    </a:cubicBezTo>
                    <a:cubicBezTo>
                      <a:pt x="5" y="540"/>
                      <a:pt x="14" y="550"/>
                      <a:pt x="23" y="559"/>
                    </a:cubicBezTo>
                    <a:cubicBezTo>
                      <a:pt x="65" y="591"/>
                      <a:pt x="116" y="619"/>
                      <a:pt x="172" y="634"/>
                    </a:cubicBezTo>
                    <a:cubicBezTo>
                      <a:pt x="181" y="634"/>
                      <a:pt x="188" y="635"/>
                      <a:pt x="196" y="635"/>
                    </a:cubicBezTo>
                    <a:cubicBezTo>
                      <a:pt x="200" y="635"/>
                      <a:pt x="204" y="635"/>
                      <a:pt x="209" y="634"/>
                    </a:cubicBezTo>
                    <a:cubicBezTo>
                      <a:pt x="237" y="628"/>
                      <a:pt x="256" y="596"/>
                      <a:pt x="265" y="563"/>
                    </a:cubicBezTo>
                    <a:cubicBezTo>
                      <a:pt x="297" y="475"/>
                      <a:pt x="312" y="377"/>
                      <a:pt x="316" y="280"/>
                    </a:cubicBezTo>
                    <a:cubicBezTo>
                      <a:pt x="316" y="233"/>
                      <a:pt x="316" y="182"/>
                      <a:pt x="312" y="136"/>
                    </a:cubicBezTo>
                    <a:cubicBezTo>
                      <a:pt x="312" y="94"/>
                      <a:pt x="312" y="38"/>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32"/>
              <p:cNvSpPr/>
              <p:nvPr/>
            </p:nvSpPr>
            <p:spPr>
              <a:xfrm rot="3203863">
                <a:off x="8777556" y="2369511"/>
                <a:ext cx="296732" cy="532466"/>
              </a:xfrm>
              <a:custGeom>
                <a:avLst/>
                <a:gdLst/>
                <a:ahLst/>
                <a:cxnLst/>
                <a:rect l="l" t="t" r="r" b="b"/>
                <a:pathLst>
                  <a:path w="341" h="612" extrusionOk="0">
                    <a:moveTo>
                      <a:pt x="15" y="1"/>
                    </a:moveTo>
                    <a:cubicBezTo>
                      <a:pt x="1" y="38"/>
                      <a:pt x="29" y="117"/>
                      <a:pt x="33" y="159"/>
                    </a:cubicBezTo>
                    <a:cubicBezTo>
                      <a:pt x="43" y="220"/>
                      <a:pt x="48" y="280"/>
                      <a:pt x="48" y="345"/>
                    </a:cubicBezTo>
                    <a:cubicBezTo>
                      <a:pt x="52" y="419"/>
                      <a:pt x="52" y="499"/>
                      <a:pt x="71" y="568"/>
                    </a:cubicBezTo>
                    <a:cubicBezTo>
                      <a:pt x="76" y="582"/>
                      <a:pt x="80" y="591"/>
                      <a:pt x="89" y="600"/>
                    </a:cubicBezTo>
                    <a:cubicBezTo>
                      <a:pt x="99" y="610"/>
                      <a:pt x="113" y="610"/>
                      <a:pt x="127" y="610"/>
                    </a:cubicBezTo>
                    <a:cubicBezTo>
                      <a:pt x="136" y="611"/>
                      <a:pt x="145" y="611"/>
                      <a:pt x="155" y="611"/>
                    </a:cubicBezTo>
                    <a:cubicBezTo>
                      <a:pt x="201" y="611"/>
                      <a:pt x="247" y="602"/>
                      <a:pt x="290" y="582"/>
                    </a:cubicBezTo>
                    <a:cubicBezTo>
                      <a:pt x="303" y="578"/>
                      <a:pt x="312" y="572"/>
                      <a:pt x="322" y="563"/>
                    </a:cubicBezTo>
                    <a:cubicBezTo>
                      <a:pt x="340" y="540"/>
                      <a:pt x="336" y="503"/>
                      <a:pt x="327" y="475"/>
                    </a:cubicBezTo>
                    <a:cubicBezTo>
                      <a:pt x="299" y="382"/>
                      <a:pt x="252" y="299"/>
                      <a:pt x="196" y="220"/>
                    </a:cubicBezTo>
                    <a:cubicBezTo>
                      <a:pt x="168" y="177"/>
                      <a:pt x="140" y="140"/>
                      <a:pt x="108" y="104"/>
                    </a:cubicBezTo>
                    <a:cubicBezTo>
                      <a:pt x="80" y="70"/>
                      <a:pt x="52" y="24"/>
                      <a:pt x="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32"/>
              <p:cNvSpPr/>
              <p:nvPr/>
            </p:nvSpPr>
            <p:spPr>
              <a:xfrm rot="3203863">
                <a:off x="8605281" y="2130573"/>
                <a:ext cx="275848" cy="553347"/>
              </a:xfrm>
              <a:custGeom>
                <a:avLst/>
                <a:gdLst/>
                <a:ahLst/>
                <a:cxnLst/>
                <a:rect l="l" t="t" r="r" b="b"/>
                <a:pathLst>
                  <a:path w="317" h="636" extrusionOk="0">
                    <a:moveTo>
                      <a:pt x="297" y="1"/>
                    </a:moveTo>
                    <a:cubicBezTo>
                      <a:pt x="260" y="20"/>
                      <a:pt x="237" y="104"/>
                      <a:pt x="218" y="136"/>
                    </a:cubicBezTo>
                    <a:cubicBezTo>
                      <a:pt x="190" y="192"/>
                      <a:pt x="153" y="243"/>
                      <a:pt x="121" y="293"/>
                    </a:cubicBezTo>
                    <a:cubicBezTo>
                      <a:pt x="78" y="359"/>
                      <a:pt x="33" y="419"/>
                      <a:pt x="5" y="488"/>
                    </a:cubicBezTo>
                    <a:cubicBezTo>
                      <a:pt x="0" y="503"/>
                      <a:pt x="0" y="512"/>
                      <a:pt x="0" y="526"/>
                    </a:cubicBezTo>
                    <a:cubicBezTo>
                      <a:pt x="5" y="540"/>
                      <a:pt x="14" y="550"/>
                      <a:pt x="23" y="559"/>
                    </a:cubicBezTo>
                    <a:cubicBezTo>
                      <a:pt x="65" y="591"/>
                      <a:pt x="116" y="619"/>
                      <a:pt x="172" y="634"/>
                    </a:cubicBezTo>
                    <a:cubicBezTo>
                      <a:pt x="181" y="634"/>
                      <a:pt x="188" y="635"/>
                      <a:pt x="196" y="635"/>
                    </a:cubicBezTo>
                    <a:cubicBezTo>
                      <a:pt x="200" y="635"/>
                      <a:pt x="204" y="635"/>
                      <a:pt x="209" y="634"/>
                    </a:cubicBezTo>
                    <a:cubicBezTo>
                      <a:pt x="237" y="628"/>
                      <a:pt x="256" y="596"/>
                      <a:pt x="265" y="563"/>
                    </a:cubicBezTo>
                    <a:cubicBezTo>
                      <a:pt x="297" y="475"/>
                      <a:pt x="312" y="377"/>
                      <a:pt x="316" y="280"/>
                    </a:cubicBezTo>
                    <a:cubicBezTo>
                      <a:pt x="316" y="233"/>
                      <a:pt x="316" y="182"/>
                      <a:pt x="312" y="136"/>
                    </a:cubicBezTo>
                    <a:cubicBezTo>
                      <a:pt x="312" y="94"/>
                      <a:pt x="312" y="38"/>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32"/>
              <p:cNvSpPr/>
              <p:nvPr/>
            </p:nvSpPr>
            <p:spPr>
              <a:xfrm rot="3203863">
                <a:off x="8503120" y="1994579"/>
                <a:ext cx="450755" cy="447202"/>
              </a:xfrm>
              <a:custGeom>
                <a:avLst/>
                <a:gdLst/>
                <a:ahLst/>
                <a:cxnLst/>
                <a:rect l="l" t="t" r="r" b="b"/>
                <a:pathLst>
                  <a:path w="518" h="514" extrusionOk="0">
                    <a:moveTo>
                      <a:pt x="517" y="0"/>
                    </a:moveTo>
                    <a:cubicBezTo>
                      <a:pt x="475" y="0"/>
                      <a:pt x="415" y="60"/>
                      <a:pt x="382" y="79"/>
                    </a:cubicBezTo>
                    <a:cubicBezTo>
                      <a:pt x="331" y="116"/>
                      <a:pt x="275" y="144"/>
                      <a:pt x="219" y="172"/>
                    </a:cubicBezTo>
                    <a:cubicBezTo>
                      <a:pt x="150" y="209"/>
                      <a:pt x="80" y="242"/>
                      <a:pt x="24" y="292"/>
                    </a:cubicBezTo>
                    <a:cubicBezTo>
                      <a:pt x="15" y="298"/>
                      <a:pt x="6" y="307"/>
                      <a:pt x="6" y="316"/>
                    </a:cubicBezTo>
                    <a:cubicBezTo>
                      <a:pt x="1" y="330"/>
                      <a:pt x="6" y="344"/>
                      <a:pt x="11" y="358"/>
                    </a:cubicBezTo>
                    <a:cubicBezTo>
                      <a:pt x="29" y="410"/>
                      <a:pt x="62" y="455"/>
                      <a:pt x="103" y="493"/>
                    </a:cubicBezTo>
                    <a:cubicBezTo>
                      <a:pt x="112" y="502"/>
                      <a:pt x="122" y="511"/>
                      <a:pt x="131" y="511"/>
                    </a:cubicBezTo>
                    <a:cubicBezTo>
                      <a:pt x="137" y="513"/>
                      <a:pt x="144" y="514"/>
                      <a:pt x="150" y="514"/>
                    </a:cubicBezTo>
                    <a:cubicBezTo>
                      <a:pt x="176" y="514"/>
                      <a:pt x="200" y="499"/>
                      <a:pt x="219" y="483"/>
                    </a:cubicBezTo>
                    <a:cubicBezTo>
                      <a:pt x="290" y="419"/>
                      <a:pt x="350" y="339"/>
                      <a:pt x="397" y="256"/>
                    </a:cubicBezTo>
                    <a:cubicBezTo>
                      <a:pt x="419" y="214"/>
                      <a:pt x="443" y="167"/>
                      <a:pt x="462" y="125"/>
                    </a:cubicBezTo>
                    <a:cubicBezTo>
                      <a:pt x="481" y="88"/>
                      <a:pt x="513" y="41"/>
                      <a:pt x="5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32"/>
              <p:cNvSpPr/>
              <p:nvPr/>
            </p:nvSpPr>
            <p:spPr>
              <a:xfrm rot="3203863">
                <a:off x="8564629" y="1929322"/>
                <a:ext cx="555177" cy="237522"/>
              </a:xfrm>
              <a:custGeom>
                <a:avLst/>
                <a:gdLst/>
                <a:ahLst/>
                <a:cxnLst/>
                <a:rect l="l" t="t" r="r" b="b"/>
                <a:pathLst>
                  <a:path w="638" h="273" extrusionOk="0">
                    <a:moveTo>
                      <a:pt x="111" y="1"/>
                    </a:moveTo>
                    <a:cubicBezTo>
                      <a:pt x="97" y="1"/>
                      <a:pt x="84" y="1"/>
                      <a:pt x="71" y="3"/>
                    </a:cubicBezTo>
                    <a:cubicBezTo>
                      <a:pt x="56" y="3"/>
                      <a:pt x="47" y="9"/>
                      <a:pt x="38" y="13"/>
                    </a:cubicBezTo>
                    <a:cubicBezTo>
                      <a:pt x="28" y="22"/>
                      <a:pt x="24" y="36"/>
                      <a:pt x="19" y="50"/>
                    </a:cubicBezTo>
                    <a:cubicBezTo>
                      <a:pt x="6" y="101"/>
                      <a:pt x="0" y="157"/>
                      <a:pt x="15" y="213"/>
                    </a:cubicBezTo>
                    <a:cubicBezTo>
                      <a:pt x="15" y="226"/>
                      <a:pt x="19" y="236"/>
                      <a:pt x="24" y="245"/>
                    </a:cubicBezTo>
                    <a:cubicBezTo>
                      <a:pt x="43" y="273"/>
                      <a:pt x="80" y="273"/>
                      <a:pt x="112" y="273"/>
                    </a:cubicBezTo>
                    <a:cubicBezTo>
                      <a:pt x="210" y="264"/>
                      <a:pt x="303" y="236"/>
                      <a:pt x="391" y="194"/>
                    </a:cubicBezTo>
                    <a:cubicBezTo>
                      <a:pt x="433" y="176"/>
                      <a:pt x="480" y="157"/>
                      <a:pt x="521" y="133"/>
                    </a:cubicBezTo>
                    <a:cubicBezTo>
                      <a:pt x="558" y="110"/>
                      <a:pt x="609" y="92"/>
                      <a:pt x="637" y="64"/>
                    </a:cubicBezTo>
                    <a:cubicBezTo>
                      <a:pt x="619" y="48"/>
                      <a:pt x="583" y="46"/>
                      <a:pt x="550" y="46"/>
                    </a:cubicBezTo>
                    <a:cubicBezTo>
                      <a:pt x="535" y="46"/>
                      <a:pt x="520" y="46"/>
                      <a:pt x="508" y="46"/>
                    </a:cubicBezTo>
                    <a:cubicBezTo>
                      <a:pt x="499" y="46"/>
                      <a:pt x="491" y="46"/>
                      <a:pt x="485" y="45"/>
                    </a:cubicBezTo>
                    <a:cubicBezTo>
                      <a:pt x="419" y="41"/>
                      <a:pt x="358" y="36"/>
                      <a:pt x="298" y="26"/>
                    </a:cubicBezTo>
                    <a:cubicBezTo>
                      <a:pt x="237" y="15"/>
                      <a:pt x="173" y="1"/>
                      <a:pt x="1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5" name="Google Shape;1495;p32"/>
              <p:cNvSpPr/>
              <p:nvPr/>
            </p:nvSpPr>
            <p:spPr>
              <a:xfrm rot="3203863">
                <a:off x="8833933" y="2497765"/>
                <a:ext cx="477730" cy="426321"/>
              </a:xfrm>
              <a:custGeom>
                <a:avLst/>
                <a:gdLst/>
                <a:ahLst/>
                <a:cxnLst/>
                <a:rect l="l" t="t" r="r" b="b"/>
                <a:pathLst>
                  <a:path w="549" h="490" extrusionOk="0">
                    <a:moveTo>
                      <a:pt x="1" y="0"/>
                    </a:moveTo>
                    <a:cubicBezTo>
                      <a:pt x="1" y="43"/>
                      <a:pt x="65" y="93"/>
                      <a:pt x="89" y="127"/>
                    </a:cubicBezTo>
                    <a:cubicBezTo>
                      <a:pt x="126" y="177"/>
                      <a:pt x="163" y="228"/>
                      <a:pt x="196" y="284"/>
                    </a:cubicBezTo>
                    <a:cubicBezTo>
                      <a:pt x="233" y="350"/>
                      <a:pt x="270" y="414"/>
                      <a:pt x="325" y="470"/>
                    </a:cubicBezTo>
                    <a:cubicBezTo>
                      <a:pt x="335" y="475"/>
                      <a:pt x="344" y="484"/>
                      <a:pt x="353" y="489"/>
                    </a:cubicBezTo>
                    <a:cubicBezTo>
                      <a:pt x="368" y="489"/>
                      <a:pt x="381" y="484"/>
                      <a:pt x="396" y="479"/>
                    </a:cubicBezTo>
                    <a:cubicBezTo>
                      <a:pt x="441" y="451"/>
                      <a:pt x="488" y="419"/>
                      <a:pt x="521" y="372"/>
                    </a:cubicBezTo>
                    <a:cubicBezTo>
                      <a:pt x="531" y="363"/>
                      <a:pt x="535" y="354"/>
                      <a:pt x="540" y="344"/>
                    </a:cubicBezTo>
                    <a:cubicBezTo>
                      <a:pt x="549" y="312"/>
                      <a:pt x="525" y="284"/>
                      <a:pt x="503" y="260"/>
                    </a:cubicBezTo>
                    <a:cubicBezTo>
                      <a:pt x="433" y="191"/>
                      <a:pt x="349" y="140"/>
                      <a:pt x="261" y="99"/>
                    </a:cubicBezTo>
                    <a:cubicBezTo>
                      <a:pt x="218" y="80"/>
                      <a:pt x="173" y="61"/>
                      <a:pt x="126" y="43"/>
                    </a:cubicBezTo>
                    <a:cubicBezTo>
                      <a:pt x="89" y="28"/>
                      <a:pt x="38"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6" name="Google Shape;1496;p32"/>
              <p:cNvSpPr/>
              <p:nvPr/>
            </p:nvSpPr>
            <p:spPr>
              <a:xfrm rot="3203863">
                <a:off x="8932101" y="2193855"/>
                <a:ext cx="264536" cy="195760"/>
              </a:xfrm>
              <a:custGeom>
                <a:avLst/>
                <a:gdLst/>
                <a:ahLst/>
                <a:cxnLst/>
                <a:rect l="l" t="t" r="r" b="b"/>
                <a:pathLst>
                  <a:path w="304" h="225" extrusionOk="0">
                    <a:moveTo>
                      <a:pt x="142" y="1"/>
                    </a:moveTo>
                    <a:cubicBezTo>
                      <a:pt x="126" y="1"/>
                      <a:pt x="110" y="3"/>
                      <a:pt x="93" y="8"/>
                    </a:cubicBezTo>
                    <a:cubicBezTo>
                      <a:pt x="76" y="12"/>
                      <a:pt x="38" y="17"/>
                      <a:pt x="29" y="36"/>
                    </a:cubicBezTo>
                    <a:cubicBezTo>
                      <a:pt x="1" y="83"/>
                      <a:pt x="61" y="143"/>
                      <a:pt x="89" y="166"/>
                    </a:cubicBezTo>
                    <a:cubicBezTo>
                      <a:pt x="121" y="194"/>
                      <a:pt x="159" y="212"/>
                      <a:pt x="196" y="218"/>
                    </a:cubicBezTo>
                    <a:cubicBezTo>
                      <a:pt x="209" y="221"/>
                      <a:pt x="222" y="224"/>
                      <a:pt x="235" y="224"/>
                    </a:cubicBezTo>
                    <a:cubicBezTo>
                      <a:pt x="241" y="224"/>
                      <a:pt x="246" y="224"/>
                      <a:pt x="252" y="222"/>
                    </a:cubicBezTo>
                    <a:cubicBezTo>
                      <a:pt x="271" y="218"/>
                      <a:pt x="289" y="203"/>
                      <a:pt x="299" y="184"/>
                    </a:cubicBezTo>
                    <a:cubicBezTo>
                      <a:pt x="303" y="175"/>
                      <a:pt x="303" y="156"/>
                      <a:pt x="303" y="143"/>
                    </a:cubicBezTo>
                    <a:cubicBezTo>
                      <a:pt x="293" y="78"/>
                      <a:pt x="243" y="17"/>
                      <a:pt x="177" y="4"/>
                    </a:cubicBezTo>
                    <a:cubicBezTo>
                      <a:pt x="165" y="2"/>
                      <a:pt x="154" y="1"/>
                      <a:pt x="1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97" name="Google Shape;1497;p32"/>
            <p:cNvGrpSpPr/>
            <p:nvPr/>
          </p:nvGrpSpPr>
          <p:grpSpPr>
            <a:xfrm rot="2275725">
              <a:off x="-542019" y="2419788"/>
              <a:ext cx="1231966" cy="1255472"/>
              <a:chOff x="-2589330" y="2282166"/>
              <a:chExt cx="1231928" cy="1255433"/>
            </a:xfrm>
          </p:grpSpPr>
          <p:grpSp>
            <p:nvGrpSpPr>
              <p:cNvPr id="1498" name="Google Shape;1498;p32"/>
              <p:cNvGrpSpPr/>
              <p:nvPr/>
            </p:nvGrpSpPr>
            <p:grpSpPr>
              <a:xfrm rot="10349919" flipH="1">
                <a:off x="-2526380" y="2465899"/>
                <a:ext cx="685457" cy="1009327"/>
                <a:chOff x="8414609" y="1706699"/>
                <a:chExt cx="812034" cy="1195710"/>
              </a:xfrm>
            </p:grpSpPr>
            <p:sp>
              <p:nvSpPr>
                <p:cNvPr id="1499" name="Google Shape;1499;p32"/>
                <p:cNvSpPr/>
                <p:nvPr/>
              </p:nvSpPr>
              <p:spPr>
                <a:xfrm rot="3203863">
                  <a:off x="8776083" y="2358324"/>
                  <a:ext cx="296732" cy="532466"/>
                </a:xfrm>
                <a:custGeom>
                  <a:avLst/>
                  <a:gdLst/>
                  <a:ahLst/>
                  <a:cxnLst/>
                  <a:rect l="l" t="t" r="r" b="b"/>
                  <a:pathLst>
                    <a:path w="341" h="612" extrusionOk="0">
                      <a:moveTo>
                        <a:pt x="15" y="1"/>
                      </a:moveTo>
                      <a:cubicBezTo>
                        <a:pt x="1" y="38"/>
                        <a:pt x="29" y="117"/>
                        <a:pt x="33" y="159"/>
                      </a:cubicBezTo>
                      <a:cubicBezTo>
                        <a:pt x="43" y="220"/>
                        <a:pt x="48" y="280"/>
                        <a:pt x="48" y="345"/>
                      </a:cubicBezTo>
                      <a:cubicBezTo>
                        <a:pt x="52" y="419"/>
                        <a:pt x="52" y="499"/>
                        <a:pt x="71" y="568"/>
                      </a:cubicBezTo>
                      <a:cubicBezTo>
                        <a:pt x="76" y="582"/>
                        <a:pt x="80" y="591"/>
                        <a:pt x="89" y="600"/>
                      </a:cubicBezTo>
                      <a:cubicBezTo>
                        <a:pt x="99" y="610"/>
                        <a:pt x="113" y="610"/>
                        <a:pt x="127" y="610"/>
                      </a:cubicBezTo>
                      <a:cubicBezTo>
                        <a:pt x="136" y="611"/>
                        <a:pt x="145" y="611"/>
                        <a:pt x="155" y="611"/>
                      </a:cubicBezTo>
                      <a:cubicBezTo>
                        <a:pt x="201" y="611"/>
                        <a:pt x="247" y="602"/>
                        <a:pt x="290" y="582"/>
                      </a:cubicBezTo>
                      <a:cubicBezTo>
                        <a:pt x="303" y="578"/>
                        <a:pt x="312" y="572"/>
                        <a:pt x="322" y="563"/>
                      </a:cubicBezTo>
                      <a:cubicBezTo>
                        <a:pt x="340" y="540"/>
                        <a:pt x="336" y="503"/>
                        <a:pt x="327" y="475"/>
                      </a:cubicBezTo>
                      <a:cubicBezTo>
                        <a:pt x="299" y="382"/>
                        <a:pt x="252" y="299"/>
                        <a:pt x="196" y="220"/>
                      </a:cubicBezTo>
                      <a:cubicBezTo>
                        <a:pt x="168" y="177"/>
                        <a:pt x="140" y="140"/>
                        <a:pt x="108" y="104"/>
                      </a:cubicBezTo>
                      <a:cubicBezTo>
                        <a:pt x="80" y="70"/>
                        <a:pt x="52" y="24"/>
                        <a:pt x="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0" name="Google Shape;1500;p32"/>
                <p:cNvSpPr/>
                <p:nvPr/>
              </p:nvSpPr>
              <p:spPr>
                <a:xfrm rot="3203863">
                  <a:off x="8616468" y="2129100"/>
                  <a:ext cx="275848" cy="553347"/>
                </a:xfrm>
                <a:custGeom>
                  <a:avLst/>
                  <a:gdLst/>
                  <a:ahLst/>
                  <a:cxnLst/>
                  <a:rect l="l" t="t" r="r" b="b"/>
                  <a:pathLst>
                    <a:path w="317" h="636" extrusionOk="0">
                      <a:moveTo>
                        <a:pt x="297" y="1"/>
                      </a:moveTo>
                      <a:cubicBezTo>
                        <a:pt x="260" y="20"/>
                        <a:pt x="237" y="104"/>
                        <a:pt x="218" y="136"/>
                      </a:cubicBezTo>
                      <a:cubicBezTo>
                        <a:pt x="190" y="192"/>
                        <a:pt x="153" y="243"/>
                        <a:pt x="121" y="293"/>
                      </a:cubicBezTo>
                      <a:cubicBezTo>
                        <a:pt x="78" y="359"/>
                        <a:pt x="33" y="419"/>
                        <a:pt x="5" y="488"/>
                      </a:cubicBezTo>
                      <a:cubicBezTo>
                        <a:pt x="0" y="503"/>
                        <a:pt x="0" y="512"/>
                        <a:pt x="0" y="526"/>
                      </a:cubicBezTo>
                      <a:cubicBezTo>
                        <a:pt x="5" y="540"/>
                        <a:pt x="14" y="550"/>
                        <a:pt x="23" y="559"/>
                      </a:cubicBezTo>
                      <a:cubicBezTo>
                        <a:pt x="65" y="591"/>
                        <a:pt x="116" y="619"/>
                        <a:pt x="172" y="634"/>
                      </a:cubicBezTo>
                      <a:cubicBezTo>
                        <a:pt x="181" y="634"/>
                        <a:pt x="188" y="635"/>
                        <a:pt x="196" y="635"/>
                      </a:cubicBezTo>
                      <a:cubicBezTo>
                        <a:pt x="200" y="635"/>
                        <a:pt x="204" y="635"/>
                        <a:pt x="209" y="634"/>
                      </a:cubicBezTo>
                      <a:cubicBezTo>
                        <a:pt x="237" y="628"/>
                        <a:pt x="256" y="596"/>
                        <a:pt x="265" y="563"/>
                      </a:cubicBezTo>
                      <a:cubicBezTo>
                        <a:pt x="297" y="475"/>
                        <a:pt x="312" y="377"/>
                        <a:pt x="316" y="280"/>
                      </a:cubicBezTo>
                      <a:cubicBezTo>
                        <a:pt x="316" y="233"/>
                        <a:pt x="316" y="182"/>
                        <a:pt x="312" y="136"/>
                      </a:cubicBezTo>
                      <a:cubicBezTo>
                        <a:pt x="312" y="94"/>
                        <a:pt x="312" y="38"/>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1" name="Google Shape;1501;p32"/>
                <p:cNvSpPr/>
                <p:nvPr/>
              </p:nvSpPr>
              <p:spPr>
                <a:xfrm rot="3203863">
                  <a:off x="8503120" y="1994579"/>
                  <a:ext cx="450755" cy="447202"/>
                </a:xfrm>
                <a:custGeom>
                  <a:avLst/>
                  <a:gdLst/>
                  <a:ahLst/>
                  <a:cxnLst/>
                  <a:rect l="l" t="t" r="r" b="b"/>
                  <a:pathLst>
                    <a:path w="518" h="514" extrusionOk="0">
                      <a:moveTo>
                        <a:pt x="517" y="0"/>
                      </a:moveTo>
                      <a:cubicBezTo>
                        <a:pt x="475" y="0"/>
                        <a:pt x="415" y="60"/>
                        <a:pt x="382" y="79"/>
                      </a:cubicBezTo>
                      <a:cubicBezTo>
                        <a:pt x="331" y="116"/>
                        <a:pt x="275" y="144"/>
                        <a:pt x="219" y="172"/>
                      </a:cubicBezTo>
                      <a:cubicBezTo>
                        <a:pt x="150" y="209"/>
                        <a:pt x="80" y="242"/>
                        <a:pt x="24" y="292"/>
                      </a:cubicBezTo>
                      <a:cubicBezTo>
                        <a:pt x="15" y="298"/>
                        <a:pt x="6" y="307"/>
                        <a:pt x="6" y="316"/>
                      </a:cubicBezTo>
                      <a:cubicBezTo>
                        <a:pt x="1" y="330"/>
                        <a:pt x="6" y="344"/>
                        <a:pt x="11" y="358"/>
                      </a:cubicBezTo>
                      <a:cubicBezTo>
                        <a:pt x="29" y="410"/>
                        <a:pt x="62" y="455"/>
                        <a:pt x="103" y="493"/>
                      </a:cubicBezTo>
                      <a:cubicBezTo>
                        <a:pt x="112" y="502"/>
                        <a:pt x="122" y="511"/>
                        <a:pt x="131" y="511"/>
                      </a:cubicBezTo>
                      <a:cubicBezTo>
                        <a:pt x="137" y="513"/>
                        <a:pt x="144" y="514"/>
                        <a:pt x="150" y="514"/>
                      </a:cubicBezTo>
                      <a:cubicBezTo>
                        <a:pt x="176" y="514"/>
                        <a:pt x="200" y="499"/>
                        <a:pt x="219" y="483"/>
                      </a:cubicBezTo>
                      <a:cubicBezTo>
                        <a:pt x="290" y="419"/>
                        <a:pt x="350" y="339"/>
                        <a:pt x="397" y="256"/>
                      </a:cubicBezTo>
                      <a:cubicBezTo>
                        <a:pt x="419" y="214"/>
                        <a:pt x="443" y="167"/>
                        <a:pt x="462" y="125"/>
                      </a:cubicBezTo>
                      <a:cubicBezTo>
                        <a:pt x="481" y="88"/>
                        <a:pt x="513" y="41"/>
                        <a:pt x="5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2" name="Google Shape;1502;p32"/>
                <p:cNvSpPr/>
                <p:nvPr/>
              </p:nvSpPr>
              <p:spPr>
                <a:xfrm rot="3203893">
                  <a:off x="8497873" y="1916651"/>
                  <a:ext cx="642497" cy="237519"/>
                </a:xfrm>
                <a:custGeom>
                  <a:avLst/>
                  <a:gdLst/>
                  <a:ahLst/>
                  <a:cxnLst/>
                  <a:rect l="l" t="t" r="r" b="b"/>
                  <a:pathLst>
                    <a:path w="638" h="273" extrusionOk="0">
                      <a:moveTo>
                        <a:pt x="111" y="1"/>
                      </a:moveTo>
                      <a:cubicBezTo>
                        <a:pt x="97" y="1"/>
                        <a:pt x="84" y="1"/>
                        <a:pt x="71" y="3"/>
                      </a:cubicBezTo>
                      <a:cubicBezTo>
                        <a:pt x="56" y="3"/>
                        <a:pt x="47" y="9"/>
                        <a:pt x="38" y="13"/>
                      </a:cubicBezTo>
                      <a:cubicBezTo>
                        <a:pt x="28" y="22"/>
                        <a:pt x="24" y="36"/>
                        <a:pt x="19" y="50"/>
                      </a:cubicBezTo>
                      <a:cubicBezTo>
                        <a:pt x="6" y="101"/>
                        <a:pt x="0" y="157"/>
                        <a:pt x="15" y="213"/>
                      </a:cubicBezTo>
                      <a:cubicBezTo>
                        <a:pt x="15" y="226"/>
                        <a:pt x="19" y="236"/>
                        <a:pt x="24" y="245"/>
                      </a:cubicBezTo>
                      <a:cubicBezTo>
                        <a:pt x="43" y="273"/>
                        <a:pt x="80" y="273"/>
                        <a:pt x="112" y="273"/>
                      </a:cubicBezTo>
                      <a:cubicBezTo>
                        <a:pt x="210" y="264"/>
                        <a:pt x="303" y="236"/>
                        <a:pt x="391" y="194"/>
                      </a:cubicBezTo>
                      <a:cubicBezTo>
                        <a:pt x="433" y="176"/>
                        <a:pt x="480" y="157"/>
                        <a:pt x="521" y="133"/>
                      </a:cubicBezTo>
                      <a:cubicBezTo>
                        <a:pt x="558" y="110"/>
                        <a:pt x="609" y="92"/>
                        <a:pt x="637" y="64"/>
                      </a:cubicBezTo>
                      <a:cubicBezTo>
                        <a:pt x="619" y="48"/>
                        <a:pt x="583" y="46"/>
                        <a:pt x="550" y="46"/>
                      </a:cubicBezTo>
                      <a:cubicBezTo>
                        <a:pt x="535" y="46"/>
                        <a:pt x="520" y="46"/>
                        <a:pt x="508" y="46"/>
                      </a:cubicBezTo>
                      <a:cubicBezTo>
                        <a:pt x="499" y="46"/>
                        <a:pt x="491" y="46"/>
                        <a:pt x="485" y="45"/>
                      </a:cubicBezTo>
                      <a:cubicBezTo>
                        <a:pt x="419" y="41"/>
                        <a:pt x="358" y="36"/>
                        <a:pt x="298" y="26"/>
                      </a:cubicBezTo>
                      <a:cubicBezTo>
                        <a:pt x="237" y="15"/>
                        <a:pt x="173" y="1"/>
                        <a:pt x="1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03" name="Google Shape;1503;p32"/>
              <p:cNvGrpSpPr/>
              <p:nvPr/>
            </p:nvGrpSpPr>
            <p:grpSpPr>
              <a:xfrm rot="10800000">
                <a:off x="-2291254" y="2282166"/>
                <a:ext cx="933852" cy="1255433"/>
                <a:chOff x="8358384" y="1610245"/>
                <a:chExt cx="1106329" cy="1487304"/>
              </a:xfrm>
            </p:grpSpPr>
            <p:sp>
              <p:nvSpPr>
                <p:cNvPr id="1504" name="Google Shape;1504;p32"/>
                <p:cNvSpPr/>
                <p:nvPr/>
              </p:nvSpPr>
              <p:spPr>
                <a:xfrm rot="9523073">
                  <a:off x="8975683" y="1639521"/>
                  <a:ext cx="275853" cy="609527"/>
                </a:xfrm>
                <a:custGeom>
                  <a:avLst/>
                  <a:gdLst/>
                  <a:ahLst/>
                  <a:cxnLst/>
                  <a:rect l="l" t="t" r="r" b="b"/>
                  <a:pathLst>
                    <a:path w="317" h="636" extrusionOk="0">
                      <a:moveTo>
                        <a:pt x="297" y="1"/>
                      </a:moveTo>
                      <a:cubicBezTo>
                        <a:pt x="260" y="20"/>
                        <a:pt x="237" y="104"/>
                        <a:pt x="218" y="136"/>
                      </a:cubicBezTo>
                      <a:cubicBezTo>
                        <a:pt x="190" y="192"/>
                        <a:pt x="153" y="243"/>
                        <a:pt x="121" y="293"/>
                      </a:cubicBezTo>
                      <a:cubicBezTo>
                        <a:pt x="78" y="359"/>
                        <a:pt x="33" y="419"/>
                        <a:pt x="5" y="488"/>
                      </a:cubicBezTo>
                      <a:cubicBezTo>
                        <a:pt x="0" y="503"/>
                        <a:pt x="0" y="512"/>
                        <a:pt x="0" y="526"/>
                      </a:cubicBezTo>
                      <a:cubicBezTo>
                        <a:pt x="5" y="540"/>
                        <a:pt x="14" y="550"/>
                        <a:pt x="23" y="559"/>
                      </a:cubicBezTo>
                      <a:cubicBezTo>
                        <a:pt x="65" y="591"/>
                        <a:pt x="116" y="619"/>
                        <a:pt x="172" y="634"/>
                      </a:cubicBezTo>
                      <a:cubicBezTo>
                        <a:pt x="181" y="634"/>
                        <a:pt x="188" y="635"/>
                        <a:pt x="196" y="635"/>
                      </a:cubicBezTo>
                      <a:cubicBezTo>
                        <a:pt x="200" y="635"/>
                        <a:pt x="204" y="635"/>
                        <a:pt x="209" y="634"/>
                      </a:cubicBezTo>
                      <a:cubicBezTo>
                        <a:pt x="237" y="628"/>
                        <a:pt x="256" y="596"/>
                        <a:pt x="265" y="563"/>
                      </a:cubicBezTo>
                      <a:cubicBezTo>
                        <a:pt x="297" y="475"/>
                        <a:pt x="312" y="377"/>
                        <a:pt x="316" y="280"/>
                      </a:cubicBezTo>
                      <a:cubicBezTo>
                        <a:pt x="316" y="233"/>
                        <a:pt x="316" y="182"/>
                        <a:pt x="312" y="136"/>
                      </a:cubicBezTo>
                      <a:cubicBezTo>
                        <a:pt x="312" y="94"/>
                        <a:pt x="312" y="38"/>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5" name="Google Shape;1505;p32"/>
                <p:cNvSpPr/>
                <p:nvPr/>
              </p:nvSpPr>
              <p:spPr>
                <a:xfrm rot="3203863">
                  <a:off x="8766272" y="2358227"/>
                  <a:ext cx="296732" cy="532466"/>
                </a:xfrm>
                <a:custGeom>
                  <a:avLst/>
                  <a:gdLst/>
                  <a:ahLst/>
                  <a:cxnLst/>
                  <a:rect l="l" t="t" r="r" b="b"/>
                  <a:pathLst>
                    <a:path w="341" h="612" extrusionOk="0">
                      <a:moveTo>
                        <a:pt x="15" y="1"/>
                      </a:moveTo>
                      <a:cubicBezTo>
                        <a:pt x="1" y="38"/>
                        <a:pt x="29" y="117"/>
                        <a:pt x="33" y="159"/>
                      </a:cubicBezTo>
                      <a:cubicBezTo>
                        <a:pt x="43" y="220"/>
                        <a:pt x="48" y="280"/>
                        <a:pt x="48" y="345"/>
                      </a:cubicBezTo>
                      <a:cubicBezTo>
                        <a:pt x="52" y="419"/>
                        <a:pt x="52" y="499"/>
                        <a:pt x="71" y="568"/>
                      </a:cubicBezTo>
                      <a:cubicBezTo>
                        <a:pt x="76" y="582"/>
                        <a:pt x="80" y="591"/>
                        <a:pt x="89" y="600"/>
                      </a:cubicBezTo>
                      <a:cubicBezTo>
                        <a:pt x="99" y="610"/>
                        <a:pt x="113" y="610"/>
                        <a:pt x="127" y="610"/>
                      </a:cubicBezTo>
                      <a:cubicBezTo>
                        <a:pt x="136" y="611"/>
                        <a:pt x="145" y="611"/>
                        <a:pt x="155" y="611"/>
                      </a:cubicBezTo>
                      <a:cubicBezTo>
                        <a:pt x="201" y="611"/>
                        <a:pt x="247" y="602"/>
                        <a:pt x="290" y="582"/>
                      </a:cubicBezTo>
                      <a:cubicBezTo>
                        <a:pt x="303" y="578"/>
                        <a:pt x="312" y="572"/>
                        <a:pt x="322" y="563"/>
                      </a:cubicBezTo>
                      <a:cubicBezTo>
                        <a:pt x="340" y="540"/>
                        <a:pt x="336" y="503"/>
                        <a:pt x="327" y="475"/>
                      </a:cubicBezTo>
                      <a:cubicBezTo>
                        <a:pt x="299" y="382"/>
                        <a:pt x="252" y="299"/>
                        <a:pt x="196" y="220"/>
                      </a:cubicBezTo>
                      <a:cubicBezTo>
                        <a:pt x="168" y="177"/>
                        <a:pt x="140" y="140"/>
                        <a:pt x="108" y="104"/>
                      </a:cubicBezTo>
                      <a:cubicBezTo>
                        <a:pt x="80" y="70"/>
                        <a:pt x="52" y="24"/>
                        <a:pt x="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6" name="Google Shape;1506;p32"/>
                <p:cNvSpPr/>
                <p:nvPr/>
              </p:nvSpPr>
              <p:spPr>
                <a:xfrm rot="3203863">
                  <a:off x="8605281" y="2108004"/>
                  <a:ext cx="275848" cy="553347"/>
                </a:xfrm>
                <a:custGeom>
                  <a:avLst/>
                  <a:gdLst/>
                  <a:ahLst/>
                  <a:cxnLst/>
                  <a:rect l="l" t="t" r="r" b="b"/>
                  <a:pathLst>
                    <a:path w="317" h="636" extrusionOk="0">
                      <a:moveTo>
                        <a:pt x="297" y="1"/>
                      </a:moveTo>
                      <a:cubicBezTo>
                        <a:pt x="260" y="20"/>
                        <a:pt x="237" y="104"/>
                        <a:pt x="218" y="136"/>
                      </a:cubicBezTo>
                      <a:cubicBezTo>
                        <a:pt x="190" y="192"/>
                        <a:pt x="153" y="243"/>
                        <a:pt x="121" y="293"/>
                      </a:cubicBezTo>
                      <a:cubicBezTo>
                        <a:pt x="78" y="359"/>
                        <a:pt x="33" y="419"/>
                        <a:pt x="5" y="488"/>
                      </a:cubicBezTo>
                      <a:cubicBezTo>
                        <a:pt x="0" y="503"/>
                        <a:pt x="0" y="512"/>
                        <a:pt x="0" y="526"/>
                      </a:cubicBezTo>
                      <a:cubicBezTo>
                        <a:pt x="5" y="540"/>
                        <a:pt x="14" y="550"/>
                        <a:pt x="23" y="559"/>
                      </a:cubicBezTo>
                      <a:cubicBezTo>
                        <a:pt x="65" y="591"/>
                        <a:pt x="116" y="619"/>
                        <a:pt x="172" y="634"/>
                      </a:cubicBezTo>
                      <a:cubicBezTo>
                        <a:pt x="181" y="634"/>
                        <a:pt x="188" y="635"/>
                        <a:pt x="196" y="635"/>
                      </a:cubicBezTo>
                      <a:cubicBezTo>
                        <a:pt x="200" y="635"/>
                        <a:pt x="204" y="635"/>
                        <a:pt x="209" y="634"/>
                      </a:cubicBezTo>
                      <a:cubicBezTo>
                        <a:pt x="237" y="628"/>
                        <a:pt x="256" y="596"/>
                        <a:pt x="265" y="563"/>
                      </a:cubicBezTo>
                      <a:cubicBezTo>
                        <a:pt x="297" y="475"/>
                        <a:pt x="312" y="377"/>
                        <a:pt x="316" y="280"/>
                      </a:cubicBezTo>
                      <a:cubicBezTo>
                        <a:pt x="316" y="233"/>
                        <a:pt x="316" y="182"/>
                        <a:pt x="312" y="136"/>
                      </a:cubicBezTo>
                      <a:cubicBezTo>
                        <a:pt x="312" y="94"/>
                        <a:pt x="312" y="38"/>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32"/>
                <p:cNvSpPr/>
                <p:nvPr/>
              </p:nvSpPr>
              <p:spPr>
                <a:xfrm rot="3203834">
                  <a:off x="8435364" y="1943478"/>
                  <a:ext cx="563906" cy="475373"/>
                </a:xfrm>
                <a:custGeom>
                  <a:avLst/>
                  <a:gdLst/>
                  <a:ahLst/>
                  <a:cxnLst/>
                  <a:rect l="l" t="t" r="r" b="b"/>
                  <a:pathLst>
                    <a:path w="518" h="514" extrusionOk="0">
                      <a:moveTo>
                        <a:pt x="517" y="0"/>
                      </a:moveTo>
                      <a:cubicBezTo>
                        <a:pt x="475" y="0"/>
                        <a:pt x="415" y="60"/>
                        <a:pt x="382" y="79"/>
                      </a:cubicBezTo>
                      <a:cubicBezTo>
                        <a:pt x="331" y="116"/>
                        <a:pt x="275" y="144"/>
                        <a:pt x="219" y="172"/>
                      </a:cubicBezTo>
                      <a:cubicBezTo>
                        <a:pt x="150" y="209"/>
                        <a:pt x="80" y="242"/>
                        <a:pt x="24" y="292"/>
                      </a:cubicBezTo>
                      <a:cubicBezTo>
                        <a:pt x="15" y="298"/>
                        <a:pt x="6" y="307"/>
                        <a:pt x="6" y="316"/>
                      </a:cubicBezTo>
                      <a:cubicBezTo>
                        <a:pt x="1" y="330"/>
                        <a:pt x="6" y="344"/>
                        <a:pt x="11" y="358"/>
                      </a:cubicBezTo>
                      <a:cubicBezTo>
                        <a:pt x="29" y="410"/>
                        <a:pt x="62" y="455"/>
                        <a:pt x="103" y="493"/>
                      </a:cubicBezTo>
                      <a:cubicBezTo>
                        <a:pt x="112" y="502"/>
                        <a:pt x="122" y="511"/>
                        <a:pt x="131" y="511"/>
                      </a:cubicBezTo>
                      <a:cubicBezTo>
                        <a:pt x="137" y="513"/>
                        <a:pt x="144" y="514"/>
                        <a:pt x="150" y="514"/>
                      </a:cubicBezTo>
                      <a:cubicBezTo>
                        <a:pt x="176" y="514"/>
                        <a:pt x="200" y="499"/>
                        <a:pt x="219" y="483"/>
                      </a:cubicBezTo>
                      <a:cubicBezTo>
                        <a:pt x="290" y="419"/>
                        <a:pt x="350" y="339"/>
                        <a:pt x="397" y="256"/>
                      </a:cubicBezTo>
                      <a:cubicBezTo>
                        <a:pt x="419" y="214"/>
                        <a:pt x="443" y="167"/>
                        <a:pt x="462" y="125"/>
                      </a:cubicBezTo>
                      <a:cubicBezTo>
                        <a:pt x="481" y="88"/>
                        <a:pt x="513" y="41"/>
                        <a:pt x="5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32"/>
                <p:cNvSpPr/>
                <p:nvPr/>
              </p:nvSpPr>
              <p:spPr>
                <a:xfrm rot="3203828">
                  <a:off x="8457205" y="1892116"/>
                  <a:ext cx="732191" cy="237523"/>
                </a:xfrm>
                <a:custGeom>
                  <a:avLst/>
                  <a:gdLst/>
                  <a:ahLst/>
                  <a:cxnLst/>
                  <a:rect l="l" t="t" r="r" b="b"/>
                  <a:pathLst>
                    <a:path w="638" h="273" extrusionOk="0">
                      <a:moveTo>
                        <a:pt x="111" y="1"/>
                      </a:moveTo>
                      <a:cubicBezTo>
                        <a:pt x="97" y="1"/>
                        <a:pt x="84" y="1"/>
                        <a:pt x="71" y="3"/>
                      </a:cubicBezTo>
                      <a:cubicBezTo>
                        <a:pt x="56" y="3"/>
                        <a:pt x="47" y="9"/>
                        <a:pt x="38" y="13"/>
                      </a:cubicBezTo>
                      <a:cubicBezTo>
                        <a:pt x="28" y="22"/>
                        <a:pt x="24" y="36"/>
                        <a:pt x="19" y="50"/>
                      </a:cubicBezTo>
                      <a:cubicBezTo>
                        <a:pt x="6" y="101"/>
                        <a:pt x="0" y="157"/>
                        <a:pt x="15" y="213"/>
                      </a:cubicBezTo>
                      <a:cubicBezTo>
                        <a:pt x="15" y="226"/>
                        <a:pt x="19" y="236"/>
                        <a:pt x="24" y="245"/>
                      </a:cubicBezTo>
                      <a:cubicBezTo>
                        <a:pt x="43" y="273"/>
                        <a:pt x="80" y="273"/>
                        <a:pt x="112" y="273"/>
                      </a:cubicBezTo>
                      <a:cubicBezTo>
                        <a:pt x="210" y="264"/>
                        <a:pt x="303" y="236"/>
                        <a:pt x="391" y="194"/>
                      </a:cubicBezTo>
                      <a:cubicBezTo>
                        <a:pt x="433" y="176"/>
                        <a:pt x="480" y="157"/>
                        <a:pt x="521" y="133"/>
                      </a:cubicBezTo>
                      <a:cubicBezTo>
                        <a:pt x="558" y="110"/>
                        <a:pt x="609" y="92"/>
                        <a:pt x="637" y="64"/>
                      </a:cubicBezTo>
                      <a:cubicBezTo>
                        <a:pt x="619" y="48"/>
                        <a:pt x="583" y="46"/>
                        <a:pt x="550" y="46"/>
                      </a:cubicBezTo>
                      <a:cubicBezTo>
                        <a:pt x="535" y="46"/>
                        <a:pt x="520" y="46"/>
                        <a:pt x="508" y="46"/>
                      </a:cubicBezTo>
                      <a:cubicBezTo>
                        <a:pt x="499" y="46"/>
                        <a:pt x="491" y="46"/>
                        <a:pt x="485" y="45"/>
                      </a:cubicBezTo>
                      <a:cubicBezTo>
                        <a:pt x="419" y="41"/>
                        <a:pt x="358" y="36"/>
                        <a:pt x="298" y="26"/>
                      </a:cubicBezTo>
                      <a:cubicBezTo>
                        <a:pt x="237" y="15"/>
                        <a:pt x="173" y="1"/>
                        <a:pt x="1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32"/>
                <p:cNvSpPr/>
                <p:nvPr/>
              </p:nvSpPr>
              <p:spPr>
                <a:xfrm rot="2700045">
                  <a:off x="8801470" y="2504253"/>
                  <a:ext cx="590427" cy="450524"/>
                </a:xfrm>
                <a:custGeom>
                  <a:avLst/>
                  <a:gdLst/>
                  <a:ahLst/>
                  <a:cxnLst/>
                  <a:rect l="l" t="t" r="r" b="b"/>
                  <a:pathLst>
                    <a:path w="549" h="490" extrusionOk="0">
                      <a:moveTo>
                        <a:pt x="1" y="0"/>
                      </a:moveTo>
                      <a:cubicBezTo>
                        <a:pt x="1" y="43"/>
                        <a:pt x="65" y="93"/>
                        <a:pt x="89" y="127"/>
                      </a:cubicBezTo>
                      <a:cubicBezTo>
                        <a:pt x="126" y="177"/>
                        <a:pt x="163" y="228"/>
                        <a:pt x="196" y="284"/>
                      </a:cubicBezTo>
                      <a:cubicBezTo>
                        <a:pt x="233" y="350"/>
                        <a:pt x="270" y="414"/>
                        <a:pt x="325" y="470"/>
                      </a:cubicBezTo>
                      <a:cubicBezTo>
                        <a:pt x="335" y="475"/>
                        <a:pt x="344" y="484"/>
                        <a:pt x="353" y="489"/>
                      </a:cubicBezTo>
                      <a:cubicBezTo>
                        <a:pt x="368" y="489"/>
                        <a:pt x="381" y="484"/>
                        <a:pt x="396" y="479"/>
                      </a:cubicBezTo>
                      <a:cubicBezTo>
                        <a:pt x="441" y="451"/>
                        <a:pt x="488" y="419"/>
                        <a:pt x="521" y="372"/>
                      </a:cubicBezTo>
                      <a:cubicBezTo>
                        <a:pt x="531" y="363"/>
                        <a:pt x="535" y="354"/>
                        <a:pt x="540" y="344"/>
                      </a:cubicBezTo>
                      <a:cubicBezTo>
                        <a:pt x="549" y="312"/>
                        <a:pt x="525" y="284"/>
                        <a:pt x="503" y="260"/>
                      </a:cubicBezTo>
                      <a:cubicBezTo>
                        <a:pt x="433" y="191"/>
                        <a:pt x="349" y="140"/>
                        <a:pt x="261" y="99"/>
                      </a:cubicBezTo>
                      <a:cubicBezTo>
                        <a:pt x="218" y="80"/>
                        <a:pt x="173" y="61"/>
                        <a:pt x="126" y="43"/>
                      </a:cubicBezTo>
                      <a:cubicBezTo>
                        <a:pt x="89" y="28"/>
                        <a:pt x="38"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32"/>
                <p:cNvSpPr/>
                <p:nvPr/>
              </p:nvSpPr>
              <p:spPr>
                <a:xfrm rot="4994073">
                  <a:off x="8873641" y="2112142"/>
                  <a:ext cx="380009" cy="329907"/>
                </a:xfrm>
                <a:custGeom>
                  <a:avLst/>
                  <a:gdLst/>
                  <a:ahLst/>
                  <a:cxnLst/>
                  <a:rect l="l" t="t" r="r" b="b"/>
                  <a:pathLst>
                    <a:path w="304" h="225" extrusionOk="0">
                      <a:moveTo>
                        <a:pt x="142" y="1"/>
                      </a:moveTo>
                      <a:cubicBezTo>
                        <a:pt x="126" y="1"/>
                        <a:pt x="110" y="3"/>
                        <a:pt x="93" y="8"/>
                      </a:cubicBezTo>
                      <a:cubicBezTo>
                        <a:pt x="76" y="12"/>
                        <a:pt x="38" y="17"/>
                        <a:pt x="29" y="36"/>
                      </a:cubicBezTo>
                      <a:cubicBezTo>
                        <a:pt x="1" y="83"/>
                        <a:pt x="61" y="143"/>
                        <a:pt x="89" y="166"/>
                      </a:cubicBezTo>
                      <a:cubicBezTo>
                        <a:pt x="121" y="194"/>
                        <a:pt x="159" y="212"/>
                        <a:pt x="196" y="218"/>
                      </a:cubicBezTo>
                      <a:cubicBezTo>
                        <a:pt x="209" y="221"/>
                        <a:pt x="222" y="224"/>
                        <a:pt x="235" y="224"/>
                      </a:cubicBezTo>
                      <a:cubicBezTo>
                        <a:pt x="241" y="224"/>
                        <a:pt x="246" y="224"/>
                        <a:pt x="252" y="222"/>
                      </a:cubicBezTo>
                      <a:cubicBezTo>
                        <a:pt x="271" y="218"/>
                        <a:pt x="289" y="203"/>
                        <a:pt x="299" y="184"/>
                      </a:cubicBezTo>
                      <a:cubicBezTo>
                        <a:pt x="303" y="175"/>
                        <a:pt x="303" y="156"/>
                        <a:pt x="303" y="143"/>
                      </a:cubicBezTo>
                      <a:cubicBezTo>
                        <a:pt x="293" y="78"/>
                        <a:pt x="243" y="17"/>
                        <a:pt x="177" y="4"/>
                      </a:cubicBezTo>
                      <a:cubicBezTo>
                        <a:pt x="165" y="2"/>
                        <a:pt x="154" y="1"/>
                        <a:pt x="1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511" name="Google Shape;1511;p32"/>
            <p:cNvGrpSpPr/>
            <p:nvPr/>
          </p:nvGrpSpPr>
          <p:grpSpPr>
            <a:xfrm rot="4809598">
              <a:off x="8490956" y="1944030"/>
              <a:ext cx="1231942" cy="1255448"/>
              <a:chOff x="-2589330" y="2282166"/>
              <a:chExt cx="1231928" cy="1255433"/>
            </a:xfrm>
          </p:grpSpPr>
          <p:grpSp>
            <p:nvGrpSpPr>
              <p:cNvPr id="1512" name="Google Shape;1512;p32"/>
              <p:cNvGrpSpPr/>
              <p:nvPr/>
            </p:nvGrpSpPr>
            <p:grpSpPr>
              <a:xfrm rot="10349919" flipH="1">
                <a:off x="-2526380" y="2465899"/>
                <a:ext cx="685457" cy="1009327"/>
                <a:chOff x="8414609" y="1706699"/>
                <a:chExt cx="812034" cy="1195710"/>
              </a:xfrm>
            </p:grpSpPr>
            <p:sp>
              <p:nvSpPr>
                <p:cNvPr id="1513" name="Google Shape;1513;p32"/>
                <p:cNvSpPr/>
                <p:nvPr/>
              </p:nvSpPr>
              <p:spPr>
                <a:xfrm rot="3203863">
                  <a:off x="8776083" y="2358324"/>
                  <a:ext cx="296732" cy="532466"/>
                </a:xfrm>
                <a:custGeom>
                  <a:avLst/>
                  <a:gdLst/>
                  <a:ahLst/>
                  <a:cxnLst/>
                  <a:rect l="l" t="t" r="r" b="b"/>
                  <a:pathLst>
                    <a:path w="341" h="612" extrusionOk="0">
                      <a:moveTo>
                        <a:pt x="15" y="1"/>
                      </a:moveTo>
                      <a:cubicBezTo>
                        <a:pt x="1" y="38"/>
                        <a:pt x="29" y="117"/>
                        <a:pt x="33" y="159"/>
                      </a:cubicBezTo>
                      <a:cubicBezTo>
                        <a:pt x="43" y="220"/>
                        <a:pt x="48" y="280"/>
                        <a:pt x="48" y="345"/>
                      </a:cubicBezTo>
                      <a:cubicBezTo>
                        <a:pt x="52" y="419"/>
                        <a:pt x="52" y="499"/>
                        <a:pt x="71" y="568"/>
                      </a:cubicBezTo>
                      <a:cubicBezTo>
                        <a:pt x="76" y="582"/>
                        <a:pt x="80" y="591"/>
                        <a:pt x="89" y="600"/>
                      </a:cubicBezTo>
                      <a:cubicBezTo>
                        <a:pt x="99" y="610"/>
                        <a:pt x="113" y="610"/>
                        <a:pt x="127" y="610"/>
                      </a:cubicBezTo>
                      <a:cubicBezTo>
                        <a:pt x="136" y="611"/>
                        <a:pt x="145" y="611"/>
                        <a:pt x="155" y="611"/>
                      </a:cubicBezTo>
                      <a:cubicBezTo>
                        <a:pt x="201" y="611"/>
                        <a:pt x="247" y="602"/>
                        <a:pt x="290" y="582"/>
                      </a:cubicBezTo>
                      <a:cubicBezTo>
                        <a:pt x="303" y="578"/>
                        <a:pt x="312" y="572"/>
                        <a:pt x="322" y="563"/>
                      </a:cubicBezTo>
                      <a:cubicBezTo>
                        <a:pt x="340" y="540"/>
                        <a:pt x="336" y="503"/>
                        <a:pt x="327" y="475"/>
                      </a:cubicBezTo>
                      <a:cubicBezTo>
                        <a:pt x="299" y="382"/>
                        <a:pt x="252" y="299"/>
                        <a:pt x="196" y="220"/>
                      </a:cubicBezTo>
                      <a:cubicBezTo>
                        <a:pt x="168" y="177"/>
                        <a:pt x="140" y="140"/>
                        <a:pt x="108" y="104"/>
                      </a:cubicBezTo>
                      <a:cubicBezTo>
                        <a:pt x="80" y="70"/>
                        <a:pt x="52" y="24"/>
                        <a:pt x="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4" name="Google Shape;1514;p32"/>
                <p:cNvSpPr/>
                <p:nvPr/>
              </p:nvSpPr>
              <p:spPr>
                <a:xfrm rot="3203863">
                  <a:off x="8616468" y="2129100"/>
                  <a:ext cx="275848" cy="553347"/>
                </a:xfrm>
                <a:custGeom>
                  <a:avLst/>
                  <a:gdLst/>
                  <a:ahLst/>
                  <a:cxnLst/>
                  <a:rect l="l" t="t" r="r" b="b"/>
                  <a:pathLst>
                    <a:path w="317" h="636" extrusionOk="0">
                      <a:moveTo>
                        <a:pt x="297" y="1"/>
                      </a:moveTo>
                      <a:cubicBezTo>
                        <a:pt x="260" y="20"/>
                        <a:pt x="237" y="104"/>
                        <a:pt x="218" y="136"/>
                      </a:cubicBezTo>
                      <a:cubicBezTo>
                        <a:pt x="190" y="192"/>
                        <a:pt x="153" y="243"/>
                        <a:pt x="121" y="293"/>
                      </a:cubicBezTo>
                      <a:cubicBezTo>
                        <a:pt x="78" y="359"/>
                        <a:pt x="33" y="419"/>
                        <a:pt x="5" y="488"/>
                      </a:cubicBezTo>
                      <a:cubicBezTo>
                        <a:pt x="0" y="503"/>
                        <a:pt x="0" y="512"/>
                        <a:pt x="0" y="526"/>
                      </a:cubicBezTo>
                      <a:cubicBezTo>
                        <a:pt x="5" y="540"/>
                        <a:pt x="14" y="550"/>
                        <a:pt x="23" y="559"/>
                      </a:cubicBezTo>
                      <a:cubicBezTo>
                        <a:pt x="65" y="591"/>
                        <a:pt x="116" y="619"/>
                        <a:pt x="172" y="634"/>
                      </a:cubicBezTo>
                      <a:cubicBezTo>
                        <a:pt x="181" y="634"/>
                        <a:pt x="188" y="635"/>
                        <a:pt x="196" y="635"/>
                      </a:cubicBezTo>
                      <a:cubicBezTo>
                        <a:pt x="200" y="635"/>
                        <a:pt x="204" y="635"/>
                        <a:pt x="209" y="634"/>
                      </a:cubicBezTo>
                      <a:cubicBezTo>
                        <a:pt x="237" y="628"/>
                        <a:pt x="256" y="596"/>
                        <a:pt x="265" y="563"/>
                      </a:cubicBezTo>
                      <a:cubicBezTo>
                        <a:pt x="297" y="475"/>
                        <a:pt x="312" y="377"/>
                        <a:pt x="316" y="280"/>
                      </a:cubicBezTo>
                      <a:cubicBezTo>
                        <a:pt x="316" y="233"/>
                        <a:pt x="316" y="182"/>
                        <a:pt x="312" y="136"/>
                      </a:cubicBezTo>
                      <a:cubicBezTo>
                        <a:pt x="312" y="94"/>
                        <a:pt x="312" y="38"/>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5" name="Google Shape;1515;p32"/>
                <p:cNvSpPr/>
                <p:nvPr/>
              </p:nvSpPr>
              <p:spPr>
                <a:xfrm rot="3203863">
                  <a:off x="8503120" y="1994579"/>
                  <a:ext cx="450755" cy="447202"/>
                </a:xfrm>
                <a:custGeom>
                  <a:avLst/>
                  <a:gdLst/>
                  <a:ahLst/>
                  <a:cxnLst/>
                  <a:rect l="l" t="t" r="r" b="b"/>
                  <a:pathLst>
                    <a:path w="518" h="514" extrusionOk="0">
                      <a:moveTo>
                        <a:pt x="517" y="0"/>
                      </a:moveTo>
                      <a:cubicBezTo>
                        <a:pt x="475" y="0"/>
                        <a:pt x="415" y="60"/>
                        <a:pt x="382" y="79"/>
                      </a:cubicBezTo>
                      <a:cubicBezTo>
                        <a:pt x="331" y="116"/>
                        <a:pt x="275" y="144"/>
                        <a:pt x="219" y="172"/>
                      </a:cubicBezTo>
                      <a:cubicBezTo>
                        <a:pt x="150" y="209"/>
                        <a:pt x="80" y="242"/>
                        <a:pt x="24" y="292"/>
                      </a:cubicBezTo>
                      <a:cubicBezTo>
                        <a:pt x="15" y="298"/>
                        <a:pt x="6" y="307"/>
                        <a:pt x="6" y="316"/>
                      </a:cubicBezTo>
                      <a:cubicBezTo>
                        <a:pt x="1" y="330"/>
                        <a:pt x="6" y="344"/>
                        <a:pt x="11" y="358"/>
                      </a:cubicBezTo>
                      <a:cubicBezTo>
                        <a:pt x="29" y="410"/>
                        <a:pt x="62" y="455"/>
                        <a:pt x="103" y="493"/>
                      </a:cubicBezTo>
                      <a:cubicBezTo>
                        <a:pt x="112" y="502"/>
                        <a:pt x="122" y="511"/>
                        <a:pt x="131" y="511"/>
                      </a:cubicBezTo>
                      <a:cubicBezTo>
                        <a:pt x="137" y="513"/>
                        <a:pt x="144" y="514"/>
                        <a:pt x="150" y="514"/>
                      </a:cubicBezTo>
                      <a:cubicBezTo>
                        <a:pt x="176" y="514"/>
                        <a:pt x="200" y="499"/>
                        <a:pt x="219" y="483"/>
                      </a:cubicBezTo>
                      <a:cubicBezTo>
                        <a:pt x="290" y="419"/>
                        <a:pt x="350" y="339"/>
                        <a:pt x="397" y="256"/>
                      </a:cubicBezTo>
                      <a:cubicBezTo>
                        <a:pt x="419" y="214"/>
                        <a:pt x="443" y="167"/>
                        <a:pt x="462" y="125"/>
                      </a:cubicBezTo>
                      <a:cubicBezTo>
                        <a:pt x="481" y="88"/>
                        <a:pt x="513" y="41"/>
                        <a:pt x="5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6" name="Google Shape;1516;p32"/>
                <p:cNvSpPr/>
                <p:nvPr/>
              </p:nvSpPr>
              <p:spPr>
                <a:xfrm rot="3203893">
                  <a:off x="8497873" y="1916651"/>
                  <a:ext cx="642497" cy="237519"/>
                </a:xfrm>
                <a:custGeom>
                  <a:avLst/>
                  <a:gdLst/>
                  <a:ahLst/>
                  <a:cxnLst/>
                  <a:rect l="l" t="t" r="r" b="b"/>
                  <a:pathLst>
                    <a:path w="638" h="273" extrusionOk="0">
                      <a:moveTo>
                        <a:pt x="111" y="1"/>
                      </a:moveTo>
                      <a:cubicBezTo>
                        <a:pt x="97" y="1"/>
                        <a:pt x="84" y="1"/>
                        <a:pt x="71" y="3"/>
                      </a:cubicBezTo>
                      <a:cubicBezTo>
                        <a:pt x="56" y="3"/>
                        <a:pt x="47" y="9"/>
                        <a:pt x="38" y="13"/>
                      </a:cubicBezTo>
                      <a:cubicBezTo>
                        <a:pt x="28" y="22"/>
                        <a:pt x="24" y="36"/>
                        <a:pt x="19" y="50"/>
                      </a:cubicBezTo>
                      <a:cubicBezTo>
                        <a:pt x="6" y="101"/>
                        <a:pt x="0" y="157"/>
                        <a:pt x="15" y="213"/>
                      </a:cubicBezTo>
                      <a:cubicBezTo>
                        <a:pt x="15" y="226"/>
                        <a:pt x="19" y="236"/>
                        <a:pt x="24" y="245"/>
                      </a:cubicBezTo>
                      <a:cubicBezTo>
                        <a:pt x="43" y="273"/>
                        <a:pt x="80" y="273"/>
                        <a:pt x="112" y="273"/>
                      </a:cubicBezTo>
                      <a:cubicBezTo>
                        <a:pt x="210" y="264"/>
                        <a:pt x="303" y="236"/>
                        <a:pt x="391" y="194"/>
                      </a:cubicBezTo>
                      <a:cubicBezTo>
                        <a:pt x="433" y="176"/>
                        <a:pt x="480" y="157"/>
                        <a:pt x="521" y="133"/>
                      </a:cubicBezTo>
                      <a:cubicBezTo>
                        <a:pt x="558" y="110"/>
                        <a:pt x="609" y="92"/>
                        <a:pt x="637" y="64"/>
                      </a:cubicBezTo>
                      <a:cubicBezTo>
                        <a:pt x="619" y="48"/>
                        <a:pt x="583" y="46"/>
                        <a:pt x="550" y="46"/>
                      </a:cubicBezTo>
                      <a:cubicBezTo>
                        <a:pt x="535" y="46"/>
                        <a:pt x="520" y="46"/>
                        <a:pt x="508" y="46"/>
                      </a:cubicBezTo>
                      <a:cubicBezTo>
                        <a:pt x="499" y="46"/>
                        <a:pt x="491" y="46"/>
                        <a:pt x="485" y="45"/>
                      </a:cubicBezTo>
                      <a:cubicBezTo>
                        <a:pt x="419" y="41"/>
                        <a:pt x="358" y="36"/>
                        <a:pt x="298" y="26"/>
                      </a:cubicBezTo>
                      <a:cubicBezTo>
                        <a:pt x="237" y="15"/>
                        <a:pt x="173" y="1"/>
                        <a:pt x="1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17" name="Google Shape;1517;p32"/>
              <p:cNvGrpSpPr/>
              <p:nvPr/>
            </p:nvGrpSpPr>
            <p:grpSpPr>
              <a:xfrm rot="10800000">
                <a:off x="-2291254" y="2282166"/>
                <a:ext cx="933852" cy="1255433"/>
                <a:chOff x="8358384" y="1610245"/>
                <a:chExt cx="1106329" cy="1487304"/>
              </a:xfrm>
            </p:grpSpPr>
            <p:sp>
              <p:nvSpPr>
                <p:cNvPr id="1518" name="Google Shape;1518;p32"/>
                <p:cNvSpPr/>
                <p:nvPr/>
              </p:nvSpPr>
              <p:spPr>
                <a:xfrm rot="9523073">
                  <a:off x="8975683" y="1639521"/>
                  <a:ext cx="275853" cy="609527"/>
                </a:xfrm>
                <a:custGeom>
                  <a:avLst/>
                  <a:gdLst/>
                  <a:ahLst/>
                  <a:cxnLst/>
                  <a:rect l="l" t="t" r="r" b="b"/>
                  <a:pathLst>
                    <a:path w="317" h="636" extrusionOk="0">
                      <a:moveTo>
                        <a:pt x="297" y="1"/>
                      </a:moveTo>
                      <a:cubicBezTo>
                        <a:pt x="260" y="20"/>
                        <a:pt x="237" y="104"/>
                        <a:pt x="218" y="136"/>
                      </a:cubicBezTo>
                      <a:cubicBezTo>
                        <a:pt x="190" y="192"/>
                        <a:pt x="153" y="243"/>
                        <a:pt x="121" y="293"/>
                      </a:cubicBezTo>
                      <a:cubicBezTo>
                        <a:pt x="78" y="359"/>
                        <a:pt x="33" y="419"/>
                        <a:pt x="5" y="488"/>
                      </a:cubicBezTo>
                      <a:cubicBezTo>
                        <a:pt x="0" y="503"/>
                        <a:pt x="0" y="512"/>
                        <a:pt x="0" y="526"/>
                      </a:cubicBezTo>
                      <a:cubicBezTo>
                        <a:pt x="5" y="540"/>
                        <a:pt x="14" y="550"/>
                        <a:pt x="23" y="559"/>
                      </a:cubicBezTo>
                      <a:cubicBezTo>
                        <a:pt x="65" y="591"/>
                        <a:pt x="116" y="619"/>
                        <a:pt x="172" y="634"/>
                      </a:cubicBezTo>
                      <a:cubicBezTo>
                        <a:pt x="181" y="634"/>
                        <a:pt x="188" y="635"/>
                        <a:pt x="196" y="635"/>
                      </a:cubicBezTo>
                      <a:cubicBezTo>
                        <a:pt x="200" y="635"/>
                        <a:pt x="204" y="635"/>
                        <a:pt x="209" y="634"/>
                      </a:cubicBezTo>
                      <a:cubicBezTo>
                        <a:pt x="237" y="628"/>
                        <a:pt x="256" y="596"/>
                        <a:pt x="265" y="563"/>
                      </a:cubicBezTo>
                      <a:cubicBezTo>
                        <a:pt x="297" y="475"/>
                        <a:pt x="312" y="377"/>
                        <a:pt x="316" y="280"/>
                      </a:cubicBezTo>
                      <a:cubicBezTo>
                        <a:pt x="316" y="233"/>
                        <a:pt x="316" y="182"/>
                        <a:pt x="312" y="136"/>
                      </a:cubicBezTo>
                      <a:cubicBezTo>
                        <a:pt x="312" y="94"/>
                        <a:pt x="312" y="38"/>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9" name="Google Shape;1519;p32"/>
                <p:cNvSpPr/>
                <p:nvPr/>
              </p:nvSpPr>
              <p:spPr>
                <a:xfrm rot="3203863">
                  <a:off x="8766272" y="2358227"/>
                  <a:ext cx="296732" cy="532466"/>
                </a:xfrm>
                <a:custGeom>
                  <a:avLst/>
                  <a:gdLst/>
                  <a:ahLst/>
                  <a:cxnLst/>
                  <a:rect l="l" t="t" r="r" b="b"/>
                  <a:pathLst>
                    <a:path w="341" h="612" extrusionOk="0">
                      <a:moveTo>
                        <a:pt x="15" y="1"/>
                      </a:moveTo>
                      <a:cubicBezTo>
                        <a:pt x="1" y="38"/>
                        <a:pt x="29" y="117"/>
                        <a:pt x="33" y="159"/>
                      </a:cubicBezTo>
                      <a:cubicBezTo>
                        <a:pt x="43" y="220"/>
                        <a:pt x="48" y="280"/>
                        <a:pt x="48" y="345"/>
                      </a:cubicBezTo>
                      <a:cubicBezTo>
                        <a:pt x="52" y="419"/>
                        <a:pt x="52" y="499"/>
                        <a:pt x="71" y="568"/>
                      </a:cubicBezTo>
                      <a:cubicBezTo>
                        <a:pt x="76" y="582"/>
                        <a:pt x="80" y="591"/>
                        <a:pt x="89" y="600"/>
                      </a:cubicBezTo>
                      <a:cubicBezTo>
                        <a:pt x="99" y="610"/>
                        <a:pt x="113" y="610"/>
                        <a:pt x="127" y="610"/>
                      </a:cubicBezTo>
                      <a:cubicBezTo>
                        <a:pt x="136" y="611"/>
                        <a:pt x="145" y="611"/>
                        <a:pt x="155" y="611"/>
                      </a:cubicBezTo>
                      <a:cubicBezTo>
                        <a:pt x="201" y="611"/>
                        <a:pt x="247" y="602"/>
                        <a:pt x="290" y="582"/>
                      </a:cubicBezTo>
                      <a:cubicBezTo>
                        <a:pt x="303" y="578"/>
                        <a:pt x="312" y="572"/>
                        <a:pt x="322" y="563"/>
                      </a:cubicBezTo>
                      <a:cubicBezTo>
                        <a:pt x="340" y="540"/>
                        <a:pt x="336" y="503"/>
                        <a:pt x="327" y="475"/>
                      </a:cubicBezTo>
                      <a:cubicBezTo>
                        <a:pt x="299" y="382"/>
                        <a:pt x="252" y="299"/>
                        <a:pt x="196" y="220"/>
                      </a:cubicBezTo>
                      <a:cubicBezTo>
                        <a:pt x="168" y="177"/>
                        <a:pt x="140" y="140"/>
                        <a:pt x="108" y="104"/>
                      </a:cubicBezTo>
                      <a:cubicBezTo>
                        <a:pt x="80" y="70"/>
                        <a:pt x="52" y="24"/>
                        <a:pt x="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0" name="Google Shape;1520;p32"/>
                <p:cNvSpPr/>
                <p:nvPr/>
              </p:nvSpPr>
              <p:spPr>
                <a:xfrm rot="3203863">
                  <a:off x="8605281" y="2108004"/>
                  <a:ext cx="275848" cy="553347"/>
                </a:xfrm>
                <a:custGeom>
                  <a:avLst/>
                  <a:gdLst/>
                  <a:ahLst/>
                  <a:cxnLst/>
                  <a:rect l="l" t="t" r="r" b="b"/>
                  <a:pathLst>
                    <a:path w="317" h="636" extrusionOk="0">
                      <a:moveTo>
                        <a:pt x="297" y="1"/>
                      </a:moveTo>
                      <a:cubicBezTo>
                        <a:pt x="260" y="20"/>
                        <a:pt x="237" y="104"/>
                        <a:pt x="218" y="136"/>
                      </a:cubicBezTo>
                      <a:cubicBezTo>
                        <a:pt x="190" y="192"/>
                        <a:pt x="153" y="243"/>
                        <a:pt x="121" y="293"/>
                      </a:cubicBezTo>
                      <a:cubicBezTo>
                        <a:pt x="78" y="359"/>
                        <a:pt x="33" y="419"/>
                        <a:pt x="5" y="488"/>
                      </a:cubicBezTo>
                      <a:cubicBezTo>
                        <a:pt x="0" y="503"/>
                        <a:pt x="0" y="512"/>
                        <a:pt x="0" y="526"/>
                      </a:cubicBezTo>
                      <a:cubicBezTo>
                        <a:pt x="5" y="540"/>
                        <a:pt x="14" y="550"/>
                        <a:pt x="23" y="559"/>
                      </a:cubicBezTo>
                      <a:cubicBezTo>
                        <a:pt x="65" y="591"/>
                        <a:pt x="116" y="619"/>
                        <a:pt x="172" y="634"/>
                      </a:cubicBezTo>
                      <a:cubicBezTo>
                        <a:pt x="181" y="634"/>
                        <a:pt x="188" y="635"/>
                        <a:pt x="196" y="635"/>
                      </a:cubicBezTo>
                      <a:cubicBezTo>
                        <a:pt x="200" y="635"/>
                        <a:pt x="204" y="635"/>
                        <a:pt x="209" y="634"/>
                      </a:cubicBezTo>
                      <a:cubicBezTo>
                        <a:pt x="237" y="628"/>
                        <a:pt x="256" y="596"/>
                        <a:pt x="265" y="563"/>
                      </a:cubicBezTo>
                      <a:cubicBezTo>
                        <a:pt x="297" y="475"/>
                        <a:pt x="312" y="377"/>
                        <a:pt x="316" y="280"/>
                      </a:cubicBezTo>
                      <a:cubicBezTo>
                        <a:pt x="316" y="233"/>
                        <a:pt x="316" y="182"/>
                        <a:pt x="312" y="136"/>
                      </a:cubicBezTo>
                      <a:cubicBezTo>
                        <a:pt x="312" y="94"/>
                        <a:pt x="312" y="38"/>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1" name="Google Shape;1521;p32"/>
                <p:cNvSpPr/>
                <p:nvPr/>
              </p:nvSpPr>
              <p:spPr>
                <a:xfrm rot="3203834">
                  <a:off x="8435364" y="1943478"/>
                  <a:ext cx="563906" cy="475373"/>
                </a:xfrm>
                <a:custGeom>
                  <a:avLst/>
                  <a:gdLst/>
                  <a:ahLst/>
                  <a:cxnLst/>
                  <a:rect l="l" t="t" r="r" b="b"/>
                  <a:pathLst>
                    <a:path w="518" h="514" extrusionOk="0">
                      <a:moveTo>
                        <a:pt x="517" y="0"/>
                      </a:moveTo>
                      <a:cubicBezTo>
                        <a:pt x="475" y="0"/>
                        <a:pt x="415" y="60"/>
                        <a:pt x="382" y="79"/>
                      </a:cubicBezTo>
                      <a:cubicBezTo>
                        <a:pt x="331" y="116"/>
                        <a:pt x="275" y="144"/>
                        <a:pt x="219" y="172"/>
                      </a:cubicBezTo>
                      <a:cubicBezTo>
                        <a:pt x="150" y="209"/>
                        <a:pt x="80" y="242"/>
                        <a:pt x="24" y="292"/>
                      </a:cubicBezTo>
                      <a:cubicBezTo>
                        <a:pt x="15" y="298"/>
                        <a:pt x="6" y="307"/>
                        <a:pt x="6" y="316"/>
                      </a:cubicBezTo>
                      <a:cubicBezTo>
                        <a:pt x="1" y="330"/>
                        <a:pt x="6" y="344"/>
                        <a:pt x="11" y="358"/>
                      </a:cubicBezTo>
                      <a:cubicBezTo>
                        <a:pt x="29" y="410"/>
                        <a:pt x="62" y="455"/>
                        <a:pt x="103" y="493"/>
                      </a:cubicBezTo>
                      <a:cubicBezTo>
                        <a:pt x="112" y="502"/>
                        <a:pt x="122" y="511"/>
                        <a:pt x="131" y="511"/>
                      </a:cubicBezTo>
                      <a:cubicBezTo>
                        <a:pt x="137" y="513"/>
                        <a:pt x="144" y="514"/>
                        <a:pt x="150" y="514"/>
                      </a:cubicBezTo>
                      <a:cubicBezTo>
                        <a:pt x="176" y="514"/>
                        <a:pt x="200" y="499"/>
                        <a:pt x="219" y="483"/>
                      </a:cubicBezTo>
                      <a:cubicBezTo>
                        <a:pt x="290" y="419"/>
                        <a:pt x="350" y="339"/>
                        <a:pt x="397" y="256"/>
                      </a:cubicBezTo>
                      <a:cubicBezTo>
                        <a:pt x="419" y="214"/>
                        <a:pt x="443" y="167"/>
                        <a:pt x="462" y="125"/>
                      </a:cubicBezTo>
                      <a:cubicBezTo>
                        <a:pt x="481" y="88"/>
                        <a:pt x="513" y="41"/>
                        <a:pt x="5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2" name="Google Shape;1522;p32"/>
                <p:cNvSpPr/>
                <p:nvPr/>
              </p:nvSpPr>
              <p:spPr>
                <a:xfrm rot="3203828">
                  <a:off x="8457205" y="1892116"/>
                  <a:ext cx="732191" cy="237523"/>
                </a:xfrm>
                <a:custGeom>
                  <a:avLst/>
                  <a:gdLst/>
                  <a:ahLst/>
                  <a:cxnLst/>
                  <a:rect l="l" t="t" r="r" b="b"/>
                  <a:pathLst>
                    <a:path w="638" h="273" extrusionOk="0">
                      <a:moveTo>
                        <a:pt x="111" y="1"/>
                      </a:moveTo>
                      <a:cubicBezTo>
                        <a:pt x="97" y="1"/>
                        <a:pt x="84" y="1"/>
                        <a:pt x="71" y="3"/>
                      </a:cubicBezTo>
                      <a:cubicBezTo>
                        <a:pt x="56" y="3"/>
                        <a:pt x="47" y="9"/>
                        <a:pt x="38" y="13"/>
                      </a:cubicBezTo>
                      <a:cubicBezTo>
                        <a:pt x="28" y="22"/>
                        <a:pt x="24" y="36"/>
                        <a:pt x="19" y="50"/>
                      </a:cubicBezTo>
                      <a:cubicBezTo>
                        <a:pt x="6" y="101"/>
                        <a:pt x="0" y="157"/>
                        <a:pt x="15" y="213"/>
                      </a:cubicBezTo>
                      <a:cubicBezTo>
                        <a:pt x="15" y="226"/>
                        <a:pt x="19" y="236"/>
                        <a:pt x="24" y="245"/>
                      </a:cubicBezTo>
                      <a:cubicBezTo>
                        <a:pt x="43" y="273"/>
                        <a:pt x="80" y="273"/>
                        <a:pt x="112" y="273"/>
                      </a:cubicBezTo>
                      <a:cubicBezTo>
                        <a:pt x="210" y="264"/>
                        <a:pt x="303" y="236"/>
                        <a:pt x="391" y="194"/>
                      </a:cubicBezTo>
                      <a:cubicBezTo>
                        <a:pt x="433" y="176"/>
                        <a:pt x="480" y="157"/>
                        <a:pt x="521" y="133"/>
                      </a:cubicBezTo>
                      <a:cubicBezTo>
                        <a:pt x="558" y="110"/>
                        <a:pt x="609" y="92"/>
                        <a:pt x="637" y="64"/>
                      </a:cubicBezTo>
                      <a:cubicBezTo>
                        <a:pt x="619" y="48"/>
                        <a:pt x="583" y="46"/>
                        <a:pt x="550" y="46"/>
                      </a:cubicBezTo>
                      <a:cubicBezTo>
                        <a:pt x="535" y="46"/>
                        <a:pt x="520" y="46"/>
                        <a:pt x="508" y="46"/>
                      </a:cubicBezTo>
                      <a:cubicBezTo>
                        <a:pt x="499" y="46"/>
                        <a:pt x="491" y="46"/>
                        <a:pt x="485" y="45"/>
                      </a:cubicBezTo>
                      <a:cubicBezTo>
                        <a:pt x="419" y="41"/>
                        <a:pt x="358" y="36"/>
                        <a:pt x="298" y="26"/>
                      </a:cubicBezTo>
                      <a:cubicBezTo>
                        <a:pt x="237" y="15"/>
                        <a:pt x="173" y="1"/>
                        <a:pt x="1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3" name="Google Shape;1523;p32"/>
                <p:cNvSpPr/>
                <p:nvPr/>
              </p:nvSpPr>
              <p:spPr>
                <a:xfrm rot="2700045">
                  <a:off x="8801470" y="2504253"/>
                  <a:ext cx="590427" cy="450524"/>
                </a:xfrm>
                <a:custGeom>
                  <a:avLst/>
                  <a:gdLst/>
                  <a:ahLst/>
                  <a:cxnLst/>
                  <a:rect l="l" t="t" r="r" b="b"/>
                  <a:pathLst>
                    <a:path w="549" h="490" extrusionOk="0">
                      <a:moveTo>
                        <a:pt x="1" y="0"/>
                      </a:moveTo>
                      <a:cubicBezTo>
                        <a:pt x="1" y="43"/>
                        <a:pt x="65" y="93"/>
                        <a:pt x="89" y="127"/>
                      </a:cubicBezTo>
                      <a:cubicBezTo>
                        <a:pt x="126" y="177"/>
                        <a:pt x="163" y="228"/>
                        <a:pt x="196" y="284"/>
                      </a:cubicBezTo>
                      <a:cubicBezTo>
                        <a:pt x="233" y="350"/>
                        <a:pt x="270" y="414"/>
                        <a:pt x="325" y="470"/>
                      </a:cubicBezTo>
                      <a:cubicBezTo>
                        <a:pt x="335" y="475"/>
                        <a:pt x="344" y="484"/>
                        <a:pt x="353" y="489"/>
                      </a:cubicBezTo>
                      <a:cubicBezTo>
                        <a:pt x="368" y="489"/>
                        <a:pt x="381" y="484"/>
                        <a:pt x="396" y="479"/>
                      </a:cubicBezTo>
                      <a:cubicBezTo>
                        <a:pt x="441" y="451"/>
                        <a:pt x="488" y="419"/>
                        <a:pt x="521" y="372"/>
                      </a:cubicBezTo>
                      <a:cubicBezTo>
                        <a:pt x="531" y="363"/>
                        <a:pt x="535" y="354"/>
                        <a:pt x="540" y="344"/>
                      </a:cubicBezTo>
                      <a:cubicBezTo>
                        <a:pt x="549" y="312"/>
                        <a:pt x="525" y="284"/>
                        <a:pt x="503" y="260"/>
                      </a:cubicBezTo>
                      <a:cubicBezTo>
                        <a:pt x="433" y="191"/>
                        <a:pt x="349" y="140"/>
                        <a:pt x="261" y="99"/>
                      </a:cubicBezTo>
                      <a:cubicBezTo>
                        <a:pt x="218" y="80"/>
                        <a:pt x="173" y="61"/>
                        <a:pt x="126" y="43"/>
                      </a:cubicBezTo>
                      <a:cubicBezTo>
                        <a:pt x="89" y="28"/>
                        <a:pt x="38"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4" name="Google Shape;1524;p32"/>
                <p:cNvSpPr/>
                <p:nvPr/>
              </p:nvSpPr>
              <p:spPr>
                <a:xfrm rot="4994073">
                  <a:off x="8873641" y="2112142"/>
                  <a:ext cx="380009" cy="329907"/>
                </a:xfrm>
                <a:custGeom>
                  <a:avLst/>
                  <a:gdLst/>
                  <a:ahLst/>
                  <a:cxnLst/>
                  <a:rect l="l" t="t" r="r" b="b"/>
                  <a:pathLst>
                    <a:path w="304" h="225" extrusionOk="0">
                      <a:moveTo>
                        <a:pt x="142" y="1"/>
                      </a:moveTo>
                      <a:cubicBezTo>
                        <a:pt x="126" y="1"/>
                        <a:pt x="110" y="3"/>
                        <a:pt x="93" y="8"/>
                      </a:cubicBezTo>
                      <a:cubicBezTo>
                        <a:pt x="76" y="12"/>
                        <a:pt x="38" y="17"/>
                        <a:pt x="29" y="36"/>
                      </a:cubicBezTo>
                      <a:cubicBezTo>
                        <a:pt x="1" y="83"/>
                        <a:pt x="61" y="143"/>
                        <a:pt x="89" y="166"/>
                      </a:cubicBezTo>
                      <a:cubicBezTo>
                        <a:pt x="121" y="194"/>
                        <a:pt x="159" y="212"/>
                        <a:pt x="196" y="218"/>
                      </a:cubicBezTo>
                      <a:cubicBezTo>
                        <a:pt x="209" y="221"/>
                        <a:pt x="222" y="224"/>
                        <a:pt x="235" y="224"/>
                      </a:cubicBezTo>
                      <a:cubicBezTo>
                        <a:pt x="241" y="224"/>
                        <a:pt x="246" y="224"/>
                        <a:pt x="252" y="222"/>
                      </a:cubicBezTo>
                      <a:cubicBezTo>
                        <a:pt x="271" y="218"/>
                        <a:pt x="289" y="203"/>
                        <a:pt x="299" y="184"/>
                      </a:cubicBezTo>
                      <a:cubicBezTo>
                        <a:pt x="303" y="175"/>
                        <a:pt x="303" y="156"/>
                        <a:pt x="303" y="143"/>
                      </a:cubicBezTo>
                      <a:cubicBezTo>
                        <a:pt x="293" y="78"/>
                        <a:pt x="243" y="17"/>
                        <a:pt x="177" y="4"/>
                      </a:cubicBezTo>
                      <a:cubicBezTo>
                        <a:pt x="165" y="2"/>
                        <a:pt x="154" y="1"/>
                        <a:pt x="1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nvGrpSpPr>
          <p:cNvPr id="1525" name="Google Shape;1525;p32"/>
          <p:cNvGrpSpPr/>
          <p:nvPr/>
        </p:nvGrpSpPr>
        <p:grpSpPr>
          <a:xfrm>
            <a:off x="323662" y="2898493"/>
            <a:ext cx="8726825" cy="2115580"/>
            <a:chOff x="323661" y="2173869"/>
            <a:chExt cx="8726825" cy="1586685"/>
          </a:xfrm>
        </p:grpSpPr>
        <p:grpSp>
          <p:nvGrpSpPr>
            <p:cNvPr id="1526" name="Google Shape;1526;p32"/>
            <p:cNvGrpSpPr/>
            <p:nvPr/>
          </p:nvGrpSpPr>
          <p:grpSpPr>
            <a:xfrm>
              <a:off x="323661" y="2173869"/>
              <a:ext cx="480462" cy="432409"/>
              <a:chOff x="3828925" y="3986442"/>
              <a:chExt cx="341577" cy="307414"/>
            </a:xfrm>
          </p:grpSpPr>
          <p:sp>
            <p:nvSpPr>
              <p:cNvPr id="1527" name="Google Shape;1527;p32"/>
              <p:cNvSpPr/>
              <p:nvPr/>
            </p:nvSpPr>
            <p:spPr>
              <a:xfrm>
                <a:off x="3828925" y="3986442"/>
                <a:ext cx="341577" cy="307414"/>
              </a:xfrm>
              <a:custGeom>
                <a:avLst/>
                <a:gdLst/>
                <a:ahLst/>
                <a:cxnLst/>
                <a:rect l="l" t="t" r="r" b="b"/>
                <a:pathLst>
                  <a:path w="7179" h="6461" extrusionOk="0">
                    <a:moveTo>
                      <a:pt x="2032" y="1"/>
                    </a:moveTo>
                    <a:cubicBezTo>
                      <a:pt x="1981" y="1"/>
                      <a:pt x="1944" y="24"/>
                      <a:pt x="1916" y="66"/>
                    </a:cubicBezTo>
                    <a:cubicBezTo>
                      <a:pt x="1902" y="94"/>
                      <a:pt x="1893" y="122"/>
                      <a:pt x="1888" y="150"/>
                    </a:cubicBezTo>
                    <a:cubicBezTo>
                      <a:pt x="1865" y="262"/>
                      <a:pt x="1842" y="373"/>
                      <a:pt x="1827" y="485"/>
                    </a:cubicBezTo>
                    <a:cubicBezTo>
                      <a:pt x="1818" y="582"/>
                      <a:pt x="1814" y="684"/>
                      <a:pt x="1827" y="782"/>
                    </a:cubicBezTo>
                    <a:cubicBezTo>
                      <a:pt x="1861" y="1019"/>
                      <a:pt x="1967" y="1219"/>
                      <a:pt x="2140" y="1391"/>
                    </a:cubicBezTo>
                    <a:cubicBezTo>
                      <a:pt x="2213" y="1465"/>
                      <a:pt x="2292" y="1535"/>
                      <a:pt x="2376" y="1600"/>
                    </a:cubicBezTo>
                    <a:cubicBezTo>
                      <a:pt x="2516" y="1712"/>
                      <a:pt x="2655" y="1819"/>
                      <a:pt x="2794" y="1925"/>
                    </a:cubicBezTo>
                    <a:cubicBezTo>
                      <a:pt x="2855" y="1972"/>
                      <a:pt x="2915" y="2019"/>
                      <a:pt x="2966" y="2075"/>
                    </a:cubicBezTo>
                    <a:cubicBezTo>
                      <a:pt x="2976" y="2084"/>
                      <a:pt x="2990" y="2098"/>
                      <a:pt x="2999" y="2111"/>
                    </a:cubicBezTo>
                    <a:lnTo>
                      <a:pt x="2999" y="2120"/>
                    </a:lnTo>
                    <a:cubicBezTo>
                      <a:pt x="2995" y="2124"/>
                      <a:pt x="2992" y="2128"/>
                      <a:pt x="2989" y="2128"/>
                    </a:cubicBezTo>
                    <a:cubicBezTo>
                      <a:pt x="2988" y="2128"/>
                      <a:pt x="2986" y="2127"/>
                      <a:pt x="2985" y="2126"/>
                    </a:cubicBezTo>
                    <a:cubicBezTo>
                      <a:pt x="2957" y="2120"/>
                      <a:pt x="2929" y="2116"/>
                      <a:pt x="2902" y="2107"/>
                    </a:cubicBezTo>
                    <a:cubicBezTo>
                      <a:pt x="2683" y="2051"/>
                      <a:pt x="2460" y="1995"/>
                      <a:pt x="2232" y="1976"/>
                    </a:cubicBezTo>
                    <a:cubicBezTo>
                      <a:pt x="2125" y="1968"/>
                      <a:pt x="2018" y="1963"/>
                      <a:pt x="1902" y="1953"/>
                    </a:cubicBezTo>
                    <a:cubicBezTo>
                      <a:pt x="1809" y="1963"/>
                      <a:pt x="1711" y="1963"/>
                      <a:pt x="1614" y="1972"/>
                    </a:cubicBezTo>
                    <a:cubicBezTo>
                      <a:pt x="1492" y="1987"/>
                      <a:pt x="1372" y="2004"/>
                      <a:pt x="1247" y="2023"/>
                    </a:cubicBezTo>
                    <a:cubicBezTo>
                      <a:pt x="1074" y="2047"/>
                      <a:pt x="907" y="2088"/>
                      <a:pt x="745" y="2154"/>
                    </a:cubicBezTo>
                    <a:cubicBezTo>
                      <a:pt x="694" y="2172"/>
                      <a:pt x="647" y="2191"/>
                      <a:pt x="595" y="2204"/>
                    </a:cubicBezTo>
                    <a:cubicBezTo>
                      <a:pt x="428" y="2255"/>
                      <a:pt x="261" y="2302"/>
                      <a:pt x="89" y="2330"/>
                    </a:cubicBezTo>
                    <a:cubicBezTo>
                      <a:pt x="65" y="2335"/>
                      <a:pt x="48" y="2339"/>
                      <a:pt x="29" y="2344"/>
                    </a:cubicBezTo>
                    <a:cubicBezTo>
                      <a:pt x="10" y="2349"/>
                      <a:pt x="1" y="2362"/>
                      <a:pt x="5" y="2381"/>
                    </a:cubicBezTo>
                    <a:cubicBezTo>
                      <a:pt x="14" y="2405"/>
                      <a:pt x="20" y="2423"/>
                      <a:pt x="29" y="2446"/>
                    </a:cubicBezTo>
                    <a:cubicBezTo>
                      <a:pt x="61" y="2521"/>
                      <a:pt x="103" y="2590"/>
                      <a:pt x="154" y="2656"/>
                    </a:cubicBezTo>
                    <a:cubicBezTo>
                      <a:pt x="196" y="2712"/>
                      <a:pt x="247" y="2753"/>
                      <a:pt x="308" y="2781"/>
                    </a:cubicBezTo>
                    <a:cubicBezTo>
                      <a:pt x="410" y="2823"/>
                      <a:pt x="516" y="2856"/>
                      <a:pt x="628" y="2873"/>
                    </a:cubicBezTo>
                    <a:cubicBezTo>
                      <a:pt x="758" y="2892"/>
                      <a:pt x="889" y="2920"/>
                      <a:pt x="1014" y="2948"/>
                    </a:cubicBezTo>
                    <a:cubicBezTo>
                      <a:pt x="1232" y="3000"/>
                      <a:pt x="1442" y="3060"/>
                      <a:pt x="1655" y="3125"/>
                    </a:cubicBezTo>
                    <a:cubicBezTo>
                      <a:pt x="2013" y="3232"/>
                      <a:pt x="2385" y="3287"/>
                      <a:pt x="2762" y="3287"/>
                    </a:cubicBezTo>
                    <a:lnTo>
                      <a:pt x="2855" y="3287"/>
                    </a:lnTo>
                    <a:cubicBezTo>
                      <a:pt x="2865" y="3287"/>
                      <a:pt x="2874" y="3287"/>
                      <a:pt x="2883" y="3292"/>
                    </a:cubicBezTo>
                    <a:cubicBezTo>
                      <a:pt x="2897" y="3292"/>
                      <a:pt x="2902" y="3306"/>
                      <a:pt x="2893" y="3315"/>
                    </a:cubicBezTo>
                    <a:cubicBezTo>
                      <a:pt x="2855" y="3358"/>
                      <a:pt x="2818" y="3399"/>
                      <a:pt x="2786" y="3441"/>
                    </a:cubicBezTo>
                    <a:cubicBezTo>
                      <a:pt x="2636" y="3604"/>
                      <a:pt x="2497" y="3772"/>
                      <a:pt x="2372" y="3952"/>
                    </a:cubicBezTo>
                    <a:cubicBezTo>
                      <a:pt x="2279" y="4087"/>
                      <a:pt x="2195" y="4227"/>
                      <a:pt x="2134" y="4385"/>
                    </a:cubicBezTo>
                    <a:cubicBezTo>
                      <a:pt x="2088" y="4510"/>
                      <a:pt x="2069" y="4645"/>
                      <a:pt x="2069" y="4780"/>
                    </a:cubicBezTo>
                    <a:cubicBezTo>
                      <a:pt x="2074" y="4901"/>
                      <a:pt x="2093" y="5021"/>
                      <a:pt x="2125" y="5143"/>
                    </a:cubicBezTo>
                    <a:cubicBezTo>
                      <a:pt x="2162" y="5278"/>
                      <a:pt x="2200" y="5407"/>
                      <a:pt x="2241" y="5542"/>
                    </a:cubicBezTo>
                    <a:cubicBezTo>
                      <a:pt x="2283" y="5682"/>
                      <a:pt x="2316" y="5826"/>
                      <a:pt x="2307" y="5975"/>
                    </a:cubicBezTo>
                    <a:cubicBezTo>
                      <a:pt x="2301" y="6035"/>
                      <a:pt x="2292" y="6096"/>
                      <a:pt x="2283" y="6156"/>
                    </a:cubicBezTo>
                    <a:cubicBezTo>
                      <a:pt x="2279" y="6221"/>
                      <a:pt x="2264" y="6286"/>
                      <a:pt x="2264" y="6356"/>
                    </a:cubicBezTo>
                    <a:cubicBezTo>
                      <a:pt x="2264" y="6420"/>
                      <a:pt x="2306" y="6460"/>
                      <a:pt x="2361" y="6460"/>
                    </a:cubicBezTo>
                    <a:cubicBezTo>
                      <a:pt x="2378" y="6460"/>
                      <a:pt x="2395" y="6457"/>
                      <a:pt x="2413" y="6449"/>
                    </a:cubicBezTo>
                    <a:cubicBezTo>
                      <a:pt x="2432" y="6439"/>
                      <a:pt x="2451" y="6430"/>
                      <a:pt x="2469" y="6416"/>
                    </a:cubicBezTo>
                    <a:cubicBezTo>
                      <a:pt x="2627" y="6300"/>
                      <a:pt x="2781" y="6179"/>
                      <a:pt x="2910" y="6035"/>
                    </a:cubicBezTo>
                    <a:cubicBezTo>
                      <a:pt x="2953" y="5989"/>
                      <a:pt x="2994" y="5942"/>
                      <a:pt x="3037" y="5896"/>
                    </a:cubicBezTo>
                    <a:cubicBezTo>
                      <a:pt x="3110" y="5812"/>
                      <a:pt x="3185" y="5724"/>
                      <a:pt x="3245" y="5626"/>
                    </a:cubicBezTo>
                    <a:cubicBezTo>
                      <a:pt x="3371" y="5422"/>
                      <a:pt x="3473" y="5208"/>
                      <a:pt x="3548" y="4980"/>
                    </a:cubicBezTo>
                    <a:cubicBezTo>
                      <a:pt x="3618" y="4752"/>
                      <a:pt x="3687" y="4525"/>
                      <a:pt x="3771" y="4302"/>
                    </a:cubicBezTo>
                    <a:cubicBezTo>
                      <a:pt x="3818" y="4180"/>
                      <a:pt x="3859" y="4055"/>
                      <a:pt x="3925" y="3943"/>
                    </a:cubicBezTo>
                    <a:cubicBezTo>
                      <a:pt x="3943" y="3911"/>
                      <a:pt x="3953" y="3894"/>
                      <a:pt x="3964" y="3894"/>
                    </a:cubicBezTo>
                    <a:cubicBezTo>
                      <a:pt x="3974" y="3894"/>
                      <a:pt x="3984" y="3911"/>
                      <a:pt x="4003" y="3943"/>
                    </a:cubicBezTo>
                    <a:cubicBezTo>
                      <a:pt x="4110" y="4111"/>
                      <a:pt x="4212" y="4278"/>
                      <a:pt x="4329" y="4446"/>
                    </a:cubicBezTo>
                    <a:cubicBezTo>
                      <a:pt x="4515" y="4714"/>
                      <a:pt x="4728" y="4965"/>
                      <a:pt x="4970" y="5194"/>
                    </a:cubicBezTo>
                    <a:cubicBezTo>
                      <a:pt x="5077" y="5287"/>
                      <a:pt x="5184" y="5375"/>
                      <a:pt x="5305" y="5450"/>
                    </a:cubicBezTo>
                    <a:cubicBezTo>
                      <a:pt x="5393" y="5505"/>
                      <a:pt x="5487" y="5542"/>
                      <a:pt x="5588" y="5570"/>
                    </a:cubicBezTo>
                    <a:cubicBezTo>
                      <a:pt x="5643" y="5586"/>
                      <a:pt x="5701" y="5591"/>
                      <a:pt x="5759" y="5591"/>
                    </a:cubicBezTo>
                    <a:cubicBezTo>
                      <a:pt x="5784" y="5591"/>
                      <a:pt x="5809" y="5590"/>
                      <a:pt x="5835" y="5589"/>
                    </a:cubicBezTo>
                    <a:cubicBezTo>
                      <a:pt x="5849" y="5585"/>
                      <a:pt x="5867" y="5579"/>
                      <a:pt x="5886" y="5575"/>
                    </a:cubicBezTo>
                    <a:cubicBezTo>
                      <a:pt x="5970" y="5547"/>
                      <a:pt x="6017" y="5478"/>
                      <a:pt x="5998" y="5389"/>
                    </a:cubicBezTo>
                    <a:cubicBezTo>
                      <a:pt x="5993" y="5351"/>
                      <a:pt x="5983" y="5315"/>
                      <a:pt x="5970" y="5282"/>
                    </a:cubicBezTo>
                    <a:cubicBezTo>
                      <a:pt x="5946" y="5231"/>
                      <a:pt x="5927" y="5180"/>
                      <a:pt x="5905" y="5133"/>
                    </a:cubicBezTo>
                    <a:cubicBezTo>
                      <a:pt x="5802" y="4943"/>
                      <a:pt x="5704" y="4748"/>
                      <a:pt x="5603" y="4557"/>
                    </a:cubicBezTo>
                    <a:cubicBezTo>
                      <a:pt x="5537" y="4435"/>
                      <a:pt x="5468" y="4315"/>
                      <a:pt x="5397" y="4199"/>
                    </a:cubicBezTo>
                    <a:cubicBezTo>
                      <a:pt x="5217" y="3883"/>
                      <a:pt x="5012" y="3581"/>
                      <a:pt x="4798" y="3287"/>
                    </a:cubicBezTo>
                    <a:cubicBezTo>
                      <a:pt x="4742" y="3214"/>
                      <a:pt x="4687" y="3135"/>
                      <a:pt x="4635" y="3060"/>
                    </a:cubicBezTo>
                    <a:cubicBezTo>
                      <a:pt x="4622" y="3041"/>
                      <a:pt x="4612" y="3027"/>
                      <a:pt x="4603" y="3008"/>
                    </a:cubicBezTo>
                    <a:cubicBezTo>
                      <a:pt x="4599" y="3004"/>
                      <a:pt x="4603" y="2995"/>
                      <a:pt x="4607" y="2991"/>
                    </a:cubicBezTo>
                    <a:cubicBezTo>
                      <a:pt x="4635" y="2985"/>
                      <a:pt x="4663" y="2981"/>
                      <a:pt x="4687" y="2981"/>
                    </a:cubicBezTo>
                    <a:lnTo>
                      <a:pt x="4877" y="2981"/>
                    </a:lnTo>
                    <a:cubicBezTo>
                      <a:pt x="4970" y="2981"/>
                      <a:pt x="5063" y="2967"/>
                      <a:pt x="5156" y="2957"/>
                    </a:cubicBezTo>
                    <a:cubicBezTo>
                      <a:pt x="5412" y="2920"/>
                      <a:pt x="5626" y="2809"/>
                      <a:pt x="5802" y="2622"/>
                    </a:cubicBezTo>
                    <a:cubicBezTo>
                      <a:pt x="5895" y="2530"/>
                      <a:pt x="5979" y="2427"/>
                      <a:pt x="6053" y="2321"/>
                    </a:cubicBezTo>
                    <a:cubicBezTo>
                      <a:pt x="6150" y="2186"/>
                      <a:pt x="6244" y="2047"/>
                      <a:pt x="6337" y="1912"/>
                    </a:cubicBezTo>
                    <a:cubicBezTo>
                      <a:pt x="6435" y="1781"/>
                      <a:pt x="6541" y="1656"/>
                      <a:pt x="6667" y="1554"/>
                    </a:cubicBezTo>
                    <a:cubicBezTo>
                      <a:pt x="6718" y="1517"/>
                      <a:pt x="6774" y="1479"/>
                      <a:pt x="6825" y="1442"/>
                    </a:cubicBezTo>
                    <a:cubicBezTo>
                      <a:pt x="6904" y="1391"/>
                      <a:pt x="6983" y="1339"/>
                      <a:pt x="7058" y="1284"/>
                    </a:cubicBezTo>
                    <a:cubicBezTo>
                      <a:pt x="7090" y="1266"/>
                      <a:pt x="7122" y="1242"/>
                      <a:pt x="7141" y="1210"/>
                    </a:cubicBezTo>
                    <a:cubicBezTo>
                      <a:pt x="7178" y="1144"/>
                      <a:pt x="7150" y="1079"/>
                      <a:pt x="7085" y="1056"/>
                    </a:cubicBezTo>
                    <a:cubicBezTo>
                      <a:pt x="7062" y="1048"/>
                      <a:pt x="7040" y="1044"/>
                      <a:pt x="7018" y="1044"/>
                    </a:cubicBezTo>
                    <a:cubicBezTo>
                      <a:pt x="7005" y="1044"/>
                      <a:pt x="6992" y="1045"/>
                      <a:pt x="6978" y="1047"/>
                    </a:cubicBezTo>
                    <a:cubicBezTo>
                      <a:pt x="6937" y="1052"/>
                      <a:pt x="6895" y="1056"/>
                      <a:pt x="6853" y="1060"/>
                    </a:cubicBezTo>
                    <a:cubicBezTo>
                      <a:pt x="6723" y="1079"/>
                      <a:pt x="6597" y="1094"/>
                      <a:pt x="6467" y="1112"/>
                    </a:cubicBezTo>
                    <a:cubicBezTo>
                      <a:pt x="6341" y="1126"/>
                      <a:pt x="6212" y="1140"/>
                      <a:pt x="6081" y="1163"/>
                    </a:cubicBezTo>
                    <a:cubicBezTo>
                      <a:pt x="5788" y="1210"/>
                      <a:pt x="5500" y="1279"/>
                      <a:pt x="5217" y="1377"/>
                    </a:cubicBezTo>
                    <a:cubicBezTo>
                      <a:pt x="4858" y="1502"/>
                      <a:pt x="4519" y="1665"/>
                      <a:pt x="4208" y="1888"/>
                    </a:cubicBezTo>
                    <a:cubicBezTo>
                      <a:pt x="4204" y="1893"/>
                      <a:pt x="4194" y="1897"/>
                      <a:pt x="4189" y="1903"/>
                    </a:cubicBezTo>
                    <a:cubicBezTo>
                      <a:pt x="4177" y="1909"/>
                      <a:pt x="4169" y="1912"/>
                      <a:pt x="4162" y="1912"/>
                    </a:cubicBezTo>
                    <a:cubicBezTo>
                      <a:pt x="4152" y="1912"/>
                      <a:pt x="4146" y="1906"/>
                      <a:pt x="4138" y="1893"/>
                    </a:cubicBezTo>
                    <a:cubicBezTo>
                      <a:pt x="4114" y="1856"/>
                      <a:pt x="4096" y="1819"/>
                      <a:pt x="4077" y="1781"/>
                    </a:cubicBezTo>
                    <a:cubicBezTo>
                      <a:pt x="3966" y="1545"/>
                      <a:pt x="3835" y="1317"/>
                      <a:pt x="3687" y="1103"/>
                    </a:cubicBezTo>
                    <a:cubicBezTo>
                      <a:pt x="3552" y="917"/>
                      <a:pt x="3404" y="749"/>
                      <a:pt x="3222" y="605"/>
                    </a:cubicBezTo>
                    <a:cubicBezTo>
                      <a:pt x="3088" y="494"/>
                      <a:pt x="2934" y="401"/>
                      <a:pt x="2775" y="322"/>
                    </a:cubicBezTo>
                    <a:cubicBezTo>
                      <a:pt x="2623" y="247"/>
                      <a:pt x="2474" y="178"/>
                      <a:pt x="2320" y="103"/>
                    </a:cubicBezTo>
                    <a:cubicBezTo>
                      <a:pt x="2260" y="75"/>
                      <a:pt x="2195" y="47"/>
                      <a:pt x="2134" y="24"/>
                    </a:cubicBezTo>
                    <a:cubicBezTo>
                      <a:pt x="2102" y="11"/>
                      <a:pt x="2069" y="1"/>
                      <a:pt x="20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528" name="Google Shape;1528;p32"/>
              <p:cNvGrpSpPr/>
              <p:nvPr/>
            </p:nvGrpSpPr>
            <p:grpSpPr>
              <a:xfrm>
                <a:off x="3972934" y="4092211"/>
                <a:ext cx="59946" cy="64798"/>
                <a:chOff x="3177905" y="3841161"/>
                <a:chExt cx="47606" cy="51460"/>
              </a:xfrm>
            </p:grpSpPr>
            <p:sp>
              <p:nvSpPr>
                <p:cNvPr id="1529" name="Google Shape;1529;p32"/>
                <p:cNvSpPr/>
                <p:nvPr/>
              </p:nvSpPr>
              <p:spPr>
                <a:xfrm>
                  <a:off x="3198950" y="3841161"/>
                  <a:ext cx="8501" cy="19987"/>
                </a:xfrm>
                <a:custGeom>
                  <a:avLst/>
                  <a:gdLst/>
                  <a:ahLst/>
                  <a:cxnLst/>
                  <a:rect l="l" t="t" r="r" b="b"/>
                  <a:pathLst>
                    <a:path w="225" h="529" extrusionOk="0">
                      <a:moveTo>
                        <a:pt x="40" y="0"/>
                      </a:moveTo>
                      <a:cubicBezTo>
                        <a:pt x="32" y="0"/>
                        <a:pt x="25" y="3"/>
                        <a:pt x="19" y="9"/>
                      </a:cubicBezTo>
                      <a:cubicBezTo>
                        <a:pt x="10" y="17"/>
                        <a:pt x="5" y="26"/>
                        <a:pt x="1" y="41"/>
                      </a:cubicBezTo>
                      <a:lnTo>
                        <a:pt x="1" y="82"/>
                      </a:lnTo>
                      <a:cubicBezTo>
                        <a:pt x="1" y="101"/>
                        <a:pt x="5" y="125"/>
                        <a:pt x="10" y="148"/>
                      </a:cubicBezTo>
                      <a:cubicBezTo>
                        <a:pt x="29" y="222"/>
                        <a:pt x="42" y="301"/>
                        <a:pt x="70" y="380"/>
                      </a:cubicBezTo>
                      <a:cubicBezTo>
                        <a:pt x="79" y="408"/>
                        <a:pt x="89" y="436"/>
                        <a:pt x="102" y="464"/>
                      </a:cubicBezTo>
                      <a:cubicBezTo>
                        <a:pt x="107" y="477"/>
                        <a:pt x="117" y="492"/>
                        <a:pt x="126" y="501"/>
                      </a:cubicBezTo>
                      <a:cubicBezTo>
                        <a:pt x="135" y="515"/>
                        <a:pt x="145" y="520"/>
                        <a:pt x="158" y="524"/>
                      </a:cubicBezTo>
                      <a:cubicBezTo>
                        <a:pt x="165" y="527"/>
                        <a:pt x="172" y="529"/>
                        <a:pt x="179" y="529"/>
                      </a:cubicBezTo>
                      <a:cubicBezTo>
                        <a:pt x="192" y="529"/>
                        <a:pt x="204" y="524"/>
                        <a:pt x="210" y="515"/>
                      </a:cubicBezTo>
                      <a:cubicBezTo>
                        <a:pt x="218" y="501"/>
                        <a:pt x="224" y="487"/>
                        <a:pt x="224" y="468"/>
                      </a:cubicBezTo>
                      <a:cubicBezTo>
                        <a:pt x="218" y="455"/>
                        <a:pt x="218" y="440"/>
                        <a:pt x="218" y="431"/>
                      </a:cubicBezTo>
                      <a:cubicBezTo>
                        <a:pt x="201" y="333"/>
                        <a:pt x="177" y="236"/>
                        <a:pt x="145" y="148"/>
                      </a:cubicBezTo>
                      <a:cubicBezTo>
                        <a:pt x="135" y="120"/>
                        <a:pt x="126" y="97"/>
                        <a:pt x="112" y="73"/>
                      </a:cubicBezTo>
                      <a:cubicBezTo>
                        <a:pt x="102" y="54"/>
                        <a:pt x="94" y="36"/>
                        <a:pt x="79" y="22"/>
                      </a:cubicBezTo>
                      <a:cubicBezTo>
                        <a:pt x="70" y="13"/>
                        <a:pt x="66" y="9"/>
                        <a:pt x="57" y="3"/>
                      </a:cubicBezTo>
                      <a:cubicBezTo>
                        <a:pt x="51" y="1"/>
                        <a:pt x="45" y="0"/>
                        <a:pt x="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0" name="Google Shape;1530;p32"/>
                <p:cNvSpPr/>
                <p:nvPr/>
              </p:nvSpPr>
              <p:spPr>
                <a:xfrm>
                  <a:off x="3177905" y="3863755"/>
                  <a:ext cx="21083" cy="5781"/>
                </a:xfrm>
                <a:custGeom>
                  <a:avLst/>
                  <a:gdLst/>
                  <a:ahLst/>
                  <a:cxnLst/>
                  <a:rect l="l" t="t" r="r" b="b"/>
                  <a:pathLst>
                    <a:path w="558" h="153" extrusionOk="0">
                      <a:moveTo>
                        <a:pt x="451" y="1"/>
                      </a:moveTo>
                      <a:cubicBezTo>
                        <a:pt x="367" y="1"/>
                        <a:pt x="283" y="5"/>
                        <a:pt x="200" y="10"/>
                      </a:cubicBezTo>
                      <a:cubicBezTo>
                        <a:pt x="176" y="10"/>
                        <a:pt x="153" y="10"/>
                        <a:pt x="129" y="14"/>
                      </a:cubicBezTo>
                      <a:cubicBezTo>
                        <a:pt x="106" y="14"/>
                        <a:pt x="84" y="19"/>
                        <a:pt x="60" y="24"/>
                      </a:cubicBezTo>
                      <a:cubicBezTo>
                        <a:pt x="50" y="24"/>
                        <a:pt x="41" y="29"/>
                        <a:pt x="32" y="33"/>
                      </a:cubicBezTo>
                      <a:cubicBezTo>
                        <a:pt x="0" y="52"/>
                        <a:pt x="0" y="74"/>
                        <a:pt x="13" y="98"/>
                      </a:cubicBezTo>
                      <a:cubicBezTo>
                        <a:pt x="18" y="102"/>
                        <a:pt x="22" y="108"/>
                        <a:pt x="22" y="108"/>
                      </a:cubicBezTo>
                      <a:cubicBezTo>
                        <a:pt x="28" y="117"/>
                        <a:pt x="37" y="121"/>
                        <a:pt x="41" y="121"/>
                      </a:cubicBezTo>
                      <a:cubicBezTo>
                        <a:pt x="60" y="136"/>
                        <a:pt x="84" y="140"/>
                        <a:pt x="102" y="145"/>
                      </a:cubicBezTo>
                      <a:cubicBezTo>
                        <a:pt x="132" y="150"/>
                        <a:pt x="162" y="152"/>
                        <a:pt x="192" y="152"/>
                      </a:cubicBezTo>
                      <a:cubicBezTo>
                        <a:pt x="213" y="152"/>
                        <a:pt x="234" y="151"/>
                        <a:pt x="256" y="149"/>
                      </a:cubicBezTo>
                      <a:cubicBezTo>
                        <a:pt x="301" y="145"/>
                        <a:pt x="353" y="136"/>
                        <a:pt x="399" y="126"/>
                      </a:cubicBezTo>
                      <a:cubicBezTo>
                        <a:pt x="423" y="121"/>
                        <a:pt x="446" y="112"/>
                        <a:pt x="474" y="112"/>
                      </a:cubicBezTo>
                      <a:cubicBezTo>
                        <a:pt x="483" y="108"/>
                        <a:pt x="492" y="108"/>
                        <a:pt x="502" y="102"/>
                      </a:cubicBezTo>
                      <a:cubicBezTo>
                        <a:pt x="516" y="98"/>
                        <a:pt x="534" y="89"/>
                        <a:pt x="543" y="74"/>
                      </a:cubicBezTo>
                      <a:cubicBezTo>
                        <a:pt x="558" y="57"/>
                        <a:pt x="558" y="33"/>
                        <a:pt x="534" y="19"/>
                      </a:cubicBezTo>
                      <a:cubicBezTo>
                        <a:pt x="520" y="14"/>
                        <a:pt x="507" y="10"/>
                        <a:pt x="497" y="5"/>
                      </a:cubicBezTo>
                      <a:cubicBezTo>
                        <a:pt x="479" y="5"/>
                        <a:pt x="464" y="1"/>
                        <a:pt x="4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1" name="Google Shape;1531;p32"/>
                <p:cNvSpPr/>
                <p:nvPr/>
              </p:nvSpPr>
              <p:spPr>
                <a:xfrm>
                  <a:off x="3210020" y="3863189"/>
                  <a:ext cx="15491" cy="16322"/>
                </a:xfrm>
                <a:custGeom>
                  <a:avLst/>
                  <a:gdLst/>
                  <a:ahLst/>
                  <a:cxnLst/>
                  <a:rect l="l" t="t" r="r" b="b"/>
                  <a:pathLst>
                    <a:path w="410" h="432" extrusionOk="0">
                      <a:moveTo>
                        <a:pt x="28" y="0"/>
                      </a:moveTo>
                      <a:cubicBezTo>
                        <a:pt x="14" y="0"/>
                        <a:pt x="0" y="10"/>
                        <a:pt x="0" y="34"/>
                      </a:cubicBezTo>
                      <a:cubicBezTo>
                        <a:pt x="0" y="34"/>
                        <a:pt x="5" y="39"/>
                        <a:pt x="5" y="44"/>
                      </a:cubicBezTo>
                      <a:cubicBezTo>
                        <a:pt x="5" y="48"/>
                        <a:pt x="9" y="57"/>
                        <a:pt x="15" y="67"/>
                      </a:cubicBezTo>
                      <a:cubicBezTo>
                        <a:pt x="19" y="85"/>
                        <a:pt x="33" y="104"/>
                        <a:pt x="47" y="123"/>
                      </a:cubicBezTo>
                      <a:cubicBezTo>
                        <a:pt x="71" y="155"/>
                        <a:pt x="93" y="183"/>
                        <a:pt x="121" y="215"/>
                      </a:cubicBezTo>
                      <a:cubicBezTo>
                        <a:pt x="149" y="248"/>
                        <a:pt x="177" y="276"/>
                        <a:pt x="210" y="308"/>
                      </a:cubicBezTo>
                      <a:cubicBezTo>
                        <a:pt x="228" y="331"/>
                        <a:pt x="251" y="355"/>
                        <a:pt x="275" y="378"/>
                      </a:cubicBezTo>
                      <a:cubicBezTo>
                        <a:pt x="288" y="392"/>
                        <a:pt x="303" y="402"/>
                        <a:pt x="316" y="411"/>
                      </a:cubicBezTo>
                      <a:cubicBezTo>
                        <a:pt x="326" y="415"/>
                        <a:pt x="335" y="420"/>
                        <a:pt x="344" y="424"/>
                      </a:cubicBezTo>
                      <a:cubicBezTo>
                        <a:pt x="354" y="428"/>
                        <a:pt x="362" y="431"/>
                        <a:pt x="370" y="431"/>
                      </a:cubicBezTo>
                      <a:cubicBezTo>
                        <a:pt x="374" y="431"/>
                        <a:pt x="378" y="431"/>
                        <a:pt x="382" y="430"/>
                      </a:cubicBezTo>
                      <a:cubicBezTo>
                        <a:pt x="395" y="424"/>
                        <a:pt x="405" y="420"/>
                        <a:pt x="410" y="406"/>
                      </a:cubicBezTo>
                      <a:lnTo>
                        <a:pt x="410" y="383"/>
                      </a:lnTo>
                      <a:cubicBezTo>
                        <a:pt x="410" y="364"/>
                        <a:pt x="400" y="350"/>
                        <a:pt x="391" y="331"/>
                      </a:cubicBezTo>
                      <a:cubicBezTo>
                        <a:pt x="358" y="290"/>
                        <a:pt x="326" y="248"/>
                        <a:pt x="288" y="211"/>
                      </a:cubicBezTo>
                      <a:lnTo>
                        <a:pt x="247" y="169"/>
                      </a:lnTo>
                      <a:cubicBezTo>
                        <a:pt x="204" y="123"/>
                        <a:pt x="159" y="80"/>
                        <a:pt x="112" y="44"/>
                      </a:cubicBezTo>
                      <a:cubicBezTo>
                        <a:pt x="93" y="34"/>
                        <a:pt x="75" y="20"/>
                        <a:pt x="56" y="11"/>
                      </a:cubicBezTo>
                      <a:cubicBezTo>
                        <a:pt x="52" y="6"/>
                        <a:pt x="47" y="1"/>
                        <a:pt x="37" y="1"/>
                      </a:cubicBezTo>
                      <a:cubicBezTo>
                        <a:pt x="34" y="1"/>
                        <a:pt x="31" y="0"/>
                        <a:pt x="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2" name="Google Shape;1532;p32"/>
                <p:cNvSpPr/>
                <p:nvPr/>
              </p:nvSpPr>
              <p:spPr>
                <a:xfrm>
                  <a:off x="3204919" y="3867685"/>
                  <a:ext cx="12166" cy="18665"/>
                </a:xfrm>
                <a:custGeom>
                  <a:avLst/>
                  <a:gdLst/>
                  <a:ahLst/>
                  <a:cxnLst/>
                  <a:rect l="l" t="t" r="r" b="b"/>
                  <a:pathLst>
                    <a:path w="322" h="494" extrusionOk="0">
                      <a:moveTo>
                        <a:pt x="26" y="1"/>
                      </a:moveTo>
                      <a:cubicBezTo>
                        <a:pt x="12" y="1"/>
                        <a:pt x="0" y="13"/>
                        <a:pt x="0" y="32"/>
                      </a:cubicBezTo>
                      <a:lnTo>
                        <a:pt x="0" y="45"/>
                      </a:lnTo>
                      <a:cubicBezTo>
                        <a:pt x="5" y="50"/>
                        <a:pt x="5" y="54"/>
                        <a:pt x="10" y="60"/>
                      </a:cubicBezTo>
                      <a:cubicBezTo>
                        <a:pt x="15" y="82"/>
                        <a:pt x="24" y="101"/>
                        <a:pt x="33" y="120"/>
                      </a:cubicBezTo>
                      <a:cubicBezTo>
                        <a:pt x="60" y="176"/>
                        <a:pt x="84" y="231"/>
                        <a:pt x="112" y="283"/>
                      </a:cubicBezTo>
                      <a:cubicBezTo>
                        <a:pt x="144" y="333"/>
                        <a:pt x="172" y="384"/>
                        <a:pt x="206" y="431"/>
                      </a:cubicBezTo>
                      <a:cubicBezTo>
                        <a:pt x="219" y="445"/>
                        <a:pt x="233" y="464"/>
                        <a:pt x="247" y="478"/>
                      </a:cubicBezTo>
                      <a:cubicBezTo>
                        <a:pt x="251" y="482"/>
                        <a:pt x="261" y="487"/>
                        <a:pt x="266" y="491"/>
                      </a:cubicBezTo>
                      <a:cubicBezTo>
                        <a:pt x="270" y="493"/>
                        <a:pt x="275" y="493"/>
                        <a:pt x="280" y="493"/>
                      </a:cubicBezTo>
                      <a:cubicBezTo>
                        <a:pt x="295" y="493"/>
                        <a:pt x="310" y="488"/>
                        <a:pt x="317" y="478"/>
                      </a:cubicBezTo>
                      <a:cubicBezTo>
                        <a:pt x="322" y="472"/>
                        <a:pt x="322" y="468"/>
                        <a:pt x="322" y="459"/>
                      </a:cubicBezTo>
                      <a:lnTo>
                        <a:pt x="322" y="445"/>
                      </a:lnTo>
                      <a:cubicBezTo>
                        <a:pt x="317" y="436"/>
                        <a:pt x="317" y="427"/>
                        <a:pt x="317" y="422"/>
                      </a:cubicBezTo>
                      <a:cubicBezTo>
                        <a:pt x="303" y="375"/>
                        <a:pt x="279" y="339"/>
                        <a:pt x="256" y="296"/>
                      </a:cubicBezTo>
                      <a:cubicBezTo>
                        <a:pt x="219" y="227"/>
                        <a:pt x="172" y="157"/>
                        <a:pt x="126" y="92"/>
                      </a:cubicBezTo>
                      <a:cubicBezTo>
                        <a:pt x="112" y="69"/>
                        <a:pt x="98" y="50"/>
                        <a:pt x="79" y="32"/>
                      </a:cubicBezTo>
                      <a:lnTo>
                        <a:pt x="66" y="17"/>
                      </a:lnTo>
                      <a:cubicBezTo>
                        <a:pt x="56" y="13"/>
                        <a:pt x="47" y="8"/>
                        <a:pt x="38" y="4"/>
                      </a:cubicBezTo>
                      <a:cubicBezTo>
                        <a:pt x="34" y="2"/>
                        <a:pt x="30" y="1"/>
                        <a:pt x="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3" name="Google Shape;1533;p32"/>
                <p:cNvSpPr/>
                <p:nvPr/>
              </p:nvSpPr>
              <p:spPr>
                <a:xfrm>
                  <a:off x="3211078" y="3843013"/>
                  <a:ext cx="10390" cy="17531"/>
                </a:xfrm>
                <a:custGeom>
                  <a:avLst/>
                  <a:gdLst/>
                  <a:ahLst/>
                  <a:cxnLst/>
                  <a:rect l="l" t="t" r="r" b="b"/>
                  <a:pathLst>
                    <a:path w="275" h="464" extrusionOk="0">
                      <a:moveTo>
                        <a:pt x="242" y="1"/>
                      </a:moveTo>
                      <a:cubicBezTo>
                        <a:pt x="232" y="1"/>
                        <a:pt x="228" y="5"/>
                        <a:pt x="219" y="10"/>
                      </a:cubicBezTo>
                      <a:cubicBezTo>
                        <a:pt x="210" y="15"/>
                        <a:pt x="200" y="20"/>
                        <a:pt x="191" y="29"/>
                      </a:cubicBezTo>
                      <a:cubicBezTo>
                        <a:pt x="182" y="43"/>
                        <a:pt x="172" y="52"/>
                        <a:pt x="163" y="66"/>
                      </a:cubicBezTo>
                      <a:cubicBezTo>
                        <a:pt x="149" y="89"/>
                        <a:pt x="135" y="108"/>
                        <a:pt x="126" y="127"/>
                      </a:cubicBezTo>
                      <a:cubicBezTo>
                        <a:pt x="84" y="187"/>
                        <a:pt x="51" y="252"/>
                        <a:pt x="24" y="317"/>
                      </a:cubicBezTo>
                      <a:cubicBezTo>
                        <a:pt x="19" y="340"/>
                        <a:pt x="9" y="359"/>
                        <a:pt x="5" y="382"/>
                      </a:cubicBezTo>
                      <a:cubicBezTo>
                        <a:pt x="0" y="396"/>
                        <a:pt x="0" y="410"/>
                        <a:pt x="5" y="424"/>
                      </a:cubicBezTo>
                      <a:cubicBezTo>
                        <a:pt x="5" y="447"/>
                        <a:pt x="22" y="464"/>
                        <a:pt x="44" y="464"/>
                      </a:cubicBezTo>
                      <a:cubicBezTo>
                        <a:pt x="52" y="464"/>
                        <a:pt x="61" y="461"/>
                        <a:pt x="70" y="456"/>
                      </a:cubicBezTo>
                      <a:cubicBezTo>
                        <a:pt x="75" y="452"/>
                        <a:pt x="79" y="447"/>
                        <a:pt x="84" y="443"/>
                      </a:cubicBezTo>
                      <a:cubicBezTo>
                        <a:pt x="88" y="438"/>
                        <a:pt x="93" y="434"/>
                        <a:pt x="93" y="428"/>
                      </a:cubicBezTo>
                      <a:cubicBezTo>
                        <a:pt x="107" y="406"/>
                        <a:pt x="126" y="382"/>
                        <a:pt x="140" y="359"/>
                      </a:cubicBezTo>
                      <a:cubicBezTo>
                        <a:pt x="163" y="327"/>
                        <a:pt x="186" y="289"/>
                        <a:pt x="204" y="252"/>
                      </a:cubicBezTo>
                      <a:cubicBezTo>
                        <a:pt x="219" y="215"/>
                        <a:pt x="232" y="173"/>
                        <a:pt x="247" y="136"/>
                      </a:cubicBezTo>
                      <a:cubicBezTo>
                        <a:pt x="256" y="117"/>
                        <a:pt x="260" y="93"/>
                        <a:pt x="266" y="71"/>
                      </a:cubicBezTo>
                      <a:cubicBezTo>
                        <a:pt x="270" y="61"/>
                        <a:pt x="270" y="57"/>
                        <a:pt x="270" y="48"/>
                      </a:cubicBezTo>
                      <a:cubicBezTo>
                        <a:pt x="275" y="38"/>
                        <a:pt x="270" y="29"/>
                        <a:pt x="270" y="20"/>
                      </a:cubicBezTo>
                      <a:cubicBezTo>
                        <a:pt x="266" y="10"/>
                        <a:pt x="256" y="1"/>
                        <a:pt x="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4" name="Google Shape;1534;p32"/>
                <p:cNvSpPr/>
                <p:nvPr/>
              </p:nvSpPr>
              <p:spPr>
                <a:xfrm>
                  <a:off x="3199139" y="3871123"/>
                  <a:ext cx="4232" cy="21498"/>
                </a:xfrm>
                <a:custGeom>
                  <a:avLst/>
                  <a:gdLst/>
                  <a:ahLst/>
                  <a:cxnLst/>
                  <a:rect l="l" t="t" r="r" b="b"/>
                  <a:pathLst>
                    <a:path w="112" h="569" extrusionOk="0">
                      <a:moveTo>
                        <a:pt x="55" y="0"/>
                      </a:moveTo>
                      <a:cubicBezTo>
                        <a:pt x="46" y="0"/>
                        <a:pt x="35" y="5"/>
                        <a:pt x="28" y="14"/>
                      </a:cubicBezTo>
                      <a:cubicBezTo>
                        <a:pt x="28" y="19"/>
                        <a:pt x="24" y="29"/>
                        <a:pt x="24" y="33"/>
                      </a:cubicBezTo>
                      <a:cubicBezTo>
                        <a:pt x="18" y="47"/>
                        <a:pt x="18" y="57"/>
                        <a:pt x="14" y="66"/>
                      </a:cubicBezTo>
                      <a:cubicBezTo>
                        <a:pt x="14" y="89"/>
                        <a:pt x="14" y="108"/>
                        <a:pt x="9" y="126"/>
                      </a:cubicBezTo>
                      <a:cubicBezTo>
                        <a:pt x="5" y="192"/>
                        <a:pt x="0" y="256"/>
                        <a:pt x="0" y="317"/>
                      </a:cubicBezTo>
                      <a:lnTo>
                        <a:pt x="0" y="405"/>
                      </a:lnTo>
                      <a:lnTo>
                        <a:pt x="0" y="443"/>
                      </a:lnTo>
                      <a:cubicBezTo>
                        <a:pt x="0" y="465"/>
                        <a:pt x="5" y="489"/>
                        <a:pt x="9" y="512"/>
                      </a:cubicBezTo>
                      <a:cubicBezTo>
                        <a:pt x="14" y="526"/>
                        <a:pt x="18" y="540"/>
                        <a:pt x="33" y="554"/>
                      </a:cubicBezTo>
                      <a:cubicBezTo>
                        <a:pt x="33" y="554"/>
                        <a:pt x="37" y="559"/>
                        <a:pt x="42" y="559"/>
                      </a:cubicBezTo>
                      <a:cubicBezTo>
                        <a:pt x="48" y="564"/>
                        <a:pt x="55" y="568"/>
                        <a:pt x="64" y="568"/>
                      </a:cubicBezTo>
                      <a:cubicBezTo>
                        <a:pt x="69" y="568"/>
                        <a:pt x="74" y="567"/>
                        <a:pt x="80" y="563"/>
                      </a:cubicBezTo>
                      <a:cubicBezTo>
                        <a:pt x="93" y="559"/>
                        <a:pt x="102" y="549"/>
                        <a:pt x="102" y="531"/>
                      </a:cubicBezTo>
                      <a:cubicBezTo>
                        <a:pt x="107" y="526"/>
                        <a:pt x="107" y="521"/>
                        <a:pt x="107" y="516"/>
                      </a:cubicBezTo>
                      <a:cubicBezTo>
                        <a:pt x="112" y="480"/>
                        <a:pt x="112" y="443"/>
                        <a:pt x="112" y="409"/>
                      </a:cubicBezTo>
                      <a:cubicBezTo>
                        <a:pt x="112" y="345"/>
                        <a:pt x="112" y="284"/>
                        <a:pt x="107" y="224"/>
                      </a:cubicBezTo>
                      <a:cubicBezTo>
                        <a:pt x="107" y="173"/>
                        <a:pt x="102" y="121"/>
                        <a:pt x="93" y="70"/>
                      </a:cubicBezTo>
                      <a:cubicBezTo>
                        <a:pt x="89" y="57"/>
                        <a:pt x="89" y="47"/>
                        <a:pt x="84" y="33"/>
                      </a:cubicBezTo>
                      <a:cubicBezTo>
                        <a:pt x="84" y="24"/>
                        <a:pt x="80" y="19"/>
                        <a:pt x="74" y="10"/>
                      </a:cubicBezTo>
                      <a:cubicBezTo>
                        <a:pt x="70" y="4"/>
                        <a:pt x="63" y="0"/>
                        <a:pt x="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535" name="Google Shape;1535;p32"/>
            <p:cNvGrpSpPr/>
            <p:nvPr/>
          </p:nvGrpSpPr>
          <p:grpSpPr>
            <a:xfrm rot="-7051944">
              <a:off x="8507490" y="3231385"/>
              <a:ext cx="480461" cy="432408"/>
              <a:chOff x="3828925" y="3986442"/>
              <a:chExt cx="341577" cy="307414"/>
            </a:xfrm>
          </p:grpSpPr>
          <p:sp>
            <p:nvSpPr>
              <p:cNvPr id="1536" name="Google Shape;1536;p32"/>
              <p:cNvSpPr/>
              <p:nvPr/>
            </p:nvSpPr>
            <p:spPr>
              <a:xfrm>
                <a:off x="3828925" y="3986442"/>
                <a:ext cx="341577" cy="307414"/>
              </a:xfrm>
              <a:custGeom>
                <a:avLst/>
                <a:gdLst/>
                <a:ahLst/>
                <a:cxnLst/>
                <a:rect l="l" t="t" r="r" b="b"/>
                <a:pathLst>
                  <a:path w="7179" h="6461" extrusionOk="0">
                    <a:moveTo>
                      <a:pt x="2032" y="1"/>
                    </a:moveTo>
                    <a:cubicBezTo>
                      <a:pt x="1981" y="1"/>
                      <a:pt x="1944" y="24"/>
                      <a:pt x="1916" y="66"/>
                    </a:cubicBezTo>
                    <a:cubicBezTo>
                      <a:pt x="1902" y="94"/>
                      <a:pt x="1893" y="122"/>
                      <a:pt x="1888" y="150"/>
                    </a:cubicBezTo>
                    <a:cubicBezTo>
                      <a:pt x="1865" y="262"/>
                      <a:pt x="1842" y="373"/>
                      <a:pt x="1827" y="485"/>
                    </a:cubicBezTo>
                    <a:cubicBezTo>
                      <a:pt x="1818" y="582"/>
                      <a:pt x="1814" y="684"/>
                      <a:pt x="1827" y="782"/>
                    </a:cubicBezTo>
                    <a:cubicBezTo>
                      <a:pt x="1861" y="1019"/>
                      <a:pt x="1967" y="1219"/>
                      <a:pt x="2140" y="1391"/>
                    </a:cubicBezTo>
                    <a:cubicBezTo>
                      <a:pt x="2213" y="1465"/>
                      <a:pt x="2292" y="1535"/>
                      <a:pt x="2376" y="1600"/>
                    </a:cubicBezTo>
                    <a:cubicBezTo>
                      <a:pt x="2516" y="1712"/>
                      <a:pt x="2655" y="1819"/>
                      <a:pt x="2794" y="1925"/>
                    </a:cubicBezTo>
                    <a:cubicBezTo>
                      <a:pt x="2855" y="1972"/>
                      <a:pt x="2915" y="2019"/>
                      <a:pt x="2966" y="2075"/>
                    </a:cubicBezTo>
                    <a:cubicBezTo>
                      <a:pt x="2976" y="2084"/>
                      <a:pt x="2990" y="2098"/>
                      <a:pt x="2999" y="2111"/>
                    </a:cubicBezTo>
                    <a:lnTo>
                      <a:pt x="2999" y="2120"/>
                    </a:lnTo>
                    <a:cubicBezTo>
                      <a:pt x="2995" y="2124"/>
                      <a:pt x="2992" y="2128"/>
                      <a:pt x="2989" y="2128"/>
                    </a:cubicBezTo>
                    <a:cubicBezTo>
                      <a:pt x="2988" y="2128"/>
                      <a:pt x="2986" y="2127"/>
                      <a:pt x="2985" y="2126"/>
                    </a:cubicBezTo>
                    <a:cubicBezTo>
                      <a:pt x="2957" y="2120"/>
                      <a:pt x="2929" y="2116"/>
                      <a:pt x="2902" y="2107"/>
                    </a:cubicBezTo>
                    <a:cubicBezTo>
                      <a:pt x="2683" y="2051"/>
                      <a:pt x="2460" y="1995"/>
                      <a:pt x="2232" y="1976"/>
                    </a:cubicBezTo>
                    <a:cubicBezTo>
                      <a:pt x="2125" y="1968"/>
                      <a:pt x="2018" y="1963"/>
                      <a:pt x="1902" y="1953"/>
                    </a:cubicBezTo>
                    <a:cubicBezTo>
                      <a:pt x="1809" y="1963"/>
                      <a:pt x="1711" y="1963"/>
                      <a:pt x="1614" y="1972"/>
                    </a:cubicBezTo>
                    <a:cubicBezTo>
                      <a:pt x="1492" y="1987"/>
                      <a:pt x="1372" y="2004"/>
                      <a:pt x="1247" y="2023"/>
                    </a:cubicBezTo>
                    <a:cubicBezTo>
                      <a:pt x="1074" y="2047"/>
                      <a:pt x="907" y="2088"/>
                      <a:pt x="745" y="2154"/>
                    </a:cubicBezTo>
                    <a:cubicBezTo>
                      <a:pt x="694" y="2172"/>
                      <a:pt x="647" y="2191"/>
                      <a:pt x="595" y="2204"/>
                    </a:cubicBezTo>
                    <a:cubicBezTo>
                      <a:pt x="428" y="2255"/>
                      <a:pt x="261" y="2302"/>
                      <a:pt x="89" y="2330"/>
                    </a:cubicBezTo>
                    <a:cubicBezTo>
                      <a:pt x="65" y="2335"/>
                      <a:pt x="48" y="2339"/>
                      <a:pt x="29" y="2344"/>
                    </a:cubicBezTo>
                    <a:cubicBezTo>
                      <a:pt x="10" y="2349"/>
                      <a:pt x="1" y="2362"/>
                      <a:pt x="5" y="2381"/>
                    </a:cubicBezTo>
                    <a:cubicBezTo>
                      <a:pt x="14" y="2405"/>
                      <a:pt x="20" y="2423"/>
                      <a:pt x="29" y="2446"/>
                    </a:cubicBezTo>
                    <a:cubicBezTo>
                      <a:pt x="61" y="2521"/>
                      <a:pt x="103" y="2590"/>
                      <a:pt x="154" y="2656"/>
                    </a:cubicBezTo>
                    <a:cubicBezTo>
                      <a:pt x="196" y="2712"/>
                      <a:pt x="247" y="2753"/>
                      <a:pt x="308" y="2781"/>
                    </a:cubicBezTo>
                    <a:cubicBezTo>
                      <a:pt x="410" y="2823"/>
                      <a:pt x="516" y="2856"/>
                      <a:pt x="628" y="2873"/>
                    </a:cubicBezTo>
                    <a:cubicBezTo>
                      <a:pt x="758" y="2892"/>
                      <a:pt x="889" y="2920"/>
                      <a:pt x="1014" y="2948"/>
                    </a:cubicBezTo>
                    <a:cubicBezTo>
                      <a:pt x="1232" y="3000"/>
                      <a:pt x="1442" y="3060"/>
                      <a:pt x="1655" y="3125"/>
                    </a:cubicBezTo>
                    <a:cubicBezTo>
                      <a:pt x="2013" y="3232"/>
                      <a:pt x="2385" y="3287"/>
                      <a:pt x="2762" y="3287"/>
                    </a:cubicBezTo>
                    <a:lnTo>
                      <a:pt x="2855" y="3287"/>
                    </a:lnTo>
                    <a:cubicBezTo>
                      <a:pt x="2865" y="3287"/>
                      <a:pt x="2874" y="3287"/>
                      <a:pt x="2883" y="3292"/>
                    </a:cubicBezTo>
                    <a:cubicBezTo>
                      <a:pt x="2897" y="3292"/>
                      <a:pt x="2902" y="3306"/>
                      <a:pt x="2893" y="3315"/>
                    </a:cubicBezTo>
                    <a:cubicBezTo>
                      <a:pt x="2855" y="3358"/>
                      <a:pt x="2818" y="3399"/>
                      <a:pt x="2786" y="3441"/>
                    </a:cubicBezTo>
                    <a:cubicBezTo>
                      <a:pt x="2636" y="3604"/>
                      <a:pt x="2497" y="3772"/>
                      <a:pt x="2372" y="3952"/>
                    </a:cubicBezTo>
                    <a:cubicBezTo>
                      <a:pt x="2279" y="4087"/>
                      <a:pt x="2195" y="4227"/>
                      <a:pt x="2134" y="4385"/>
                    </a:cubicBezTo>
                    <a:cubicBezTo>
                      <a:pt x="2088" y="4510"/>
                      <a:pt x="2069" y="4645"/>
                      <a:pt x="2069" y="4780"/>
                    </a:cubicBezTo>
                    <a:cubicBezTo>
                      <a:pt x="2074" y="4901"/>
                      <a:pt x="2093" y="5021"/>
                      <a:pt x="2125" y="5143"/>
                    </a:cubicBezTo>
                    <a:cubicBezTo>
                      <a:pt x="2162" y="5278"/>
                      <a:pt x="2200" y="5407"/>
                      <a:pt x="2241" y="5542"/>
                    </a:cubicBezTo>
                    <a:cubicBezTo>
                      <a:pt x="2283" y="5682"/>
                      <a:pt x="2316" y="5826"/>
                      <a:pt x="2307" y="5975"/>
                    </a:cubicBezTo>
                    <a:cubicBezTo>
                      <a:pt x="2301" y="6035"/>
                      <a:pt x="2292" y="6096"/>
                      <a:pt x="2283" y="6156"/>
                    </a:cubicBezTo>
                    <a:cubicBezTo>
                      <a:pt x="2279" y="6221"/>
                      <a:pt x="2264" y="6286"/>
                      <a:pt x="2264" y="6356"/>
                    </a:cubicBezTo>
                    <a:cubicBezTo>
                      <a:pt x="2264" y="6420"/>
                      <a:pt x="2306" y="6460"/>
                      <a:pt x="2361" y="6460"/>
                    </a:cubicBezTo>
                    <a:cubicBezTo>
                      <a:pt x="2378" y="6460"/>
                      <a:pt x="2395" y="6457"/>
                      <a:pt x="2413" y="6449"/>
                    </a:cubicBezTo>
                    <a:cubicBezTo>
                      <a:pt x="2432" y="6439"/>
                      <a:pt x="2451" y="6430"/>
                      <a:pt x="2469" y="6416"/>
                    </a:cubicBezTo>
                    <a:cubicBezTo>
                      <a:pt x="2627" y="6300"/>
                      <a:pt x="2781" y="6179"/>
                      <a:pt x="2910" y="6035"/>
                    </a:cubicBezTo>
                    <a:cubicBezTo>
                      <a:pt x="2953" y="5989"/>
                      <a:pt x="2994" y="5942"/>
                      <a:pt x="3037" y="5896"/>
                    </a:cubicBezTo>
                    <a:cubicBezTo>
                      <a:pt x="3110" y="5812"/>
                      <a:pt x="3185" y="5724"/>
                      <a:pt x="3245" y="5626"/>
                    </a:cubicBezTo>
                    <a:cubicBezTo>
                      <a:pt x="3371" y="5422"/>
                      <a:pt x="3473" y="5208"/>
                      <a:pt x="3548" y="4980"/>
                    </a:cubicBezTo>
                    <a:cubicBezTo>
                      <a:pt x="3618" y="4752"/>
                      <a:pt x="3687" y="4525"/>
                      <a:pt x="3771" y="4302"/>
                    </a:cubicBezTo>
                    <a:cubicBezTo>
                      <a:pt x="3818" y="4180"/>
                      <a:pt x="3859" y="4055"/>
                      <a:pt x="3925" y="3943"/>
                    </a:cubicBezTo>
                    <a:cubicBezTo>
                      <a:pt x="3943" y="3911"/>
                      <a:pt x="3953" y="3894"/>
                      <a:pt x="3964" y="3894"/>
                    </a:cubicBezTo>
                    <a:cubicBezTo>
                      <a:pt x="3974" y="3894"/>
                      <a:pt x="3984" y="3911"/>
                      <a:pt x="4003" y="3943"/>
                    </a:cubicBezTo>
                    <a:cubicBezTo>
                      <a:pt x="4110" y="4111"/>
                      <a:pt x="4212" y="4278"/>
                      <a:pt x="4329" y="4446"/>
                    </a:cubicBezTo>
                    <a:cubicBezTo>
                      <a:pt x="4515" y="4714"/>
                      <a:pt x="4728" y="4965"/>
                      <a:pt x="4970" y="5194"/>
                    </a:cubicBezTo>
                    <a:cubicBezTo>
                      <a:pt x="5077" y="5287"/>
                      <a:pt x="5184" y="5375"/>
                      <a:pt x="5305" y="5450"/>
                    </a:cubicBezTo>
                    <a:cubicBezTo>
                      <a:pt x="5393" y="5505"/>
                      <a:pt x="5487" y="5542"/>
                      <a:pt x="5588" y="5570"/>
                    </a:cubicBezTo>
                    <a:cubicBezTo>
                      <a:pt x="5643" y="5586"/>
                      <a:pt x="5701" y="5591"/>
                      <a:pt x="5759" y="5591"/>
                    </a:cubicBezTo>
                    <a:cubicBezTo>
                      <a:pt x="5784" y="5591"/>
                      <a:pt x="5809" y="5590"/>
                      <a:pt x="5835" y="5589"/>
                    </a:cubicBezTo>
                    <a:cubicBezTo>
                      <a:pt x="5849" y="5585"/>
                      <a:pt x="5867" y="5579"/>
                      <a:pt x="5886" y="5575"/>
                    </a:cubicBezTo>
                    <a:cubicBezTo>
                      <a:pt x="5970" y="5547"/>
                      <a:pt x="6017" y="5478"/>
                      <a:pt x="5998" y="5389"/>
                    </a:cubicBezTo>
                    <a:cubicBezTo>
                      <a:pt x="5993" y="5351"/>
                      <a:pt x="5983" y="5315"/>
                      <a:pt x="5970" y="5282"/>
                    </a:cubicBezTo>
                    <a:cubicBezTo>
                      <a:pt x="5946" y="5231"/>
                      <a:pt x="5927" y="5180"/>
                      <a:pt x="5905" y="5133"/>
                    </a:cubicBezTo>
                    <a:cubicBezTo>
                      <a:pt x="5802" y="4943"/>
                      <a:pt x="5704" y="4748"/>
                      <a:pt x="5603" y="4557"/>
                    </a:cubicBezTo>
                    <a:cubicBezTo>
                      <a:pt x="5537" y="4435"/>
                      <a:pt x="5468" y="4315"/>
                      <a:pt x="5397" y="4199"/>
                    </a:cubicBezTo>
                    <a:cubicBezTo>
                      <a:pt x="5217" y="3883"/>
                      <a:pt x="5012" y="3581"/>
                      <a:pt x="4798" y="3287"/>
                    </a:cubicBezTo>
                    <a:cubicBezTo>
                      <a:pt x="4742" y="3214"/>
                      <a:pt x="4687" y="3135"/>
                      <a:pt x="4635" y="3060"/>
                    </a:cubicBezTo>
                    <a:cubicBezTo>
                      <a:pt x="4622" y="3041"/>
                      <a:pt x="4612" y="3027"/>
                      <a:pt x="4603" y="3008"/>
                    </a:cubicBezTo>
                    <a:cubicBezTo>
                      <a:pt x="4599" y="3004"/>
                      <a:pt x="4603" y="2995"/>
                      <a:pt x="4607" y="2991"/>
                    </a:cubicBezTo>
                    <a:cubicBezTo>
                      <a:pt x="4635" y="2985"/>
                      <a:pt x="4663" y="2981"/>
                      <a:pt x="4687" y="2981"/>
                    </a:cubicBezTo>
                    <a:lnTo>
                      <a:pt x="4877" y="2981"/>
                    </a:lnTo>
                    <a:cubicBezTo>
                      <a:pt x="4970" y="2981"/>
                      <a:pt x="5063" y="2967"/>
                      <a:pt x="5156" y="2957"/>
                    </a:cubicBezTo>
                    <a:cubicBezTo>
                      <a:pt x="5412" y="2920"/>
                      <a:pt x="5626" y="2809"/>
                      <a:pt x="5802" y="2622"/>
                    </a:cubicBezTo>
                    <a:cubicBezTo>
                      <a:pt x="5895" y="2530"/>
                      <a:pt x="5979" y="2427"/>
                      <a:pt x="6053" y="2321"/>
                    </a:cubicBezTo>
                    <a:cubicBezTo>
                      <a:pt x="6150" y="2186"/>
                      <a:pt x="6244" y="2047"/>
                      <a:pt x="6337" y="1912"/>
                    </a:cubicBezTo>
                    <a:cubicBezTo>
                      <a:pt x="6435" y="1781"/>
                      <a:pt x="6541" y="1656"/>
                      <a:pt x="6667" y="1554"/>
                    </a:cubicBezTo>
                    <a:cubicBezTo>
                      <a:pt x="6718" y="1517"/>
                      <a:pt x="6774" y="1479"/>
                      <a:pt x="6825" y="1442"/>
                    </a:cubicBezTo>
                    <a:cubicBezTo>
                      <a:pt x="6904" y="1391"/>
                      <a:pt x="6983" y="1339"/>
                      <a:pt x="7058" y="1284"/>
                    </a:cubicBezTo>
                    <a:cubicBezTo>
                      <a:pt x="7090" y="1266"/>
                      <a:pt x="7122" y="1242"/>
                      <a:pt x="7141" y="1210"/>
                    </a:cubicBezTo>
                    <a:cubicBezTo>
                      <a:pt x="7178" y="1144"/>
                      <a:pt x="7150" y="1079"/>
                      <a:pt x="7085" y="1056"/>
                    </a:cubicBezTo>
                    <a:cubicBezTo>
                      <a:pt x="7062" y="1048"/>
                      <a:pt x="7040" y="1044"/>
                      <a:pt x="7018" y="1044"/>
                    </a:cubicBezTo>
                    <a:cubicBezTo>
                      <a:pt x="7005" y="1044"/>
                      <a:pt x="6992" y="1045"/>
                      <a:pt x="6978" y="1047"/>
                    </a:cubicBezTo>
                    <a:cubicBezTo>
                      <a:pt x="6937" y="1052"/>
                      <a:pt x="6895" y="1056"/>
                      <a:pt x="6853" y="1060"/>
                    </a:cubicBezTo>
                    <a:cubicBezTo>
                      <a:pt x="6723" y="1079"/>
                      <a:pt x="6597" y="1094"/>
                      <a:pt x="6467" y="1112"/>
                    </a:cubicBezTo>
                    <a:cubicBezTo>
                      <a:pt x="6341" y="1126"/>
                      <a:pt x="6212" y="1140"/>
                      <a:pt x="6081" y="1163"/>
                    </a:cubicBezTo>
                    <a:cubicBezTo>
                      <a:pt x="5788" y="1210"/>
                      <a:pt x="5500" y="1279"/>
                      <a:pt x="5217" y="1377"/>
                    </a:cubicBezTo>
                    <a:cubicBezTo>
                      <a:pt x="4858" y="1502"/>
                      <a:pt x="4519" y="1665"/>
                      <a:pt x="4208" y="1888"/>
                    </a:cubicBezTo>
                    <a:cubicBezTo>
                      <a:pt x="4204" y="1893"/>
                      <a:pt x="4194" y="1897"/>
                      <a:pt x="4189" y="1903"/>
                    </a:cubicBezTo>
                    <a:cubicBezTo>
                      <a:pt x="4177" y="1909"/>
                      <a:pt x="4169" y="1912"/>
                      <a:pt x="4162" y="1912"/>
                    </a:cubicBezTo>
                    <a:cubicBezTo>
                      <a:pt x="4152" y="1912"/>
                      <a:pt x="4146" y="1906"/>
                      <a:pt x="4138" y="1893"/>
                    </a:cubicBezTo>
                    <a:cubicBezTo>
                      <a:pt x="4114" y="1856"/>
                      <a:pt x="4096" y="1819"/>
                      <a:pt x="4077" y="1781"/>
                    </a:cubicBezTo>
                    <a:cubicBezTo>
                      <a:pt x="3966" y="1545"/>
                      <a:pt x="3835" y="1317"/>
                      <a:pt x="3687" y="1103"/>
                    </a:cubicBezTo>
                    <a:cubicBezTo>
                      <a:pt x="3552" y="917"/>
                      <a:pt x="3404" y="749"/>
                      <a:pt x="3222" y="605"/>
                    </a:cubicBezTo>
                    <a:cubicBezTo>
                      <a:pt x="3088" y="494"/>
                      <a:pt x="2934" y="401"/>
                      <a:pt x="2775" y="322"/>
                    </a:cubicBezTo>
                    <a:cubicBezTo>
                      <a:pt x="2623" y="247"/>
                      <a:pt x="2474" y="178"/>
                      <a:pt x="2320" y="103"/>
                    </a:cubicBezTo>
                    <a:cubicBezTo>
                      <a:pt x="2260" y="75"/>
                      <a:pt x="2195" y="47"/>
                      <a:pt x="2134" y="24"/>
                    </a:cubicBezTo>
                    <a:cubicBezTo>
                      <a:pt x="2102" y="11"/>
                      <a:pt x="2069" y="1"/>
                      <a:pt x="20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537" name="Google Shape;1537;p32"/>
              <p:cNvGrpSpPr/>
              <p:nvPr/>
            </p:nvGrpSpPr>
            <p:grpSpPr>
              <a:xfrm>
                <a:off x="3972934" y="4092211"/>
                <a:ext cx="59946" cy="64798"/>
                <a:chOff x="3177905" y="3841161"/>
                <a:chExt cx="47606" cy="51460"/>
              </a:xfrm>
            </p:grpSpPr>
            <p:sp>
              <p:nvSpPr>
                <p:cNvPr id="1538" name="Google Shape;1538;p32"/>
                <p:cNvSpPr/>
                <p:nvPr/>
              </p:nvSpPr>
              <p:spPr>
                <a:xfrm>
                  <a:off x="3198950" y="3841161"/>
                  <a:ext cx="8501" cy="19987"/>
                </a:xfrm>
                <a:custGeom>
                  <a:avLst/>
                  <a:gdLst/>
                  <a:ahLst/>
                  <a:cxnLst/>
                  <a:rect l="l" t="t" r="r" b="b"/>
                  <a:pathLst>
                    <a:path w="225" h="529" extrusionOk="0">
                      <a:moveTo>
                        <a:pt x="40" y="0"/>
                      </a:moveTo>
                      <a:cubicBezTo>
                        <a:pt x="32" y="0"/>
                        <a:pt x="25" y="3"/>
                        <a:pt x="19" y="9"/>
                      </a:cubicBezTo>
                      <a:cubicBezTo>
                        <a:pt x="10" y="17"/>
                        <a:pt x="5" y="26"/>
                        <a:pt x="1" y="41"/>
                      </a:cubicBezTo>
                      <a:lnTo>
                        <a:pt x="1" y="82"/>
                      </a:lnTo>
                      <a:cubicBezTo>
                        <a:pt x="1" y="101"/>
                        <a:pt x="5" y="125"/>
                        <a:pt x="10" y="148"/>
                      </a:cubicBezTo>
                      <a:cubicBezTo>
                        <a:pt x="29" y="222"/>
                        <a:pt x="42" y="301"/>
                        <a:pt x="70" y="380"/>
                      </a:cubicBezTo>
                      <a:cubicBezTo>
                        <a:pt x="79" y="408"/>
                        <a:pt x="89" y="436"/>
                        <a:pt x="102" y="464"/>
                      </a:cubicBezTo>
                      <a:cubicBezTo>
                        <a:pt x="107" y="477"/>
                        <a:pt x="117" y="492"/>
                        <a:pt x="126" y="501"/>
                      </a:cubicBezTo>
                      <a:cubicBezTo>
                        <a:pt x="135" y="515"/>
                        <a:pt x="145" y="520"/>
                        <a:pt x="158" y="524"/>
                      </a:cubicBezTo>
                      <a:cubicBezTo>
                        <a:pt x="165" y="527"/>
                        <a:pt x="172" y="529"/>
                        <a:pt x="179" y="529"/>
                      </a:cubicBezTo>
                      <a:cubicBezTo>
                        <a:pt x="192" y="529"/>
                        <a:pt x="204" y="524"/>
                        <a:pt x="210" y="515"/>
                      </a:cubicBezTo>
                      <a:cubicBezTo>
                        <a:pt x="218" y="501"/>
                        <a:pt x="224" y="487"/>
                        <a:pt x="224" y="468"/>
                      </a:cubicBezTo>
                      <a:cubicBezTo>
                        <a:pt x="218" y="455"/>
                        <a:pt x="218" y="440"/>
                        <a:pt x="218" y="431"/>
                      </a:cubicBezTo>
                      <a:cubicBezTo>
                        <a:pt x="201" y="333"/>
                        <a:pt x="177" y="236"/>
                        <a:pt x="145" y="148"/>
                      </a:cubicBezTo>
                      <a:cubicBezTo>
                        <a:pt x="135" y="120"/>
                        <a:pt x="126" y="97"/>
                        <a:pt x="112" y="73"/>
                      </a:cubicBezTo>
                      <a:cubicBezTo>
                        <a:pt x="102" y="54"/>
                        <a:pt x="94" y="36"/>
                        <a:pt x="79" y="22"/>
                      </a:cubicBezTo>
                      <a:cubicBezTo>
                        <a:pt x="70" y="13"/>
                        <a:pt x="66" y="9"/>
                        <a:pt x="57" y="3"/>
                      </a:cubicBezTo>
                      <a:cubicBezTo>
                        <a:pt x="51" y="1"/>
                        <a:pt x="45" y="0"/>
                        <a:pt x="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9" name="Google Shape;1539;p32"/>
                <p:cNvSpPr/>
                <p:nvPr/>
              </p:nvSpPr>
              <p:spPr>
                <a:xfrm>
                  <a:off x="3177905" y="3863755"/>
                  <a:ext cx="21083" cy="5781"/>
                </a:xfrm>
                <a:custGeom>
                  <a:avLst/>
                  <a:gdLst/>
                  <a:ahLst/>
                  <a:cxnLst/>
                  <a:rect l="l" t="t" r="r" b="b"/>
                  <a:pathLst>
                    <a:path w="558" h="153" extrusionOk="0">
                      <a:moveTo>
                        <a:pt x="451" y="1"/>
                      </a:moveTo>
                      <a:cubicBezTo>
                        <a:pt x="367" y="1"/>
                        <a:pt x="283" y="5"/>
                        <a:pt x="200" y="10"/>
                      </a:cubicBezTo>
                      <a:cubicBezTo>
                        <a:pt x="176" y="10"/>
                        <a:pt x="153" y="10"/>
                        <a:pt x="129" y="14"/>
                      </a:cubicBezTo>
                      <a:cubicBezTo>
                        <a:pt x="106" y="14"/>
                        <a:pt x="84" y="19"/>
                        <a:pt x="60" y="24"/>
                      </a:cubicBezTo>
                      <a:cubicBezTo>
                        <a:pt x="50" y="24"/>
                        <a:pt x="41" y="29"/>
                        <a:pt x="32" y="33"/>
                      </a:cubicBezTo>
                      <a:cubicBezTo>
                        <a:pt x="0" y="52"/>
                        <a:pt x="0" y="74"/>
                        <a:pt x="13" y="98"/>
                      </a:cubicBezTo>
                      <a:cubicBezTo>
                        <a:pt x="18" y="102"/>
                        <a:pt x="22" y="108"/>
                        <a:pt x="22" y="108"/>
                      </a:cubicBezTo>
                      <a:cubicBezTo>
                        <a:pt x="28" y="117"/>
                        <a:pt x="37" y="121"/>
                        <a:pt x="41" y="121"/>
                      </a:cubicBezTo>
                      <a:cubicBezTo>
                        <a:pt x="60" y="136"/>
                        <a:pt x="84" y="140"/>
                        <a:pt x="102" y="145"/>
                      </a:cubicBezTo>
                      <a:cubicBezTo>
                        <a:pt x="132" y="150"/>
                        <a:pt x="162" y="152"/>
                        <a:pt x="192" y="152"/>
                      </a:cubicBezTo>
                      <a:cubicBezTo>
                        <a:pt x="213" y="152"/>
                        <a:pt x="234" y="151"/>
                        <a:pt x="256" y="149"/>
                      </a:cubicBezTo>
                      <a:cubicBezTo>
                        <a:pt x="301" y="145"/>
                        <a:pt x="353" y="136"/>
                        <a:pt x="399" y="126"/>
                      </a:cubicBezTo>
                      <a:cubicBezTo>
                        <a:pt x="423" y="121"/>
                        <a:pt x="446" y="112"/>
                        <a:pt x="474" y="112"/>
                      </a:cubicBezTo>
                      <a:cubicBezTo>
                        <a:pt x="483" y="108"/>
                        <a:pt x="492" y="108"/>
                        <a:pt x="502" y="102"/>
                      </a:cubicBezTo>
                      <a:cubicBezTo>
                        <a:pt x="516" y="98"/>
                        <a:pt x="534" y="89"/>
                        <a:pt x="543" y="74"/>
                      </a:cubicBezTo>
                      <a:cubicBezTo>
                        <a:pt x="558" y="57"/>
                        <a:pt x="558" y="33"/>
                        <a:pt x="534" y="19"/>
                      </a:cubicBezTo>
                      <a:cubicBezTo>
                        <a:pt x="520" y="14"/>
                        <a:pt x="507" y="10"/>
                        <a:pt x="497" y="5"/>
                      </a:cubicBezTo>
                      <a:cubicBezTo>
                        <a:pt x="479" y="5"/>
                        <a:pt x="464" y="1"/>
                        <a:pt x="4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0" name="Google Shape;1540;p32"/>
                <p:cNvSpPr/>
                <p:nvPr/>
              </p:nvSpPr>
              <p:spPr>
                <a:xfrm>
                  <a:off x="3210020" y="3863189"/>
                  <a:ext cx="15491" cy="16322"/>
                </a:xfrm>
                <a:custGeom>
                  <a:avLst/>
                  <a:gdLst/>
                  <a:ahLst/>
                  <a:cxnLst/>
                  <a:rect l="l" t="t" r="r" b="b"/>
                  <a:pathLst>
                    <a:path w="410" h="432" extrusionOk="0">
                      <a:moveTo>
                        <a:pt x="28" y="0"/>
                      </a:moveTo>
                      <a:cubicBezTo>
                        <a:pt x="14" y="0"/>
                        <a:pt x="0" y="10"/>
                        <a:pt x="0" y="34"/>
                      </a:cubicBezTo>
                      <a:cubicBezTo>
                        <a:pt x="0" y="34"/>
                        <a:pt x="5" y="39"/>
                        <a:pt x="5" y="44"/>
                      </a:cubicBezTo>
                      <a:cubicBezTo>
                        <a:pt x="5" y="48"/>
                        <a:pt x="9" y="57"/>
                        <a:pt x="15" y="67"/>
                      </a:cubicBezTo>
                      <a:cubicBezTo>
                        <a:pt x="19" y="85"/>
                        <a:pt x="33" y="104"/>
                        <a:pt x="47" y="123"/>
                      </a:cubicBezTo>
                      <a:cubicBezTo>
                        <a:pt x="71" y="155"/>
                        <a:pt x="93" y="183"/>
                        <a:pt x="121" y="215"/>
                      </a:cubicBezTo>
                      <a:cubicBezTo>
                        <a:pt x="149" y="248"/>
                        <a:pt x="177" y="276"/>
                        <a:pt x="210" y="308"/>
                      </a:cubicBezTo>
                      <a:cubicBezTo>
                        <a:pt x="228" y="331"/>
                        <a:pt x="251" y="355"/>
                        <a:pt x="275" y="378"/>
                      </a:cubicBezTo>
                      <a:cubicBezTo>
                        <a:pt x="288" y="392"/>
                        <a:pt x="303" y="402"/>
                        <a:pt x="316" y="411"/>
                      </a:cubicBezTo>
                      <a:cubicBezTo>
                        <a:pt x="326" y="415"/>
                        <a:pt x="335" y="420"/>
                        <a:pt x="344" y="424"/>
                      </a:cubicBezTo>
                      <a:cubicBezTo>
                        <a:pt x="354" y="428"/>
                        <a:pt x="362" y="431"/>
                        <a:pt x="370" y="431"/>
                      </a:cubicBezTo>
                      <a:cubicBezTo>
                        <a:pt x="374" y="431"/>
                        <a:pt x="378" y="431"/>
                        <a:pt x="382" y="430"/>
                      </a:cubicBezTo>
                      <a:cubicBezTo>
                        <a:pt x="395" y="424"/>
                        <a:pt x="405" y="420"/>
                        <a:pt x="410" y="406"/>
                      </a:cubicBezTo>
                      <a:lnTo>
                        <a:pt x="410" y="383"/>
                      </a:lnTo>
                      <a:cubicBezTo>
                        <a:pt x="410" y="364"/>
                        <a:pt x="400" y="350"/>
                        <a:pt x="391" y="331"/>
                      </a:cubicBezTo>
                      <a:cubicBezTo>
                        <a:pt x="358" y="290"/>
                        <a:pt x="326" y="248"/>
                        <a:pt x="288" y="211"/>
                      </a:cubicBezTo>
                      <a:lnTo>
                        <a:pt x="247" y="169"/>
                      </a:lnTo>
                      <a:cubicBezTo>
                        <a:pt x="204" y="123"/>
                        <a:pt x="159" y="80"/>
                        <a:pt x="112" y="44"/>
                      </a:cubicBezTo>
                      <a:cubicBezTo>
                        <a:pt x="93" y="34"/>
                        <a:pt x="75" y="20"/>
                        <a:pt x="56" y="11"/>
                      </a:cubicBezTo>
                      <a:cubicBezTo>
                        <a:pt x="52" y="6"/>
                        <a:pt x="47" y="1"/>
                        <a:pt x="37" y="1"/>
                      </a:cubicBezTo>
                      <a:cubicBezTo>
                        <a:pt x="34" y="1"/>
                        <a:pt x="31" y="0"/>
                        <a:pt x="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1" name="Google Shape;1541;p32"/>
                <p:cNvSpPr/>
                <p:nvPr/>
              </p:nvSpPr>
              <p:spPr>
                <a:xfrm>
                  <a:off x="3204919" y="3867685"/>
                  <a:ext cx="12166" cy="18665"/>
                </a:xfrm>
                <a:custGeom>
                  <a:avLst/>
                  <a:gdLst/>
                  <a:ahLst/>
                  <a:cxnLst/>
                  <a:rect l="l" t="t" r="r" b="b"/>
                  <a:pathLst>
                    <a:path w="322" h="494" extrusionOk="0">
                      <a:moveTo>
                        <a:pt x="26" y="1"/>
                      </a:moveTo>
                      <a:cubicBezTo>
                        <a:pt x="12" y="1"/>
                        <a:pt x="0" y="13"/>
                        <a:pt x="0" y="32"/>
                      </a:cubicBezTo>
                      <a:lnTo>
                        <a:pt x="0" y="45"/>
                      </a:lnTo>
                      <a:cubicBezTo>
                        <a:pt x="5" y="50"/>
                        <a:pt x="5" y="54"/>
                        <a:pt x="10" y="60"/>
                      </a:cubicBezTo>
                      <a:cubicBezTo>
                        <a:pt x="15" y="82"/>
                        <a:pt x="24" y="101"/>
                        <a:pt x="33" y="120"/>
                      </a:cubicBezTo>
                      <a:cubicBezTo>
                        <a:pt x="60" y="176"/>
                        <a:pt x="84" y="231"/>
                        <a:pt x="112" y="283"/>
                      </a:cubicBezTo>
                      <a:cubicBezTo>
                        <a:pt x="144" y="333"/>
                        <a:pt x="172" y="384"/>
                        <a:pt x="206" y="431"/>
                      </a:cubicBezTo>
                      <a:cubicBezTo>
                        <a:pt x="219" y="445"/>
                        <a:pt x="233" y="464"/>
                        <a:pt x="247" y="478"/>
                      </a:cubicBezTo>
                      <a:cubicBezTo>
                        <a:pt x="251" y="482"/>
                        <a:pt x="261" y="487"/>
                        <a:pt x="266" y="491"/>
                      </a:cubicBezTo>
                      <a:cubicBezTo>
                        <a:pt x="270" y="493"/>
                        <a:pt x="275" y="493"/>
                        <a:pt x="280" y="493"/>
                      </a:cubicBezTo>
                      <a:cubicBezTo>
                        <a:pt x="295" y="493"/>
                        <a:pt x="310" y="488"/>
                        <a:pt x="317" y="478"/>
                      </a:cubicBezTo>
                      <a:cubicBezTo>
                        <a:pt x="322" y="472"/>
                        <a:pt x="322" y="468"/>
                        <a:pt x="322" y="459"/>
                      </a:cubicBezTo>
                      <a:lnTo>
                        <a:pt x="322" y="445"/>
                      </a:lnTo>
                      <a:cubicBezTo>
                        <a:pt x="317" y="436"/>
                        <a:pt x="317" y="427"/>
                        <a:pt x="317" y="422"/>
                      </a:cubicBezTo>
                      <a:cubicBezTo>
                        <a:pt x="303" y="375"/>
                        <a:pt x="279" y="339"/>
                        <a:pt x="256" y="296"/>
                      </a:cubicBezTo>
                      <a:cubicBezTo>
                        <a:pt x="219" y="227"/>
                        <a:pt x="172" y="157"/>
                        <a:pt x="126" y="92"/>
                      </a:cubicBezTo>
                      <a:cubicBezTo>
                        <a:pt x="112" y="69"/>
                        <a:pt x="98" y="50"/>
                        <a:pt x="79" y="32"/>
                      </a:cubicBezTo>
                      <a:lnTo>
                        <a:pt x="66" y="17"/>
                      </a:lnTo>
                      <a:cubicBezTo>
                        <a:pt x="56" y="13"/>
                        <a:pt x="47" y="8"/>
                        <a:pt x="38" y="4"/>
                      </a:cubicBezTo>
                      <a:cubicBezTo>
                        <a:pt x="34" y="2"/>
                        <a:pt x="30" y="1"/>
                        <a:pt x="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2" name="Google Shape;1542;p32"/>
                <p:cNvSpPr/>
                <p:nvPr/>
              </p:nvSpPr>
              <p:spPr>
                <a:xfrm>
                  <a:off x="3211078" y="3843013"/>
                  <a:ext cx="10390" cy="17531"/>
                </a:xfrm>
                <a:custGeom>
                  <a:avLst/>
                  <a:gdLst/>
                  <a:ahLst/>
                  <a:cxnLst/>
                  <a:rect l="l" t="t" r="r" b="b"/>
                  <a:pathLst>
                    <a:path w="275" h="464" extrusionOk="0">
                      <a:moveTo>
                        <a:pt x="242" y="1"/>
                      </a:moveTo>
                      <a:cubicBezTo>
                        <a:pt x="232" y="1"/>
                        <a:pt x="228" y="5"/>
                        <a:pt x="219" y="10"/>
                      </a:cubicBezTo>
                      <a:cubicBezTo>
                        <a:pt x="210" y="15"/>
                        <a:pt x="200" y="20"/>
                        <a:pt x="191" y="29"/>
                      </a:cubicBezTo>
                      <a:cubicBezTo>
                        <a:pt x="182" y="43"/>
                        <a:pt x="172" y="52"/>
                        <a:pt x="163" y="66"/>
                      </a:cubicBezTo>
                      <a:cubicBezTo>
                        <a:pt x="149" y="89"/>
                        <a:pt x="135" y="108"/>
                        <a:pt x="126" y="127"/>
                      </a:cubicBezTo>
                      <a:cubicBezTo>
                        <a:pt x="84" y="187"/>
                        <a:pt x="51" y="252"/>
                        <a:pt x="24" y="317"/>
                      </a:cubicBezTo>
                      <a:cubicBezTo>
                        <a:pt x="19" y="340"/>
                        <a:pt x="9" y="359"/>
                        <a:pt x="5" y="382"/>
                      </a:cubicBezTo>
                      <a:cubicBezTo>
                        <a:pt x="0" y="396"/>
                        <a:pt x="0" y="410"/>
                        <a:pt x="5" y="424"/>
                      </a:cubicBezTo>
                      <a:cubicBezTo>
                        <a:pt x="5" y="447"/>
                        <a:pt x="22" y="464"/>
                        <a:pt x="44" y="464"/>
                      </a:cubicBezTo>
                      <a:cubicBezTo>
                        <a:pt x="52" y="464"/>
                        <a:pt x="61" y="461"/>
                        <a:pt x="70" y="456"/>
                      </a:cubicBezTo>
                      <a:cubicBezTo>
                        <a:pt x="75" y="452"/>
                        <a:pt x="79" y="447"/>
                        <a:pt x="84" y="443"/>
                      </a:cubicBezTo>
                      <a:cubicBezTo>
                        <a:pt x="88" y="438"/>
                        <a:pt x="93" y="434"/>
                        <a:pt x="93" y="428"/>
                      </a:cubicBezTo>
                      <a:cubicBezTo>
                        <a:pt x="107" y="406"/>
                        <a:pt x="126" y="382"/>
                        <a:pt x="140" y="359"/>
                      </a:cubicBezTo>
                      <a:cubicBezTo>
                        <a:pt x="163" y="327"/>
                        <a:pt x="186" y="289"/>
                        <a:pt x="204" y="252"/>
                      </a:cubicBezTo>
                      <a:cubicBezTo>
                        <a:pt x="219" y="215"/>
                        <a:pt x="232" y="173"/>
                        <a:pt x="247" y="136"/>
                      </a:cubicBezTo>
                      <a:cubicBezTo>
                        <a:pt x="256" y="117"/>
                        <a:pt x="260" y="93"/>
                        <a:pt x="266" y="71"/>
                      </a:cubicBezTo>
                      <a:cubicBezTo>
                        <a:pt x="270" y="61"/>
                        <a:pt x="270" y="57"/>
                        <a:pt x="270" y="48"/>
                      </a:cubicBezTo>
                      <a:cubicBezTo>
                        <a:pt x="275" y="38"/>
                        <a:pt x="270" y="29"/>
                        <a:pt x="270" y="20"/>
                      </a:cubicBezTo>
                      <a:cubicBezTo>
                        <a:pt x="266" y="10"/>
                        <a:pt x="256" y="1"/>
                        <a:pt x="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3" name="Google Shape;1543;p32"/>
                <p:cNvSpPr/>
                <p:nvPr/>
              </p:nvSpPr>
              <p:spPr>
                <a:xfrm>
                  <a:off x="3199139" y="3871123"/>
                  <a:ext cx="4232" cy="21498"/>
                </a:xfrm>
                <a:custGeom>
                  <a:avLst/>
                  <a:gdLst/>
                  <a:ahLst/>
                  <a:cxnLst/>
                  <a:rect l="l" t="t" r="r" b="b"/>
                  <a:pathLst>
                    <a:path w="112" h="569" extrusionOk="0">
                      <a:moveTo>
                        <a:pt x="55" y="0"/>
                      </a:moveTo>
                      <a:cubicBezTo>
                        <a:pt x="46" y="0"/>
                        <a:pt x="35" y="5"/>
                        <a:pt x="28" y="14"/>
                      </a:cubicBezTo>
                      <a:cubicBezTo>
                        <a:pt x="28" y="19"/>
                        <a:pt x="24" y="29"/>
                        <a:pt x="24" y="33"/>
                      </a:cubicBezTo>
                      <a:cubicBezTo>
                        <a:pt x="18" y="47"/>
                        <a:pt x="18" y="57"/>
                        <a:pt x="14" y="66"/>
                      </a:cubicBezTo>
                      <a:cubicBezTo>
                        <a:pt x="14" y="89"/>
                        <a:pt x="14" y="108"/>
                        <a:pt x="9" y="126"/>
                      </a:cubicBezTo>
                      <a:cubicBezTo>
                        <a:pt x="5" y="192"/>
                        <a:pt x="0" y="256"/>
                        <a:pt x="0" y="317"/>
                      </a:cubicBezTo>
                      <a:lnTo>
                        <a:pt x="0" y="405"/>
                      </a:lnTo>
                      <a:lnTo>
                        <a:pt x="0" y="443"/>
                      </a:lnTo>
                      <a:cubicBezTo>
                        <a:pt x="0" y="465"/>
                        <a:pt x="5" y="489"/>
                        <a:pt x="9" y="512"/>
                      </a:cubicBezTo>
                      <a:cubicBezTo>
                        <a:pt x="14" y="526"/>
                        <a:pt x="18" y="540"/>
                        <a:pt x="33" y="554"/>
                      </a:cubicBezTo>
                      <a:cubicBezTo>
                        <a:pt x="33" y="554"/>
                        <a:pt x="37" y="559"/>
                        <a:pt x="42" y="559"/>
                      </a:cubicBezTo>
                      <a:cubicBezTo>
                        <a:pt x="48" y="564"/>
                        <a:pt x="55" y="568"/>
                        <a:pt x="64" y="568"/>
                      </a:cubicBezTo>
                      <a:cubicBezTo>
                        <a:pt x="69" y="568"/>
                        <a:pt x="74" y="567"/>
                        <a:pt x="80" y="563"/>
                      </a:cubicBezTo>
                      <a:cubicBezTo>
                        <a:pt x="93" y="559"/>
                        <a:pt x="102" y="549"/>
                        <a:pt x="102" y="531"/>
                      </a:cubicBezTo>
                      <a:cubicBezTo>
                        <a:pt x="107" y="526"/>
                        <a:pt x="107" y="521"/>
                        <a:pt x="107" y="516"/>
                      </a:cubicBezTo>
                      <a:cubicBezTo>
                        <a:pt x="112" y="480"/>
                        <a:pt x="112" y="443"/>
                        <a:pt x="112" y="409"/>
                      </a:cubicBezTo>
                      <a:cubicBezTo>
                        <a:pt x="112" y="345"/>
                        <a:pt x="112" y="284"/>
                        <a:pt x="107" y="224"/>
                      </a:cubicBezTo>
                      <a:cubicBezTo>
                        <a:pt x="107" y="173"/>
                        <a:pt x="102" y="121"/>
                        <a:pt x="93" y="70"/>
                      </a:cubicBezTo>
                      <a:cubicBezTo>
                        <a:pt x="89" y="57"/>
                        <a:pt x="89" y="47"/>
                        <a:pt x="84" y="33"/>
                      </a:cubicBezTo>
                      <a:cubicBezTo>
                        <a:pt x="84" y="24"/>
                        <a:pt x="80" y="19"/>
                        <a:pt x="74" y="10"/>
                      </a:cubicBezTo>
                      <a:cubicBezTo>
                        <a:pt x="70" y="4"/>
                        <a:pt x="63" y="0"/>
                        <a:pt x="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9302887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398907-ECF0-95FE-2747-27900FD1755A}"/>
              </a:ext>
            </a:extLst>
          </p:cNvPr>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a:extLst>
              <a:ext uri="{FF2B5EF4-FFF2-40B4-BE49-F238E27FC236}">
                <a16:creationId xmlns:a16="http://schemas.microsoft.com/office/drawing/2014/main" id="{87D4D82D-98B3-F90D-0DA7-3DD0A8E4F59F}"/>
              </a:ext>
            </a:extLst>
          </p:cNvPr>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a:t>Click to edit Master subtitle style</a:t>
            </a:r>
          </a:p>
        </p:txBody>
      </p:sp>
      <p:sp>
        <p:nvSpPr>
          <p:cNvPr id="6" name="Date Placeholder 3">
            <a:extLst>
              <a:ext uri="{FF2B5EF4-FFF2-40B4-BE49-F238E27FC236}">
                <a16:creationId xmlns:a16="http://schemas.microsoft.com/office/drawing/2014/main" id="{0DC87243-632E-F936-5612-3EBF42CB2AB2}"/>
              </a:ext>
            </a:extLst>
          </p:cNvPr>
          <p:cNvSpPr>
            <a:spLocks noGrp="1"/>
          </p:cNvSpPr>
          <p:nvPr>
            <p:ph type="dt" sz="half" idx="10"/>
          </p:nvPr>
        </p:nvSpPr>
        <p:spPr/>
        <p:txBody>
          <a:bodyPr/>
          <a:lstStyle>
            <a:lvl1pPr>
              <a:defRPr/>
            </a:lvl1pPr>
          </a:lstStyle>
          <a:p>
            <a:pPr>
              <a:defRPr/>
            </a:pPr>
            <a:fld id="{122E6EA6-326F-4755-AADE-4B77E7DB92BC}" type="datetime1">
              <a:rPr lang="en-US" smtClean="0"/>
              <a:pPr>
                <a:defRPr/>
              </a:pPr>
              <a:t>10/17/2023</a:t>
            </a:fld>
            <a:endParaRPr lang="en-US"/>
          </a:p>
        </p:txBody>
      </p:sp>
      <p:sp>
        <p:nvSpPr>
          <p:cNvPr id="7" name="Footer Placeholder 4">
            <a:extLst>
              <a:ext uri="{FF2B5EF4-FFF2-40B4-BE49-F238E27FC236}">
                <a16:creationId xmlns:a16="http://schemas.microsoft.com/office/drawing/2014/main" id="{17BFB1EB-51F1-8996-79ED-DB82D06D349E}"/>
              </a:ext>
            </a:extLst>
          </p:cNvPr>
          <p:cNvSpPr>
            <a:spLocks noGrp="1"/>
          </p:cNvSpPr>
          <p:nvPr>
            <p:ph type="ftr" sz="quarter" idx="11"/>
          </p:nvPr>
        </p:nvSpPr>
        <p:spPr/>
        <p:txBody>
          <a:bodyPr/>
          <a:lstStyle>
            <a:lvl1pPr>
              <a:defRPr/>
            </a:lvl1pPr>
          </a:lstStyle>
          <a:p>
            <a:pPr>
              <a:defRPr/>
            </a:pPr>
            <a:r>
              <a:rPr lang="en-US"/>
              <a:t>Fuccillo</a:t>
            </a:r>
          </a:p>
        </p:txBody>
      </p:sp>
      <p:sp>
        <p:nvSpPr>
          <p:cNvPr id="8" name="Slide Number Placeholder 5">
            <a:extLst>
              <a:ext uri="{FF2B5EF4-FFF2-40B4-BE49-F238E27FC236}">
                <a16:creationId xmlns:a16="http://schemas.microsoft.com/office/drawing/2014/main" id="{4558BB90-E591-9175-3417-A54D02B46040}"/>
              </a:ext>
            </a:extLst>
          </p:cNvPr>
          <p:cNvSpPr>
            <a:spLocks noGrp="1"/>
          </p:cNvSpPr>
          <p:nvPr>
            <p:ph type="sldNum" sz="quarter" idx="12"/>
          </p:nvPr>
        </p:nvSpPr>
        <p:spPr/>
        <p:txBody>
          <a:bodyPr/>
          <a:lstStyle>
            <a:lvl1pPr>
              <a:defRPr/>
            </a:lvl1pPr>
          </a:lstStyle>
          <a:p>
            <a:pPr>
              <a:defRPr/>
            </a:pPr>
            <a:fld id="{1BD7E40B-388E-4B61-9BF5-60C5791834DE}" type="slidenum">
              <a:rPr lang="en-US" altLang="en-US" smtClean="0"/>
              <a:pPr>
                <a:defRPr/>
              </a:pPr>
              <a:t>‹#›</a:t>
            </a:fld>
            <a:endParaRPr lang="en-US" altLang="en-US"/>
          </a:p>
        </p:txBody>
      </p:sp>
    </p:spTree>
    <p:extLst>
      <p:ext uri="{BB962C8B-B14F-4D97-AF65-F5344CB8AC3E}">
        <p14:creationId xmlns:p14="http://schemas.microsoft.com/office/powerpoint/2010/main" val="321270169"/>
      </p:ext>
    </p:extLst>
  </p:cSld>
  <p:clrMapOvr>
    <a:overrideClrMapping bg1="dk1" tx1="lt1" bg2="dk2" tx2="lt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C8FD44-FC0E-E25C-AF68-554E9D406ECB}"/>
              </a:ext>
            </a:extLst>
          </p:cNvPr>
          <p:cNvSpPr>
            <a:spLocks noGrp="1"/>
          </p:cNvSpPr>
          <p:nvPr>
            <p:ph type="dt" sz="half" idx="10"/>
          </p:nvPr>
        </p:nvSpPr>
        <p:spPr/>
        <p:txBody>
          <a:bodyPr/>
          <a:lstStyle>
            <a:lvl1pPr>
              <a:defRPr/>
            </a:lvl1pPr>
          </a:lstStyle>
          <a:p>
            <a:pPr>
              <a:defRPr/>
            </a:pPr>
            <a:fld id="{8A58C989-066B-4A69-B6B5-C9B033432720}" type="datetime1">
              <a:rPr lang="en-US" smtClean="0"/>
              <a:pPr>
                <a:defRPr/>
              </a:pPr>
              <a:t>10/17/2023</a:t>
            </a:fld>
            <a:endParaRPr lang="en-US"/>
          </a:p>
        </p:txBody>
      </p:sp>
      <p:sp>
        <p:nvSpPr>
          <p:cNvPr id="5" name="Footer Placeholder 4">
            <a:extLst>
              <a:ext uri="{FF2B5EF4-FFF2-40B4-BE49-F238E27FC236}">
                <a16:creationId xmlns:a16="http://schemas.microsoft.com/office/drawing/2014/main" id="{EA2501A2-780B-4352-93C3-2CF062D120A6}"/>
              </a:ext>
            </a:extLst>
          </p:cNvPr>
          <p:cNvSpPr>
            <a:spLocks noGrp="1"/>
          </p:cNvSpPr>
          <p:nvPr>
            <p:ph type="ftr" sz="quarter" idx="11"/>
          </p:nvPr>
        </p:nvSpPr>
        <p:spPr/>
        <p:txBody>
          <a:bodyPr/>
          <a:lstStyle>
            <a:lvl1pPr>
              <a:defRPr/>
            </a:lvl1pPr>
          </a:lstStyle>
          <a:p>
            <a:pPr>
              <a:defRPr/>
            </a:pPr>
            <a:r>
              <a:rPr lang="en-US"/>
              <a:t>Fuccillo</a:t>
            </a:r>
          </a:p>
        </p:txBody>
      </p:sp>
      <p:sp>
        <p:nvSpPr>
          <p:cNvPr id="6" name="Slide Number Placeholder 5">
            <a:extLst>
              <a:ext uri="{FF2B5EF4-FFF2-40B4-BE49-F238E27FC236}">
                <a16:creationId xmlns:a16="http://schemas.microsoft.com/office/drawing/2014/main" id="{6EC8BB28-FE1A-4A73-7178-A17CAE381503}"/>
              </a:ext>
            </a:extLst>
          </p:cNvPr>
          <p:cNvSpPr>
            <a:spLocks noGrp="1"/>
          </p:cNvSpPr>
          <p:nvPr>
            <p:ph type="sldNum" sz="quarter" idx="12"/>
          </p:nvPr>
        </p:nvSpPr>
        <p:spPr/>
        <p:txBody>
          <a:bodyPr/>
          <a:lstStyle>
            <a:lvl1pPr>
              <a:defRPr/>
            </a:lvl1pPr>
          </a:lstStyle>
          <a:p>
            <a:pPr>
              <a:defRPr/>
            </a:pPr>
            <a:fld id="{66871216-5CA9-46F0-8621-EED0F241D131}" type="slidenum">
              <a:rPr lang="en-US" altLang="en-US" smtClean="0"/>
              <a:pPr>
                <a:defRPr/>
              </a:pPr>
              <a:t>‹#›</a:t>
            </a:fld>
            <a:endParaRPr lang="en-US" altLang="en-US"/>
          </a:p>
        </p:txBody>
      </p:sp>
    </p:spTree>
    <p:extLst>
      <p:ext uri="{BB962C8B-B14F-4D97-AF65-F5344CB8AC3E}">
        <p14:creationId xmlns:p14="http://schemas.microsoft.com/office/powerpoint/2010/main" val="34328988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C003B3-B5BA-48AF-48D1-F8CA9892FCF8}"/>
              </a:ext>
            </a:extLst>
          </p:cNvPr>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a:extLst>
              <a:ext uri="{FF2B5EF4-FFF2-40B4-BE49-F238E27FC236}">
                <a16:creationId xmlns:a16="http://schemas.microsoft.com/office/drawing/2014/main" id="{F1ECF67F-DABC-B234-56C7-FE0D8CDA1AED}"/>
              </a:ext>
            </a:extLst>
          </p:cNvPr>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a:t>Click to edit Master text styles</a:t>
            </a:r>
          </a:p>
        </p:txBody>
      </p:sp>
      <p:sp>
        <p:nvSpPr>
          <p:cNvPr id="6" name="Date Placeholder 3">
            <a:extLst>
              <a:ext uri="{FF2B5EF4-FFF2-40B4-BE49-F238E27FC236}">
                <a16:creationId xmlns:a16="http://schemas.microsoft.com/office/drawing/2014/main" id="{E9AF752F-323D-EDBD-CC7B-674BF286EF1D}"/>
              </a:ext>
            </a:extLst>
          </p:cNvPr>
          <p:cNvSpPr>
            <a:spLocks noGrp="1"/>
          </p:cNvSpPr>
          <p:nvPr>
            <p:ph type="dt" sz="half" idx="10"/>
          </p:nvPr>
        </p:nvSpPr>
        <p:spPr/>
        <p:txBody>
          <a:bodyPr/>
          <a:lstStyle>
            <a:lvl1pPr>
              <a:defRPr/>
            </a:lvl1pPr>
          </a:lstStyle>
          <a:p>
            <a:pPr>
              <a:defRPr/>
            </a:pPr>
            <a:fld id="{64507FD4-0660-45C7-A4E5-B9F808A27098}" type="datetime1">
              <a:rPr lang="en-US" smtClean="0"/>
              <a:pPr>
                <a:defRPr/>
              </a:pPr>
              <a:t>10/17/2023</a:t>
            </a:fld>
            <a:endParaRPr lang="en-US"/>
          </a:p>
        </p:txBody>
      </p:sp>
      <p:sp>
        <p:nvSpPr>
          <p:cNvPr id="7" name="Footer Placeholder 4">
            <a:extLst>
              <a:ext uri="{FF2B5EF4-FFF2-40B4-BE49-F238E27FC236}">
                <a16:creationId xmlns:a16="http://schemas.microsoft.com/office/drawing/2014/main" id="{71EA091E-747D-C669-B6E2-1A9226351266}"/>
              </a:ext>
            </a:extLst>
          </p:cNvPr>
          <p:cNvSpPr>
            <a:spLocks noGrp="1"/>
          </p:cNvSpPr>
          <p:nvPr>
            <p:ph type="ftr" sz="quarter" idx="11"/>
          </p:nvPr>
        </p:nvSpPr>
        <p:spPr/>
        <p:txBody>
          <a:bodyPr/>
          <a:lstStyle>
            <a:lvl1pPr>
              <a:defRPr/>
            </a:lvl1pPr>
          </a:lstStyle>
          <a:p>
            <a:pPr>
              <a:defRPr/>
            </a:pPr>
            <a:r>
              <a:rPr lang="en-US"/>
              <a:t>Fuccillo</a:t>
            </a:r>
          </a:p>
        </p:txBody>
      </p:sp>
      <p:sp>
        <p:nvSpPr>
          <p:cNvPr id="8" name="Slide Number Placeholder 5">
            <a:extLst>
              <a:ext uri="{FF2B5EF4-FFF2-40B4-BE49-F238E27FC236}">
                <a16:creationId xmlns:a16="http://schemas.microsoft.com/office/drawing/2014/main" id="{2E95F3D8-70DB-1DEC-4854-9F6046BCAA54}"/>
              </a:ext>
            </a:extLst>
          </p:cNvPr>
          <p:cNvSpPr>
            <a:spLocks noGrp="1"/>
          </p:cNvSpPr>
          <p:nvPr>
            <p:ph type="sldNum" sz="quarter" idx="12"/>
          </p:nvPr>
        </p:nvSpPr>
        <p:spPr/>
        <p:txBody>
          <a:bodyPr/>
          <a:lstStyle>
            <a:lvl1pPr>
              <a:defRPr/>
            </a:lvl1pPr>
          </a:lstStyle>
          <a:p>
            <a:pPr>
              <a:defRPr/>
            </a:pPr>
            <a:fld id="{2A64473C-54AB-4579-AAB9-3ED40ABF1B73}" type="slidenum">
              <a:rPr lang="en-US" altLang="en-US" smtClean="0"/>
              <a:pPr>
                <a:defRPr/>
              </a:pPr>
              <a:t>‹#›</a:t>
            </a:fld>
            <a:endParaRPr lang="en-US" altLang="en-US"/>
          </a:p>
        </p:txBody>
      </p:sp>
    </p:spTree>
    <p:extLst>
      <p:ext uri="{BB962C8B-B14F-4D97-AF65-F5344CB8AC3E}">
        <p14:creationId xmlns:p14="http://schemas.microsoft.com/office/powerpoint/2010/main" val="938186283"/>
      </p:ext>
    </p:extLst>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5CF7A7F-47A8-C8E8-B794-7DAA4AFD4CD0}"/>
              </a:ext>
            </a:extLst>
          </p:cNvPr>
          <p:cNvSpPr>
            <a:spLocks noGrp="1"/>
          </p:cNvSpPr>
          <p:nvPr>
            <p:ph type="dt" sz="half" idx="10"/>
          </p:nvPr>
        </p:nvSpPr>
        <p:spPr/>
        <p:txBody>
          <a:bodyPr/>
          <a:lstStyle>
            <a:lvl1pPr>
              <a:defRPr/>
            </a:lvl1pPr>
          </a:lstStyle>
          <a:p>
            <a:pPr>
              <a:defRPr/>
            </a:pPr>
            <a:fld id="{0DF6A151-CDCC-4805-BA9F-4C7F53AB591A}" type="datetime1">
              <a:rPr lang="en-US" smtClean="0"/>
              <a:pPr>
                <a:defRPr/>
              </a:pPr>
              <a:t>10/17/2023</a:t>
            </a:fld>
            <a:endParaRPr lang="en-US"/>
          </a:p>
        </p:txBody>
      </p:sp>
      <p:sp>
        <p:nvSpPr>
          <p:cNvPr id="6" name="Footer Placeholder 4">
            <a:extLst>
              <a:ext uri="{FF2B5EF4-FFF2-40B4-BE49-F238E27FC236}">
                <a16:creationId xmlns:a16="http://schemas.microsoft.com/office/drawing/2014/main" id="{8D1EC8AF-10E2-AE00-95B5-08437218897B}"/>
              </a:ext>
            </a:extLst>
          </p:cNvPr>
          <p:cNvSpPr>
            <a:spLocks noGrp="1"/>
          </p:cNvSpPr>
          <p:nvPr>
            <p:ph type="ftr" sz="quarter" idx="11"/>
          </p:nvPr>
        </p:nvSpPr>
        <p:spPr/>
        <p:txBody>
          <a:bodyPr/>
          <a:lstStyle>
            <a:lvl1pPr>
              <a:defRPr/>
            </a:lvl1pPr>
          </a:lstStyle>
          <a:p>
            <a:pPr>
              <a:defRPr/>
            </a:pPr>
            <a:r>
              <a:rPr lang="en-US"/>
              <a:t>Fuccillo</a:t>
            </a:r>
          </a:p>
        </p:txBody>
      </p:sp>
      <p:sp>
        <p:nvSpPr>
          <p:cNvPr id="7" name="Slide Number Placeholder 5">
            <a:extLst>
              <a:ext uri="{FF2B5EF4-FFF2-40B4-BE49-F238E27FC236}">
                <a16:creationId xmlns:a16="http://schemas.microsoft.com/office/drawing/2014/main" id="{B20D2146-86EB-02DF-300D-5EBEBF02FBFC}"/>
              </a:ext>
            </a:extLst>
          </p:cNvPr>
          <p:cNvSpPr>
            <a:spLocks noGrp="1"/>
          </p:cNvSpPr>
          <p:nvPr>
            <p:ph type="sldNum" sz="quarter" idx="12"/>
          </p:nvPr>
        </p:nvSpPr>
        <p:spPr/>
        <p:txBody>
          <a:bodyPr/>
          <a:lstStyle>
            <a:lvl1pPr>
              <a:defRPr/>
            </a:lvl1pPr>
          </a:lstStyle>
          <a:p>
            <a:pPr>
              <a:defRPr/>
            </a:pPr>
            <a:fld id="{ED96DC8C-5CB1-4624-9FF1-9035A55DB172}" type="slidenum">
              <a:rPr lang="en-US" altLang="en-US" smtClean="0"/>
              <a:pPr>
                <a:defRPr/>
              </a:pPr>
              <a:t>‹#›</a:t>
            </a:fld>
            <a:endParaRPr lang="en-US" altLang="en-US"/>
          </a:p>
        </p:txBody>
      </p:sp>
    </p:spTree>
    <p:extLst>
      <p:ext uri="{BB962C8B-B14F-4D97-AF65-F5344CB8AC3E}">
        <p14:creationId xmlns:p14="http://schemas.microsoft.com/office/powerpoint/2010/main" val="2394739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0C5A1F3-950C-73E1-44CB-EE2966B668AB}"/>
              </a:ext>
            </a:extLst>
          </p:cNvPr>
          <p:cNvSpPr>
            <a:spLocks noGrp="1"/>
          </p:cNvSpPr>
          <p:nvPr>
            <p:ph type="dt" sz="half" idx="10"/>
          </p:nvPr>
        </p:nvSpPr>
        <p:spPr/>
        <p:txBody>
          <a:bodyPr/>
          <a:lstStyle>
            <a:lvl1pPr>
              <a:defRPr/>
            </a:lvl1pPr>
          </a:lstStyle>
          <a:p>
            <a:pPr>
              <a:defRPr/>
            </a:pPr>
            <a:fld id="{F64F2F88-4938-4BA9-B327-F0A217FF6642}" type="datetime1">
              <a:rPr lang="en-US" smtClean="0"/>
              <a:pPr>
                <a:defRPr/>
              </a:pPr>
              <a:t>10/17/2023</a:t>
            </a:fld>
            <a:endParaRPr lang="en-US"/>
          </a:p>
        </p:txBody>
      </p:sp>
      <p:sp>
        <p:nvSpPr>
          <p:cNvPr id="8" name="Footer Placeholder 4">
            <a:extLst>
              <a:ext uri="{FF2B5EF4-FFF2-40B4-BE49-F238E27FC236}">
                <a16:creationId xmlns:a16="http://schemas.microsoft.com/office/drawing/2014/main" id="{14A9D977-B8E8-32F2-0CF1-51818CDAF6DA}"/>
              </a:ext>
            </a:extLst>
          </p:cNvPr>
          <p:cNvSpPr>
            <a:spLocks noGrp="1"/>
          </p:cNvSpPr>
          <p:nvPr>
            <p:ph type="ftr" sz="quarter" idx="11"/>
          </p:nvPr>
        </p:nvSpPr>
        <p:spPr/>
        <p:txBody>
          <a:bodyPr/>
          <a:lstStyle>
            <a:lvl1pPr>
              <a:defRPr/>
            </a:lvl1pPr>
          </a:lstStyle>
          <a:p>
            <a:pPr>
              <a:defRPr/>
            </a:pPr>
            <a:r>
              <a:rPr lang="en-US"/>
              <a:t>Fuccillo</a:t>
            </a:r>
          </a:p>
        </p:txBody>
      </p:sp>
      <p:sp>
        <p:nvSpPr>
          <p:cNvPr id="9" name="Slide Number Placeholder 5">
            <a:extLst>
              <a:ext uri="{FF2B5EF4-FFF2-40B4-BE49-F238E27FC236}">
                <a16:creationId xmlns:a16="http://schemas.microsoft.com/office/drawing/2014/main" id="{C6467A34-6E6E-7A8B-1667-86F11C185367}"/>
              </a:ext>
            </a:extLst>
          </p:cNvPr>
          <p:cNvSpPr>
            <a:spLocks noGrp="1"/>
          </p:cNvSpPr>
          <p:nvPr>
            <p:ph type="sldNum" sz="quarter" idx="12"/>
          </p:nvPr>
        </p:nvSpPr>
        <p:spPr/>
        <p:txBody>
          <a:bodyPr/>
          <a:lstStyle>
            <a:lvl1pPr>
              <a:defRPr/>
            </a:lvl1pPr>
          </a:lstStyle>
          <a:p>
            <a:pPr>
              <a:defRPr/>
            </a:pPr>
            <a:fld id="{BE7AA704-E865-46AC-AD67-5B8CB176083C}" type="slidenum">
              <a:rPr lang="en-US" altLang="en-US" smtClean="0"/>
              <a:pPr>
                <a:defRPr/>
              </a:pPr>
              <a:t>‹#›</a:t>
            </a:fld>
            <a:endParaRPr lang="en-US" altLang="en-US"/>
          </a:p>
        </p:txBody>
      </p:sp>
    </p:spTree>
    <p:extLst>
      <p:ext uri="{BB962C8B-B14F-4D97-AF65-F5344CB8AC3E}">
        <p14:creationId xmlns:p14="http://schemas.microsoft.com/office/powerpoint/2010/main" val="2362188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47AA2E-6BDB-F5F9-4CB4-5D56B14A176C}"/>
              </a:ext>
            </a:extLst>
          </p:cNvPr>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F729F5CD-A219-4BAA-85F3-64F1523BEF3B}" type="datetime1">
              <a:rPr lang="en-US"/>
              <a:pPr>
                <a:defRPr/>
              </a:pPr>
              <a:t>10/17/2023</a:t>
            </a:fld>
            <a:endParaRPr lang="en-US"/>
          </a:p>
        </p:txBody>
      </p:sp>
      <p:sp>
        <p:nvSpPr>
          <p:cNvPr id="4" name="Footer Placeholder 3">
            <a:extLst>
              <a:ext uri="{FF2B5EF4-FFF2-40B4-BE49-F238E27FC236}">
                <a16:creationId xmlns:a16="http://schemas.microsoft.com/office/drawing/2014/main" id="{A5ADB1D9-97D8-FDC7-C133-79AFA90D77A8}"/>
              </a:ext>
            </a:extLst>
          </p:cNvPr>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r>
              <a:rPr lang="en-US"/>
              <a:t>Fuccillo</a:t>
            </a:r>
          </a:p>
        </p:txBody>
      </p:sp>
      <p:sp>
        <p:nvSpPr>
          <p:cNvPr id="5" name="Slide Number Placeholder 4">
            <a:extLst>
              <a:ext uri="{FF2B5EF4-FFF2-40B4-BE49-F238E27FC236}">
                <a16:creationId xmlns:a16="http://schemas.microsoft.com/office/drawing/2014/main" id="{7C987854-9FBF-FC72-F867-A6B0C1D9A12C}"/>
              </a:ext>
            </a:extLst>
          </p:cNvPr>
          <p:cNvSpPr>
            <a:spLocks noGrp="1"/>
          </p:cNvSpPr>
          <p:nvPr>
            <p:ph type="sldNum" sz="quarter" idx="12"/>
          </p:nvPr>
        </p:nvSpPr>
        <p:spPr/>
        <p:txBody>
          <a:bodyPr/>
          <a:lstStyle>
            <a:lvl1pPr>
              <a:defRPr smtClean="0">
                <a:latin typeface="Times New Roman" panose="02020603050405020304" pitchFamily="18" charset="0"/>
              </a:defRPr>
            </a:lvl1pPr>
          </a:lstStyle>
          <a:p>
            <a:pPr>
              <a:defRPr/>
            </a:pPr>
            <a:fld id="{E8E13BA8-58E9-4103-A670-0273E317E719}" type="slidenum">
              <a:rPr lang="en-US" altLang="en-US"/>
              <a:pPr>
                <a:defRPr/>
              </a:pPr>
              <a:t>‹#›</a:t>
            </a:fld>
            <a:endParaRPr lang="en-US" altLang="en-US"/>
          </a:p>
        </p:txBody>
      </p:sp>
    </p:spTree>
    <p:extLst>
      <p:ext uri="{BB962C8B-B14F-4D97-AF65-F5344CB8AC3E}">
        <p14:creationId xmlns:p14="http://schemas.microsoft.com/office/powerpoint/2010/main" val="8290885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5CC0BBBC-5CBA-EAD3-2576-8708E6E1BCF2}"/>
              </a:ext>
            </a:extLst>
          </p:cNvPr>
          <p:cNvSpPr>
            <a:spLocks noGrp="1"/>
          </p:cNvSpPr>
          <p:nvPr>
            <p:ph type="dt" sz="half" idx="10"/>
          </p:nvPr>
        </p:nvSpPr>
        <p:spPr/>
        <p:txBody>
          <a:bodyPr/>
          <a:lstStyle>
            <a:lvl1pPr>
              <a:defRPr/>
            </a:lvl1pPr>
          </a:lstStyle>
          <a:p>
            <a:pPr>
              <a:defRPr/>
            </a:pPr>
            <a:fld id="{F729F5CD-A219-4BAA-85F3-64F1523BEF3B}" type="datetime1">
              <a:rPr lang="en-US" smtClean="0"/>
              <a:pPr>
                <a:defRPr/>
              </a:pPr>
              <a:t>10/17/2023</a:t>
            </a:fld>
            <a:endParaRPr lang="en-US"/>
          </a:p>
        </p:txBody>
      </p:sp>
      <p:sp>
        <p:nvSpPr>
          <p:cNvPr id="4" name="Footer Placeholder 4">
            <a:extLst>
              <a:ext uri="{FF2B5EF4-FFF2-40B4-BE49-F238E27FC236}">
                <a16:creationId xmlns:a16="http://schemas.microsoft.com/office/drawing/2014/main" id="{53AE7BFB-690A-DD62-0744-ECD0D1AE3C53}"/>
              </a:ext>
            </a:extLst>
          </p:cNvPr>
          <p:cNvSpPr>
            <a:spLocks noGrp="1"/>
          </p:cNvSpPr>
          <p:nvPr>
            <p:ph type="ftr" sz="quarter" idx="11"/>
          </p:nvPr>
        </p:nvSpPr>
        <p:spPr/>
        <p:txBody>
          <a:bodyPr/>
          <a:lstStyle>
            <a:lvl1pPr>
              <a:defRPr/>
            </a:lvl1pPr>
          </a:lstStyle>
          <a:p>
            <a:pPr>
              <a:defRPr/>
            </a:pPr>
            <a:r>
              <a:rPr lang="en-US"/>
              <a:t>Fuccillo</a:t>
            </a:r>
          </a:p>
        </p:txBody>
      </p:sp>
      <p:sp>
        <p:nvSpPr>
          <p:cNvPr id="5" name="Slide Number Placeholder 5">
            <a:extLst>
              <a:ext uri="{FF2B5EF4-FFF2-40B4-BE49-F238E27FC236}">
                <a16:creationId xmlns:a16="http://schemas.microsoft.com/office/drawing/2014/main" id="{9C3E8BA9-B726-A54E-DC91-98FAE426A77C}"/>
              </a:ext>
            </a:extLst>
          </p:cNvPr>
          <p:cNvSpPr>
            <a:spLocks noGrp="1"/>
          </p:cNvSpPr>
          <p:nvPr>
            <p:ph type="sldNum" sz="quarter" idx="12"/>
          </p:nvPr>
        </p:nvSpPr>
        <p:spPr/>
        <p:txBody>
          <a:bodyPr/>
          <a:lstStyle>
            <a:lvl1pPr>
              <a:defRPr/>
            </a:lvl1pPr>
          </a:lstStyle>
          <a:p>
            <a:pPr>
              <a:defRPr/>
            </a:pPr>
            <a:fld id="{E8E13BA8-58E9-4103-A670-0273E317E719}" type="slidenum">
              <a:rPr lang="en-US" altLang="en-US" smtClean="0"/>
              <a:pPr>
                <a:defRPr/>
              </a:pPr>
              <a:t>‹#›</a:t>
            </a:fld>
            <a:endParaRPr lang="en-US" altLang="en-US"/>
          </a:p>
        </p:txBody>
      </p:sp>
    </p:spTree>
    <p:extLst>
      <p:ext uri="{BB962C8B-B14F-4D97-AF65-F5344CB8AC3E}">
        <p14:creationId xmlns:p14="http://schemas.microsoft.com/office/powerpoint/2010/main" val="42525789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F25098-1BFB-339B-63E6-32C714429D33}"/>
              </a:ext>
            </a:extLst>
          </p:cNvPr>
          <p:cNvSpPr>
            <a:spLocks noGrp="1"/>
          </p:cNvSpPr>
          <p:nvPr>
            <p:ph type="dt" sz="half" idx="10"/>
          </p:nvPr>
        </p:nvSpPr>
        <p:spPr/>
        <p:txBody>
          <a:bodyPr/>
          <a:lstStyle>
            <a:lvl1pPr>
              <a:defRPr/>
            </a:lvl1pPr>
          </a:lstStyle>
          <a:p>
            <a:pPr>
              <a:defRPr/>
            </a:pPr>
            <a:fld id="{E69CE674-D487-420C-B4BD-C4AEF053F360}" type="datetime1">
              <a:rPr lang="en-US" smtClean="0"/>
              <a:pPr>
                <a:defRPr/>
              </a:pPr>
              <a:t>10/17/2023</a:t>
            </a:fld>
            <a:endParaRPr lang="en-US"/>
          </a:p>
        </p:txBody>
      </p:sp>
      <p:sp>
        <p:nvSpPr>
          <p:cNvPr id="3" name="Footer Placeholder 2">
            <a:extLst>
              <a:ext uri="{FF2B5EF4-FFF2-40B4-BE49-F238E27FC236}">
                <a16:creationId xmlns:a16="http://schemas.microsoft.com/office/drawing/2014/main" id="{7F2C3E28-CE9B-F0C5-9F30-B82B264BA3C5}"/>
              </a:ext>
            </a:extLst>
          </p:cNvPr>
          <p:cNvSpPr>
            <a:spLocks noGrp="1"/>
          </p:cNvSpPr>
          <p:nvPr>
            <p:ph type="ftr" sz="quarter" idx="11"/>
          </p:nvPr>
        </p:nvSpPr>
        <p:spPr/>
        <p:txBody>
          <a:bodyPr/>
          <a:lstStyle>
            <a:lvl1pPr>
              <a:defRPr/>
            </a:lvl1pPr>
          </a:lstStyle>
          <a:p>
            <a:pPr>
              <a:defRPr/>
            </a:pPr>
            <a:r>
              <a:rPr lang="en-US"/>
              <a:t>Fuccillo</a:t>
            </a:r>
          </a:p>
        </p:txBody>
      </p:sp>
      <p:sp>
        <p:nvSpPr>
          <p:cNvPr id="4" name="Slide Number Placeholder 3">
            <a:extLst>
              <a:ext uri="{FF2B5EF4-FFF2-40B4-BE49-F238E27FC236}">
                <a16:creationId xmlns:a16="http://schemas.microsoft.com/office/drawing/2014/main" id="{62C287CB-E6AD-12A2-368B-E7331EE8B1F9}"/>
              </a:ext>
            </a:extLst>
          </p:cNvPr>
          <p:cNvSpPr>
            <a:spLocks noGrp="1"/>
          </p:cNvSpPr>
          <p:nvPr>
            <p:ph type="sldNum" sz="quarter" idx="12"/>
          </p:nvPr>
        </p:nvSpPr>
        <p:spPr/>
        <p:txBody>
          <a:bodyPr/>
          <a:lstStyle>
            <a:lvl1pPr>
              <a:defRPr/>
            </a:lvl1pPr>
          </a:lstStyle>
          <a:p>
            <a:pPr>
              <a:defRPr/>
            </a:pPr>
            <a:fld id="{BD34A71B-33BA-49B9-BBDF-36267F55ECCA}" type="slidenum">
              <a:rPr lang="en-US" altLang="en-US" smtClean="0"/>
              <a:pPr>
                <a:defRPr/>
              </a:pPr>
              <a:t>‹#›</a:t>
            </a:fld>
            <a:endParaRPr lang="en-US" altLang="en-US"/>
          </a:p>
        </p:txBody>
      </p:sp>
    </p:spTree>
    <p:extLst>
      <p:ext uri="{BB962C8B-B14F-4D97-AF65-F5344CB8AC3E}">
        <p14:creationId xmlns:p14="http://schemas.microsoft.com/office/powerpoint/2010/main" val="28575309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FC6B762-38D0-A336-C126-6779960CE335}"/>
              </a:ext>
            </a:extLst>
          </p:cNvPr>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5">
            <a:extLst>
              <a:ext uri="{FF2B5EF4-FFF2-40B4-BE49-F238E27FC236}">
                <a16:creationId xmlns:a16="http://schemas.microsoft.com/office/drawing/2014/main" id="{8BE2F8F6-C494-5A93-DA8D-AFD852FE4239}"/>
              </a:ext>
            </a:extLst>
          </p:cNvPr>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a:extLst>
              <a:ext uri="{FF2B5EF4-FFF2-40B4-BE49-F238E27FC236}">
                <a16:creationId xmlns:a16="http://schemas.microsoft.com/office/drawing/2014/main" id="{0D4FB296-1B73-D8FB-6DD3-16497EFAE08E}"/>
              </a:ext>
            </a:extLst>
          </p:cNvPr>
          <p:cNvSpPr>
            <a:spLocks noGrp="1"/>
          </p:cNvSpPr>
          <p:nvPr>
            <p:ph type="dt" sz="half" idx="10"/>
          </p:nvPr>
        </p:nvSpPr>
        <p:spPr/>
        <p:txBody>
          <a:bodyPr/>
          <a:lstStyle>
            <a:lvl1pPr>
              <a:defRPr/>
            </a:lvl1pPr>
          </a:lstStyle>
          <a:p>
            <a:pPr>
              <a:defRPr/>
            </a:pPr>
            <a:fld id="{E36EE931-47E4-467D-8285-A953A4F08B29}" type="datetime1">
              <a:rPr lang="en-US" smtClean="0"/>
              <a:pPr>
                <a:defRPr/>
              </a:pPr>
              <a:t>10/17/2023</a:t>
            </a:fld>
            <a:endParaRPr lang="en-US"/>
          </a:p>
        </p:txBody>
      </p:sp>
      <p:sp>
        <p:nvSpPr>
          <p:cNvPr id="8" name="Footer Placeholder 5">
            <a:extLst>
              <a:ext uri="{FF2B5EF4-FFF2-40B4-BE49-F238E27FC236}">
                <a16:creationId xmlns:a16="http://schemas.microsoft.com/office/drawing/2014/main" id="{6E79897F-B129-93EA-2287-617A07A473EC}"/>
              </a:ext>
            </a:extLst>
          </p:cNvPr>
          <p:cNvSpPr>
            <a:spLocks noGrp="1"/>
          </p:cNvSpPr>
          <p:nvPr>
            <p:ph type="ftr" sz="quarter" idx="11"/>
          </p:nvPr>
        </p:nvSpPr>
        <p:spPr/>
        <p:txBody>
          <a:bodyPr/>
          <a:lstStyle>
            <a:lvl1pPr>
              <a:defRPr/>
            </a:lvl1pPr>
          </a:lstStyle>
          <a:p>
            <a:pPr>
              <a:defRPr/>
            </a:pPr>
            <a:r>
              <a:rPr lang="en-US"/>
              <a:t>Fuccillo</a:t>
            </a:r>
          </a:p>
        </p:txBody>
      </p:sp>
      <p:sp>
        <p:nvSpPr>
          <p:cNvPr id="9" name="Slide Number Placeholder 6">
            <a:extLst>
              <a:ext uri="{FF2B5EF4-FFF2-40B4-BE49-F238E27FC236}">
                <a16:creationId xmlns:a16="http://schemas.microsoft.com/office/drawing/2014/main" id="{F70AA72E-1AF5-9585-5583-D53AD3DD3FD7}"/>
              </a:ext>
            </a:extLst>
          </p:cNvPr>
          <p:cNvSpPr>
            <a:spLocks noGrp="1"/>
          </p:cNvSpPr>
          <p:nvPr>
            <p:ph type="sldNum" sz="quarter" idx="12"/>
          </p:nvPr>
        </p:nvSpPr>
        <p:spPr/>
        <p:txBody>
          <a:bodyPr/>
          <a:lstStyle>
            <a:lvl1pPr>
              <a:defRPr/>
            </a:lvl1pPr>
          </a:lstStyle>
          <a:p>
            <a:pPr>
              <a:defRPr/>
            </a:pPr>
            <a:fld id="{60DF55D9-46A3-4197-9504-E0401FAF53D2}" type="slidenum">
              <a:rPr lang="en-US" altLang="en-US" smtClean="0"/>
              <a:pPr>
                <a:defRPr/>
              </a:pPr>
              <a:t>‹#›</a:t>
            </a:fld>
            <a:endParaRPr lang="en-US" altLang="en-US"/>
          </a:p>
        </p:txBody>
      </p:sp>
    </p:spTree>
    <p:extLst>
      <p:ext uri="{BB962C8B-B14F-4D97-AF65-F5344CB8AC3E}">
        <p14:creationId xmlns:p14="http://schemas.microsoft.com/office/powerpoint/2010/main" val="20587479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B5C05F2-6C9E-EE34-7EE4-B66BAFE45A1B}"/>
              </a:ext>
            </a:extLst>
          </p:cNvPr>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5">
            <a:extLst>
              <a:ext uri="{FF2B5EF4-FFF2-40B4-BE49-F238E27FC236}">
                <a16:creationId xmlns:a16="http://schemas.microsoft.com/office/drawing/2014/main" id="{293CA97A-8E59-B14E-530C-F3F6D90E0C87}"/>
              </a:ext>
            </a:extLst>
          </p:cNvPr>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a:extLst>
              <a:ext uri="{FF2B5EF4-FFF2-40B4-BE49-F238E27FC236}">
                <a16:creationId xmlns:a16="http://schemas.microsoft.com/office/drawing/2014/main" id="{DB176ACE-93A9-EB71-B0CA-5CCBB4984E62}"/>
              </a:ext>
            </a:extLst>
          </p:cNvPr>
          <p:cNvSpPr>
            <a:spLocks noGrp="1"/>
          </p:cNvSpPr>
          <p:nvPr>
            <p:ph type="dt" sz="half" idx="10"/>
          </p:nvPr>
        </p:nvSpPr>
        <p:spPr>
          <a:xfrm>
            <a:off x="165100" y="1169988"/>
            <a:ext cx="2522538" cy="201612"/>
          </a:xfrm>
        </p:spPr>
        <p:txBody>
          <a:bodyPr/>
          <a:lstStyle>
            <a:lvl1pPr>
              <a:defRPr/>
            </a:lvl1pPr>
          </a:lstStyle>
          <a:p>
            <a:pPr>
              <a:defRPr/>
            </a:pPr>
            <a:fld id="{793FB76D-2CF1-4838-A56F-3FFC845A503F}" type="datetime1">
              <a:rPr lang="en-US" smtClean="0"/>
              <a:pPr>
                <a:defRPr/>
              </a:pPr>
              <a:t>10/17/2023</a:t>
            </a:fld>
            <a:endParaRPr lang="en-US"/>
          </a:p>
        </p:txBody>
      </p:sp>
      <p:sp>
        <p:nvSpPr>
          <p:cNvPr id="8" name="Footer Placeholder 5">
            <a:extLst>
              <a:ext uri="{FF2B5EF4-FFF2-40B4-BE49-F238E27FC236}">
                <a16:creationId xmlns:a16="http://schemas.microsoft.com/office/drawing/2014/main" id="{76033325-6498-DF24-658D-7AE562E2041A}"/>
              </a:ext>
            </a:extLst>
          </p:cNvPr>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r>
              <a:rPr lang="en-US"/>
              <a:t>Fuccillo</a:t>
            </a:r>
          </a:p>
        </p:txBody>
      </p:sp>
      <p:sp>
        <p:nvSpPr>
          <p:cNvPr id="9" name="Slide Number Placeholder 6">
            <a:extLst>
              <a:ext uri="{FF2B5EF4-FFF2-40B4-BE49-F238E27FC236}">
                <a16:creationId xmlns:a16="http://schemas.microsoft.com/office/drawing/2014/main" id="{BF466F48-4F94-9C7D-10AC-32511841F417}"/>
              </a:ext>
            </a:extLst>
          </p:cNvPr>
          <p:cNvSpPr>
            <a:spLocks noGrp="1"/>
          </p:cNvSpPr>
          <p:nvPr>
            <p:ph type="sldNum" sz="quarter" idx="12"/>
          </p:nvPr>
        </p:nvSpPr>
        <p:spPr>
          <a:xfrm>
            <a:off x="8339138" y="1169988"/>
            <a:ext cx="733425" cy="201612"/>
          </a:xfrm>
        </p:spPr>
        <p:txBody>
          <a:bodyPr/>
          <a:lstStyle>
            <a:lvl1pPr>
              <a:defRPr/>
            </a:lvl1pPr>
          </a:lstStyle>
          <a:p>
            <a:pPr>
              <a:defRPr/>
            </a:pPr>
            <a:fld id="{9EDEB583-8B9B-4D56-B58A-96DD48606976}" type="slidenum">
              <a:rPr lang="en-US" altLang="en-US" smtClean="0"/>
              <a:pPr>
                <a:defRPr/>
              </a:pPr>
              <a:t>‹#›</a:t>
            </a:fld>
            <a:endParaRPr lang="en-US" altLang="en-US"/>
          </a:p>
        </p:txBody>
      </p:sp>
    </p:spTree>
    <p:extLst>
      <p:ext uri="{BB962C8B-B14F-4D97-AF65-F5344CB8AC3E}">
        <p14:creationId xmlns:p14="http://schemas.microsoft.com/office/powerpoint/2010/main" val="3933866484"/>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368EAE-743B-C98E-0F8F-B3BF01F4B4D5}"/>
              </a:ext>
            </a:extLst>
          </p:cNvPr>
          <p:cNvSpPr>
            <a:spLocks noGrp="1"/>
          </p:cNvSpPr>
          <p:nvPr>
            <p:ph type="dt" sz="half" idx="10"/>
          </p:nvPr>
        </p:nvSpPr>
        <p:spPr/>
        <p:txBody>
          <a:bodyPr/>
          <a:lstStyle>
            <a:lvl1pPr>
              <a:defRPr/>
            </a:lvl1pPr>
          </a:lstStyle>
          <a:p>
            <a:pPr>
              <a:defRPr/>
            </a:pPr>
            <a:fld id="{74379D0D-AD63-4D0A-82A7-50F1683DBDAA}" type="datetime1">
              <a:rPr lang="en-US" smtClean="0"/>
              <a:pPr>
                <a:defRPr/>
              </a:pPr>
              <a:t>10/17/2023</a:t>
            </a:fld>
            <a:endParaRPr lang="en-US"/>
          </a:p>
        </p:txBody>
      </p:sp>
      <p:sp>
        <p:nvSpPr>
          <p:cNvPr id="5" name="Footer Placeholder 4">
            <a:extLst>
              <a:ext uri="{FF2B5EF4-FFF2-40B4-BE49-F238E27FC236}">
                <a16:creationId xmlns:a16="http://schemas.microsoft.com/office/drawing/2014/main" id="{22446DF1-352C-DD5B-DAF7-8E8A53E33172}"/>
              </a:ext>
            </a:extLst>
          </p:cNvPr>
          <p:cNvSpPr>
            <a:spLocks noGrp="1"/>
          </p:cNvSpPr>
          <p:nvPr>
            <p:ph type="ftr" sz="quarter" idx="11"/>
          </p:nvPr>
        </p:nvSpPr>
        <p:spPr/>
        <p:txBody>
          <a:bodyPr/>
          <a:lstStyle>
            <a:lvl1pPr>
              <a:defRPr/>
            </a:lvl1pPr>
          </a:lstStyle>
          <a:p>
            <a:pPr>
              <a:defRPr/>
            </a:pPr>
            <a:r>
              <a:rPr lang="en-US"/>
              <a:t>Fuccillo</a:t>
            </a:r>
          </a:p>
        </p:txBody>
      </p:sp>
      <p:sp>
        <p:nvSpPr>
          <p:cNvPr id="6" name="Slide Number Placeholder 5">
            <a:extLst>
              <a:ext uri="{FF2B5EF4-FFF2-40B4-BE49-F238E27FC236}">
                <a16:creationId xmlns:a16="http://schemas.microsoft.com/office/drawing/2014/main" id="{1164A4E6-AC1A-29E8-189F-C98F7B2CE041}"/>
              </a:ext>
            </a:extLst>
          </p:cNvPr>
          <p:cNvSpPr>
            <a:spLocks noGrp="1"/>
          </p:cNvSpPr>
          <p:nvPr>
            <p:ph type="sldNum" sz="quarter" idx="12"/>
          </p:nvPr>
        </p:nvSpPr>
        <p:spPr/>
        <p:txBody>
          <a:bodyPr/>
          <a:lstStyle>
            <a:lvl1pPr>
              <a:defRPr/>
            </a:lvl1pPr>
          </a:lstStyle>
          <a:p>
            <a:pPr>
              <a:defRPr/>
            </a:pPr>
            <a:fld id="{E4F4920F-2A06-4112-A0E3-CD03066AA3E4}" type="slidenum">
              <a:rPr lang="en-US" altLang="en-US" smtClean="0"/>
              <a:pPr>
                <a:defRPr/>
              </a:pPr>
              <a:t>‹#›</a:t>
            </a:fld>
            <a:endParaRPr lang="en-US" altLang="en-US"/>
          </a:p>
        </p:txBody>
      </p:sp>
    </p:spTree>
    <p:extLst>
      <p:ext uri="{BB962C8B-B14F-4D97-AF65-F5344CB8AC3E}">
        <p14:creationId xmlns:p14="http://schemas.microsoft.com/office/powerpoint/2010/main" val="16047009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5EE7CA-16F3-AA9A-AF5D-FA8799810900}"/>
              </a:ext>
            </a:extLst>
          </p:cNvPr>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a:extLst>
              <a:ext uri="{FF2B5EF4-FFF2-40B4-BE49-F238E27FC236}">
                <a16:creationId xmlns:a16="http://schemas.microsoft.com/office/drawing/2014/main" id="{22DDB441-F8BF-05AC-0FE7-E819963888E5}"/>
              </a:ext>
            </a:extLst>
          </p:cNvPr>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AF9CD557-8D07-8CD2-7D41-8E99A1061414}"/>
              </a:ext>
            </a:extLst>
          </p:cNvPr>
          <p:cNvSpPr>
            <a:spLocks noGrp="1"/>
          </p:cNvSpPr>
          <p:nvPr>
            <p:ph type="dt" sz="half" idx="10"/>
          </p:nvPr>
        </p:nvSpPr>
        <p:spPr/>
        <p:txBody>
          <a:bodyPr/>
          <a:lstStyle>
            <a:lvl1pPr>
              <a:defRPr/>
            </a:lvl1pPr>
          </a:lstStyle>
          <a:p>
            <a:pPr>
              <a:defRPr/>
            </a:pPr>
            <a:fld id="{A8FCFEC9-621B-44C4-BD02-AC61F6F6F097}" type="datetime1">
              <a:rPr lang="en-US" smtClean="0"/>
              <a:pPr>
                <a:defRPr/>
              </a:pPr>
              <a:t>10/17/2023</a:t>
            </a:fld>
            <a:endParaRPr lang="en-US"/>
          </a:p>
        </p:txBody>
      </p:sp>
      <p:sp>
        <p:nvSpPr>
          <p:cNvPr id="7" name="Footer Placeholder 4">
            <a:extLst>
              <a:ext uri="{FF2B5EF4-FFF2-40B4-BE49-F238E27FC236}">
                <a16:creationId xmlns:a16="http://schemas.microsoft.com/office/drawing/2014/main" id="{0989ED85-A5DD-5F2A-4255-F7CC512A251A}"/>
              </a:ext>
            </a:extLst>
          </p:cNvPr>
          <p:cNvSpPr>
            <a:spLocks noGrp="1"/>
          </p:cNvSpPr>
          <p:nvPr>
            <p:ph type="ftr" sz="quarter" idx="11"/>
          </p:nvPr>
        </p:nvSpPr>
        <p:spPr>
          <a:xfrm>
            <a:off x="2640013" y="6376988"/>
            <a:ext cx="3836987" cy="365125"/>
          </a:xfrm>
        </p:spPr>
        <p:txBody>
          <a:bodyPr/>
          <a:lstStyle>
            <a:lvl1pPr>
              <a:defRPr/>
            </a:lvl1pPr>
          </a:lstStyle>
          <a:p>
            <a:pPr>
              <a:defRPr/>
            </a:pPr>
            <a:r>
              <a:rPr lang="en-US"/>
              <a:t>Fuccillo</a:t>
            </a:r>
          </a:p>
        </p:txBody>
      </p:sp>
      <p:sp>
        <p:nvSpPr>
          <p:cNvPr id="8" name="Slide Number Placeholder 5">
            <a:extLst>
              <a:ext uri="{FF2B5EF4-FFF2-40B4-BE49-F238E27FC236}">
                <a16:creationId xmlns:a16="http://schemas.microsoft.com/office/drawing/2014/main" id="{9017B975-47E0-F028-C32C-0A998E92753E}"/>
              </a:ext>
            </a:extLst>
          </p:cNvPr>
          <p:cNvSpPr>
            <a:spLocks noGrp="1"/>
          </p:cNvSpPr>
          <p:nvPr>
            <p:ph type="sldNum" sz="quarter" idx="12"/>
          </p:nvPr>
        </p:nvSpPr>
        <p:spPr/>
        <p:txBody>
          <a:bodyPr/>
          <a:lstStyle>
            <a:lvl1pPr>
              <a:defRPr/>
            </a:lvl1pPr>
          </a:lstStyle>
          <a:p>
            <a:pPr>
              <a:defRPr/>
            </a:pPr>
            <a:fld id="{1C73F04D-FB8C-4363-A399-A26A3FF07229}" type="slidenum">
              <a:rPr lang="en-US" altLang="en-US" smtClean="0"/>
              <a:pPr>
                <a:defRPr/>
              </a:pPr>
              <a:t>‹#›</a:t>
            </a:fld>
            <a:endParaRPr lang="en-US" altLang="en-US"/>
          </a:p>
        </p:txBody>
      </p:sp>
    </p:spTree>
    <p:extLst>
      <p:ext uri="{BB962C8B-B14F-4D97-AF65-F5344CB8AC3E}">
        <p14:creationId xmlns:p14="http://schemas.microsoft.com/office/powerpoint/2010/main" val="7010057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2" name="Google Shape;11;p2">
            <a:extLst>
              <a:ext uri="{FF2B5EF4-FFF2-40B4-BE49-F238E27FC236}">
                <a16:creationId xmlns:a16="http://schemas.microsoft.com/office/drawing/2014/main" id="{0D2F21F6-4A0A-A5DD-98DC-EC6408E3445C}"/>
              </a:ext>
            </a:extLst>
          </p:cNvPr>
          <p:cNvSpPr>
            <a:spLocks noChangeArrowheads="1"/>
          </p:cNvSpPr>
          <p:nvPr/>
        </p:nvSpPr>
        <p:spPr bwMode="auto">
          <a:xfrm>
            <a:off x="581025" y="5857875"/>
            <a:ext cx="6016625" cy="168275"/>
          </a:xfrm>
          <a:prstGeom prst="rect">
            <a:avLst/>
          </a:prstGeom>
          <a:solidFill>
            <a:srgbClr val="FFFFFF"/>
          </a:solidFill>
          <a:ln>
            <a:noFill/>
          </a:ln>
        </p:spPr>
        <p:txBody>
          <a:bodyPr lIns="91425" tIns="91425" rIns="91425" bIns="91425"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defRPr/>
            </a:pPr>
            <a:endParaRPr lang="en-US" altLang="en-US"/>
          </a:p>
        </p:txBody>
      </p:sp>
      <p:sp>
        <p:nvSpPr>
          <p:cNvPr id="10" name="Google Shape;10;p2"/>
          <p:cNvSpPr txBox="1">
            <a:spLocks noGrp="1"/>
          </p:cNvSpPr>
          <p:nvPr>
            <p:ph type="ctrTitle"/>
          </p:nvPr>
        </p:nvSpPr>
        <p:spPr>
          <a:xfrm>
            <a:off x="443450" y="3874950"/>
            <a:ext cx="6154500" cy="1584000"/>
          </a:xfrm>
          <a:prstGeom prst="rect">
            <a:avLst/>
          </a:prstGeom>
        </p:spPr>
        <p:txBody>
          <a:bodyPr spcFirstLastPara="1"/>
          <a:lstStyle>
            <a:lvl1pPr lvl="0">
              <a:spcBef>
                <a:spcPts val="0"/>
              </a:spcBef>
              <a:spcAft>
                <a:spcPts val="0"/>
              </a:spcAft>
              <a:buSzPts val="5800"/>
              <a:buNone/>
              <a:defRPr sz="5800"/>
            </a:lvl1pPr>
            <a:lvl2pPr lvl="1" algn="ctr">
              <a:spcBef>
                <a:spcPts val="0"/>
              </a:spcBef>
              <a:spcAft>
                <a:spcPts val="0"/>
              </a:spcAft>
              <a:buSzPts val="5800"/>
              <a:buNone/>
              <a:defRPr sz="5800"/>
            </a:lvl2pPr>
            <a:lvl3pPr lvl="2" algn="ctr">
              <a:spcBef>
                <a:spcPts val="0"/>
              </a:spcBef>
              <a:spcAft>
                <a:spcPts val="0"/>
              </a:spcAft>
              <a:buSzPts val="5800"/>
              <a:buNone/>
              <a:defRPr sz="5800"/>
            </a:lvl3pPr>
            <a:lvl4pPr lvl="3" algn="ctr">
              <a:spcBef>
                <a:spcPts val="0"/>
              </a:spcBef>
              <a:spcAft>
                <a:spcPts val="0"/>
              </a:spcAft>
              <a:buSzPts val="5800"/>
              <a:buNone/>
              <a:defRPr sz="5800"/>
            </a:lvl4pPr>
            <a:lvl5pPr lvl="4" algn="ctr">
              <a:spcBef>
                <a:spcPts val="0"/>
              </a:spcBef>
              <a:spcAft>
                <a:spcPts val="0"/>
              </a:spcAft>
              <a:buSzPts val="5800"/>
              <a:buNone/>
              <a:defRPr sz="5800"/>
            </a:lvl5pPr>
            <a:lvl6pPr lvl="5" algn="ctr">
              <a:spcBef>
                <a:spcPts val="0"/>
              </a:spcBef>
              <a:spcAft>
                <a:spcPts val="0"/>
              </a:spcAft>
              <a:buSzPts val="5800"/>
              <a:buNone/>
              <a:defRPr sz="5800"/>
            </a:lvl6pPr>
            <a:lvl7pPr lvl="6" algn="ctr">
              <a:spcBef>
                <a:spcPts val="0"/>
              </a:spcBef>
              <a:spcAft>
                <a:spcPts val="0"/>
              </a:spcAft>
              <a:buSzPts val="5800"/>
              <a:buNone/>
              <a:defRPr sz="5800"/>
            </a:lvl7pPr>
            <a:lvl8pPr lvl="7" algn="ctr">
              <a:spcBef>
                <a:spcPts val="0"/>
              </a:spcBef>
              <a:spcAft>
                <a:spcPts val="0"/>
              </a:spcAft>
              <a:buSzPts val="5800"/>
              <a:buNone/>
              <a:defRPr sz="5800"/>
            </a:lvl8pPr>
            <a:lvl9pPr lvl="8" algn="ctr">
              <a:spcBef>
                <a:spcPts val="0"/>
              </a:spcBef>
              <a:spcAft>
                <a:spcPts val="0"/>
              </a:spcAft>
              <a:buSzPts val="5800"/>
              <a:buNone/>
              <a:defRPr sz="5800"/>
            </a:lvl9pPr>
          </a:lstStyle>
          <a:p>
            <a:endParaRPr/>
          </a:p>
        </p:txBody>
      </p:sp>
    </p:spTree>
    <p:extLst>
      <p:ext uri="{BB962C8B-B14F-4D97-AF65-F5344CB8AC3E}">
        <p14:creationId xmlns:p14="http://schemas.microsoft.com/office/powerpoint/2010/main" val="914453686"/>
      </p:ext>
    </p:extLst>
  </p:cSld>
  <p:clrMapOvr>
    <a:masterClrMapping/>
  </p:clrMapOvr>
  <p:hf sldNum="0" hdr="0" dt="0"/>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4"/>
        <p:cNvGrpSpPr/>
        <p:nvPr/>
      </p:nvGrpSpPr>
      <p:grpSpPr>
        <a:xfrm>
          <a:off x="0" y="0"/>
          <a:ext cx="0" cy="0"/>
          <a:chOff x="0" y="0"/>
          <a:chExt cx="0" cy="0"/>
        </a:xfrm>
      </p:grpSpPr>
      <p:sp>
        <p:nvSpPr>
          <p:cNvPr id="2" name="Google Shape;37;p7">
            <a:extLst>
              <a:ext uri="{FF2B5EF4-FFF2-40B4-BE49-F238E27FC236}">
                <a16:creationId xmlns:a16="http://schemas.microsoft.com/office/drawing/2014/main" id="{DAED6084-6679-7F42-77AB-6B6FBDBB4266}"/>
              </a:ext>
            </a:extLst>
          </p:cNvPr>
          <p:cNvSpPr>
            <a:spLocks noChangeArrowheads="1"/>
          </p:cNvSpPr>
          <p:nvPr/>
        </p:nvSpPr>
        <p:spPr bwMode="auto">
          <a:xfrm>
            <a:off x="0" y="1490663"/>
            <a:ext cx="412750" cy="344487"/>
          </a:xfrm>
          <a:prstGeom prst="rect">
            <a:avLst/>
          </a:prstGeom>
          <a:solidFill>
            <a:srgbClr val="FFFFFF"/>
          </a:solidFill>
          <a:ln>
            <a:noFill/>
          </a:ln>
        </p:spPr>
        <p:txBody>
          <a:bodyPr lIns="91425" tIns="91425" rIns="91425" bIns="91425"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defRPr/>
            </a:pPr>
            <a:endParaRPr lang="en-US" altLang="en-US"/>
          </a:p>
        </p:txBody>
      </p:sp>
      <p:sp>
        <p:nvSpPr>
          <p:cNvPr id="35" name="Google Shape;35;p7"/>
          <p:cNvSpPr txBox="1">
            <a:spLocks noGrp="1"/>
          </p:cNvSpPr>
          <p:nvPr>
            <p:ph type="title"/>
          </p:nvPr>
        </p:nvSpPr>
        <p:spPr>
          <a:xfrm>
            <a:off x="457200" y="596826"/>
            <a:ext cx="8229600" cy="1429200"/>
          </a:xfrm>
          <a:prstGeom prst="rect">
            <a:avLst/>
          </a:prstGeom>
        </p:spPr>
        <p:txBody>
          <a:bodyPr spcFirstLastPara="1"/>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6" name="Google Shape;36;p7"/>
          <p:cNvSpPr txBox="1">
            <a:spLocks noGrp="1"/>
          </p:cNvSpPr>
          <p:nvPr>
            <p:ph type="body" idx="1"/>
          </p:nvPr>
        </p:nvSpPr>
        <p:spPr>
          <a:xfrm>
            <a:off x="561950" y="2507725"/>
            <a:ext cx="8020200" cy="3753600"/>
          </a:xfrm>
          <a:prstGeom prst="rect">
            <a:avLst/>
          </a:prstGeom>
        </p:spPr>
        <p:txBody>
          <a:bodyPr spcFirstLastPara="1"/>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3" name="Google Shape;38;p7">
            <a:extLst>
              <a:ext uri="{FF2B5EF4-FFF2-40B4-BE49-F238E27FC236}">
                <a16:creationId xmlns:a16="http://schemas.microsoft.com/office/drawing/2014/main" id="{B143FBE5-FB15-AA4B-9231-231279734D5C}"/>
              </a:ext>
            </a:extLst>
          </p:cNvPr>
          <p:cNvSpPr txBox="1">
            <a:spLocks noGrp="1"/>
          </p:cNvSpPr>
          <p:nvPr>
            <p:ph type="sldNum" idx="10"/>
          </p:nvPr>
        </p:nvSpPr>
        <p:spPr/>
        <p:txBody>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defRPr/>
            </a:pPr>
            <a:fld id="{ACF11E69-10A8-400A-B9C5-347F322CCD37}" type="slidenum">
              <a:rPr lang="en-US" altLang="en-US" smtClean="0"/>
              <a:pPr>
                <a:defRPr/>
              </a:pPr>
              <a:t>‹#›</a:t>
            </a:fld>
            <a:endParaRPr lang="en-US" altLang="en-US"/>
          </a:p>
        </p:txBody>
      </p:sp>
    </p:spTree>
    <p:extLst>
      <p:ext uri="{BB962C8B-B14F-4D97-AF65-F5344CB8AC3E}">
        <p14:creationId xmlns:p14="http://schemas.microsoft.com/office/powerpoint/2010/main" val="4129612181"/>
      </p:ext>
    </p:extLst>
  </p:cSld>
  <p:clrMapOvr>
    <a:masterClrMapping/>
  </p:clrMapOvr>
  <p:hf sldNum="0" hd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42900"/>
            <a:ext cx="7772400" cy="1104900"/>
          </a:xfrm>
        </p:spPr>
        <p:txBody>
          <a:bodyPr/>
          <a:lstStyle/>
          <a:p>
            <a:r>
              <a:rPr lang="en-US"/>
              <a:t>Click to edit Master title style</a:t>
            </a:r>
          </a:p>
        </p:txBody>
      </p:sp>
      <p:sp>
        <p:nvSpPr>
          <p:cNvPr id="3" name="Chart Placeholder 2"/>
          <p:cNvSpPr>
            <a:spLocks noGrp="1"/>
          </p:cNvSpPr>
          <p:nvPr>
            <p:ph type="chart" sz="half" idx="1"/>
          </p:nvPr>
        </p:nvSpPr>
        <p:spPr>
          <a:xfrm>
            <a:off x="838200" y="1752600"/>
            <a:ext cx="381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4800600" y="17526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a:extLst>
              <a:ext uri="{FF2B5EF4-FFF2-40B4-BE49-F238E27FC236}">
                <a16:creationId xmlns:a16="http://schemas.microsoft.com/office/drawing/2014/main" id="{2D3610A8-37C0-63FF-B044-77F2E1B11CFD}"/>
              </a:ext>
            </a:extLst>
          </p:cNvPr>
          <p:cNvSpPr>
            <a:spLocks noGrp="1" noChangeArrowheads="1"/>
          </p:cNvSpPr>
          <p:nvPr>
            <p:ph type="dt" sz="half" idx="10"/>
          </p:nvPr>
        </p:nvSpPr>
        <p:spPr/>
        <p:txBody>
          <a:bodyPr/>
          <a:lstStyle>
            <a:lvl1pPr>
              <a:defRPr/>
            </a:lvl1pPr>
          </a:lstStyle>
          <a:p>
            <a:pPr>
              <a:defRPr/>
            </a:pPr>
            <a:fld id="{5104746F-5FE0-428B-9E86-305EA83799F0}" type="datetime1">
              <a:rPr lang="en-US" smtClean="0"/>
              <a:pPr>
                <a:defRPr/>
              </a:pPr>
              <a:t>10/17/2023</a:t>
            </a:fld>
            <a:endParaRPr lang="en-US"/>
          </a:p>
        </p:txBody>
      </p:sp>
      <p:sp>
        <p:nvSpPr>
          <p:cNvPr id="6" name="Rectangle 18">
            <a:extLst>
              <a:ext uri="{FF2B5EF4-FFF2-40B4-BE49-F238E27FC236}">
                <a16:creationId xmlns:a16="http://schemas.microsoft.com/office/drawing/2014/main" id="{E135A628-D42B-E183-A91D-A88EF07C085B}"/>
              </a:ext>
            </a:extLst>
          </p:cNvPr>
          <p:cNvSpPr>
            <a:spLocks noGrp="1" noChangeArrowheads="1"/>
          </p:cNvSpPr>
          <p:nvPr>
            <p:ph type="ftr" sz="quarter" idx="11"/>
          </p:nvPr>
        </p:nvSpPr>
        <p:spPr/>
        <p:txBody>
          <a:bodyPr/>
          <a:lstStyle>
            <a:lvl1pPr>
              <a:defRPr/>
            </a:lvl1pPr>
          </a:lstStyle>
          <a:p>
            <a:pPr>
              <a:defRPr/>
            </a:pPr>
            <a:r>
              <a:rPr lang="en-US"/>
              <a:t>Fuccillo</a:t>
            </a:r>
          </a:p>
        </p:txBody>
      </p:sp>
      <p:sp>
        <p:nvSpPr>
          <p:cNvPr id="7" name="Rectangle 19">
            <a:extLst>
              <a:ext uri="{FF2B5EF4-FFF2-40B4-BE49-F238E27FC236}">
                <a16:creationId xmlns:a16="http://schemas.microsoft.com/office/drawing/2014/main" id="{C1EECCB1-01A4-64EC-1FC8-DE82D45ABE01}"/>
              </a:ext>
            </a:extLst>
          </p:cNvPr>
          <p:cNvSpPr>
            <a:spLocks noGrp="1" noChangeArrowheads="1"/>
          </p:cNvSpPr>
          <p:nvPr>
            <p:ph type="sldNum" sz="quarter" idx="12"/>
          </p:nvPr>
        </p:nvSpPr>
        <p:spPr/>
        <p:txBody>
          <a:bodyPr/>
          <a:lstStyle>
            <a:lvl1pPr>
              <a:defRPr/>
            </a:lvl1pPr>
          </a:lstStyle>
          <a:p>
            <a:pPr>
              <a:defRPr/>
            </a:pPr>
            <a:fld id="{ACF11E69-10A8-400A-B9C5-347F322CCD37}" type="slidenum">
              <a:rPr lang="en-US" altLang="en-US" smtClean="0"/>
              <a:pPr>
                <a:defRPr/>
              </a:pPr>
              <a:t>‹#›</a:t>
            </a:fld>
            <a:endParaRPr lang="en-US" altLang="en-US"/>
          </a:p>
        </p:txBody>
      </p:sp>
    </p:spTree>
    <p:extLst>
      <p:ext uri="{BB962C8B-B14F-4D97-AF65-F5344CB8AC3E}">
        <p14:creationId xmlns:p14="http://schemas.microsoft.com/office/powerpoint/2010/main" val="1327123452"/>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F5B758-4461-AB0C-36A6-C07574BD8671}"/>
              </a:ext>
            </a:extLst>
          </p:cNvPr>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E69CE674-D487-420C-B4BD-C4AEF053F360}" type="datetime1">
              <a:rPr lang="en-US"/>
              <a:pPr>
                <a:defRPr/>
              </a:pPr>
              <a:t>10/17/2023</a:t>
            </a:fld>
            <a:endParaRPr lang="en-US"/>
          </a:p>
        </p:txBody>
      </p:sp>
      <p:sp>
        <p:nvSpPr>
          <p:cNvPr id="3" name="Footer Placeholder 2">
            <a:extLst>
              <a:ext uri="{FF2B5EF4-FFF2-40B4-BE49-F238E27FC236}">
                <a16:creationId xmlns:a16="http://schemas.microsoft.com/office/drawing/2014/main" id="{BAC0CC95-41D6-5EBF-A2F7-A4FFE6320917}"/>
              </a:ext>
            </a:extLst>
          </p:cNvPr>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r>
              <a:rPr lang="en-US"/>
              <a:t>Fuccillo</a:t>
            </a:r>
          </a:p>
        </p:txBody>
      </p:sp>
      <p:sp>
        <p:nvSpPr>
          <p:cNvPr id="4" name="Slide Number Placeholder 3">
            <a:extLst>
              <a:ext uri="{FF2B5EF4-FFF2-40B4-BE49-F238E27FC236}">
                <a16:creationId xmlns:a16="http://schemas.microsoft.com/office/drawing/2014/main" id="{67BEC47D-79F0-7617-93C8-170DE1900DE8}"/>
              </a:ext>
            </a:extLst>
          </p:cNvPr>
          <p:cNvSpPr>
            <a:spLocks noGrp="1"/>
          </p:cNvSpPr>
          <p:nvPr>
            <p:ph type="sldNum" sz="quarter" idx="12"/>
          </p:nvPr>
        </p:nvSpPr>
        <p:spPr/>
        <p:txBody>
          <a:bodyPr/>
          <a:lstStyle>
            <a:lvl1pPr>
              <a:defRPr smtClean="0">
                <a:latin typeface="Times New Roman" panose="02020603050405020304" pitchFamily="18" charset="0"/>
              </a:defRPr>
            </a:lvl1pPr>
          </a:lstStyle>
          <a:p>
            <a:pPr>
              <a:defRPr/>
            </a:pPr>
            <a:fld id="{BD34A71B-33BA-49B9-BBDF-36267F55ECCA}" type="slidenum">
              <a:rPr lang="en-US" altLang="en-US"/>
              <a:pPr>
                <a:defRPr/>
              </a:pPr>
              <a:t>‹#›</a:t>
            </a:fld>
            <a:endParaRPr lang="en-US" altLang="en-US"/>
          </a:p>
        </p:txBody>
      </p:sp>
    </p:spTree>
    <p:extLst>
      <p:ext uri="{BB962C8B-B14F-4D97-AF65-F5344CB8AC3E}">
        <p14:creationId xmlns:p14="http://schemas.microsoft.com/office/powerpoint/2010/main" val="1657947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FEE4A450-4DC9-E7CD-32BA-C6D5DA738BC3}"/>
              </a:ext>
            </a:extLst>
          </p:cNvPr>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E36EE931-47E4-467D-8285-A953A4F08B29}" type="datetime1">
              <a:rPr lang="en-US"/>
              <a:pPr>
                <a:defRPr/>
              </a:pPr>
              <a:t>10/17/2023</a:t>
            </a:fld>
            <a:endParaRPr lang="en-US"/>
          </a:p>
        </p:txBody>
      </p:sp>
      <p:sp>
        <p:nvSpPr>
          <p:cNvPr id="6" name="Footer Placeholder 5">
            <a:extLst>
              <a:ext uri="{FF2B5EF4-FFF2-40B4-BE49-F238E27FC236}">
                <a16:creationId xmlns:a16="http://schemas.microsoft.com/office/drawing/2014/main" id="{26BA7682-6FD3-6529-54EF-952D2A783DA7}"/>
              </a:ext>
            </a:extLst>
          </p:cNvPr>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r>
              <a:rPr lang="en-US"/>
              <a:t>Fuccillo</a:t>
            </a:r>
          </a:p>
        </p:txBody>
      </p:sp>
      <p:sp>
        <p:nvSpPr>
          <p:cNvPr id="7" name="Slide Number Placeholder 6">
            <a:extLst>
              <a:ext uri="{FF2B5EF4-FFF2-40B4-BE49-F238E27FC236}">
                <a16:creationId xmlns:a16="http://schemas.microsoft.com/office/drawing/2014/main" id="{ABF98FEE-76B9-41C6-4513-742E4A1887B9}"/>
              </a:ext>
            </a:extLst>
          </p:cNvPr>
          <p:cNvSpPr>
            <a:spLocks noGrp="1"/>
          </p:cNvSpPr>
          <p:nvPr>
            <p:ph type="sldNum" sz="quarter" idx="12"/>
          </p:nvPr>
        </p:nvSpPr>
        <p:spPr/>
        <p:txBody>
          <a:bodyPr/>
          <a:lstStyle>
            <a:lvl1pPr>
              <a:defRPr smtClean="0">
                <a:latin typeface="Times New Roman" panose="02020603050405020304" pitchFamily="18" charset="0"/>
              </a:defRPr>
            </a:lvl1pPr>
          </a:lstStyle>
          <a:p>
            <a:pPr>
              <a:defRPr/>
            </a:pPr>
            <a:fld id="{60DF55D9-46A3-4197-9504-E0401FAF53D2}" type="slidenum">
              <a:rPr lang="en-US" altLang="en-US"/>
              <a:pPr>
                <a:defRPr/>
              </a:pPr>
              <a:t>‹#›</a:t>
            </a:fld>
            <a:endParaRPr lang="en-US" altLang="en-US"/>
          </a:p>
        </p:txBody>
      </p:sp>
    </p:spTree>
    <p:extLst>
      <p:ext uri="{BB962C8B-B14F-4D97-AF65-F5344CB8AC3E}">
        <p14:creationId xmlns:p14="http://schemas.microsoft.com/office/powerpoint/2010/main" val="4201943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C7C9BAC5-4544-66DD-996A-BFF402E00965}"/>
              </a:ext>
            </a:extLst>
          </p:cNvPr>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793FB76D-2CF1-4838-A56F-3FFC845A503F}" type="datetime1">
              <a:rPr lang="en-US"/>
              <a:pPr>
                <a:defRPr/>
              </a:pPr>
              <a:t>10/17/2023</a:t>
            </a:fld>
            <a:endParaRPr lang="en-US"/>
          </a:p>
        </p:txBody>
      </p:sp>
      <p:sp>
        <p:nvSpPr>
          <p:cNvPr id="6" name="Footer Placeholder 5">
            <a:extLst>
              <a:ext uri="{FF2B5EF4-FFF2-40B4-BE49-F238E27FC236}">
                <a16:creationId xmlns:a16="http://schemas.microsoft.com/office/drawing/2014/main" id="{90710847-D12F-2670-1C83-069C1EE48FAD}"/>
              </a:ext>
            </a:extLst>
          </p:cNvPr>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r>
              <a:rPr lang="en-US"/>
              <a:t>Fuccillo</a:t>
            </a:r>
          </a:p>
        </p:txBody>
      </p:sp>
      <p:sp>
        <p:nvSpPr>
          <p:cNvPr id="7" name="Slide Number Placeholder 6">
            <a:extLst>
              <a:ext uri="{FF2B5EF4-FFF2-40B4-BE49-F238E27FC236}">
                <a16:creationId xmlns:a16="http://schemas.microsoft.com/office/drawing/2014/main" id="{26C7FA73-0E0D-6760-B7F9-E4A04B4E2D0C}"/>
              </a:ext>
            </a:extLst>
          </p:cNvPr>
          <p:cNvSpPr>
            <a:spLocks noGrp="1"/>
          </p:cNvSpPr>
          <p:nvPr>
            <p:ph type="sldNum" sz="quarter" idx="12"/>
          </p:nvPr>
        </p:nvSpPr>
        <p:spPr/>
        <p:txBody>
          <a:bodyPr/>
          <a:lstStyle>
            <a:lvl1pPr>
              <a:defRPr smtClean="0">
                <a:latin typeface="Times New Roman" panose="02020603050405020304" pitchFamily="18" charset="0"/>
              </a:defRPr>
            </a:lvl1pPr>
          </a:lstStyle>
          <a:p>
            <a:pPr>
              <a:defRPr/>
            </a:pPr>
            <a:fld id="{9EDEB583-8B9B-4D56-B58A-96DD48606976}" type="slidenum">
              <a:rPr lang="en-US" altLang="en-US"/>
              <a:pPr>
                <a:defRPr/>
              </a:pPr>
              <a:t>‹#›</a:t>
            </a:fld>
            <a:endParaRPr lang="en-US" altLang="en-US"/>
          </a:p>
        </p:txBody>
      </p:sp>
    </p:spTree>
    <p:extLst>
      <p:ext uri="{BB962C8B-B14F-4D97-AF65-F5344CB8AC3E}">
        <p14:creationId xmlns:p14="http://schemas.microsoft.com/office/powerpoint/2010/main" val="2017170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image" Target="../media/image2.jpeg"/><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3.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4.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theme" Target="../theme/theme5.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345A20D-2927-4093-BDBF-61C66478DB07}"/>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DCEB3F42-A7A7-7D58-0230-12BA75A25783}"/>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4B36F91-500D-554A-8DE8-BCC9EE3A4986}"/>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5104746F-5FE0-428B-9E86-305EA83799F0}" type="datetime1">
              <a:rPr lang="en-US"/>
              <a:pPr>
                <a:defRPr/>
              </a:pPr>
              <a:t>10/17/2023</a:t>
            </a:fld>
            <a:endParaRPr lang="en-US"/>
          </a:p>
        </p:txBody>
      </p:sp>
      <p:sp>
        <p:nvSpPr>
          <p:cNvPr id="5" name="Footer Placeholder 4">
            <a:extLst>
              <a:ext uri="{FF2B5EF4-FFF2-40B4-BE49-F238E27FC236}">
                <a16:creationId xmlns:a16="http://schemas.microsoft.com/office/drawing/2014/main" id="{8A3E084A-869D-E5F7-DBCD-1F7215E61BB4}"/>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r>
              <a:rPr lang="en-US"/>
              <a:t>Fuccillo</a:t>
            </a:r>
          </a:p>
        </p:txBody>
      </p:sp>
      <p:sp>
        <p:nvSpPr>
          <p:cNvPr id="6" name="Slide Number Placeholder 5">
            <a:extLst>
              <a:ext uri="{FF2B5EF4-FFF2-40B4-BE49-F238E27FC236}">
                <a16:creationId xmlns:a16="http://schemas.microsoft.com/office/drawing/2014/main" id="{BCD7A77F-BDC7-CCC8-4474-A0F8FF8BFB9E}"/>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ACF11E69-10A8-400A-B9C5-347F322CCD3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370" r:id="rId1"/>
    <p:sldLayoutId id="2147484371" r:id="rId2"/>
    <p:sldLayoutId id="2147484372" r:id="rId3"/>
    <p:sldLayoutId id="2147484373" r:id="rId4"/>
    <p:sldLayoutId id="2147484374" r:id="rId5"/>
    <p:sldLayoutId id="2147484375" r:id="rId6"/>
    <p:sldLayoutId id="2147484376" r:id="rId7"/>
    <p:sldLayoutId id="2147484377" r:id="rId8"/>
    <p:sldLayoutId id="2147484378" r:id="rId9"/>
    <p:sldLayoutId id="2147484379" r:id="rId10"/>
    <p:sldLayoutId id="2147484380" r:id="rId11"/>
    <p:sldLayoutId id="2147484367" r:id="rId12"/>
    <p:sldLayoutId id="2147484407" r:id="rId13"/>
    <p:sldLayoutId id="2147484408" r:id="rId14"/>
    <p:sldLayoutId id="2147484421" r:id="rId15"/>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2050" name="Group 6">
            <a:extLst>
              <a:ext uri="{FF2B5EF4-FFF2-40B4-BE49-F238E27FC236}">
                <a16:creationId xmlns:a16="http://schemas.microsoft.com/office/drawing/2014/main" id="{C6EE4150-FAE8-C608-5FAE-EE99166B49C1}"/>
              </a:ext>
            </a:extLst>
          </p:cNvPr>
          <p:cNvGrpSpPr>
            <a:grpSpLocks/>
          </p:cNvGrpSpPr>
          <p:nvPr/>
        </p:nvGrpSpPr>
        <p:grpSpPr bwMode="auto">
          <a:xfrm>
            <a:off x="112713" y="0"/>
            <a:ext cx="1828800" cy="6858000"/>
            <a:chOff x="1320800" y="0"/>
            <a:chExt cx="2436813" cy="6858001"/>
          </a:xfrm>
        </p:grpSpPr>
        <p:sp>
          <p:nvSpPr>
            <p:cNvPr id="2056" name="Freeform 6">
              <a:extLst>
                <a:ext uri="{FF2B5EF4-FFF2-40B4-BE49-F238E27FC236}">
                  <a16:creationId xmlns:a16="http://schemas.microsoft.com/office/drawing/2014/main" id="{1BB7F150-93FB-41C4-7DC8-451C84E8A0B9}"/>
                </a:ext>
              </a:extLst>
            </p:cNvPr>
            <p:cNvSpPr>
              <a:spLocks/>
            </p:cNvSpPr>
            <p:nvPr/>
          </p:nvSpPr>
          <p:spPr bwMode="auto">
            <a:xfrm>
              <a:off x="1627188" y="0"/>
              <a:ext cx="1122363" cy="5329238"/>
            </a:xfrm>
            <a:custGeom>
              <a:avLst/>
              <a:gdLst>
                <a:gd name="T0" fmla="*/ 0 w 707"/>
                <a:gd name="T1" fmla="*/ 2147483646 h 3357"/>
                <a:gd name="T2" fmla="*/ 2147483646 w 707"/>
                <a:gd name="T3" fmla="*/ 2147483646 h 3357"/>
                <a:gd name="T4" fmla="*/ 2147483646 w 707"/>
                <a:gd name="T5" fmla="*/ 0 h 3357"/>
                <a:gd name="T6" fmla="*/ 2147483646 w 707"/>
                <a:gd name="T7" fmla="*/ 0 h 3357"/>
                <a:gd name="T8" fmla="*/ 0 w 707"/>
                <a:gd name="T9" fmla="*/ 2147483646 h 33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7" h="3357">
                  <a:moveTo>
                    <a:pt x="0" y="3330"/>
                  </a:moveTo>
                  <a:lnTo>
                    <a:pt x="156" y="3357"/>
                  </a:lnTo>
                  <a:lnTo>
                    <a:pt x="707" y="0"/>
                  </a:lnTo>
                  <a:lnTo>
                    <a:pt x="547" y="0"/>
                  </a:lnTo>
                  <a:lnTo>
                    <a:pt x="0" y="333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7">
              <a:extLst>
                <a:ext uri="{FF2B5EF4-FFF2-40B4-BE49-F238E27FC236}">
                  <a16:creationId xmlns:a16="http://schemas.microsoft.com/office/drawing/2014/main" id="{C2C08003-7220-BB25-4304-926F677B241D}"/>
                </a:ext>
              </a:extLst>
            </p:cNvPr>
            <p:cNvSpPr/>
            <p:nvPr/>
          </p:nvSpPr>
          <p:spPr bwMode="auto">
            <a:xfrm>
              <a:off x="1320800" y="0"/>
              <a:ext cx="1116873" cy="5276851"/>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a:extLst>
                <a:ext uri="{FF2B5EF4-FFF2-40B4-BE49-F238E27FC236}">
                  <a16:creationId xmlns:a16="http://schemas.microsoft.com/office/drawing/2014/main" id="{6ADD95B1-E8FF-578D-4EE3-AF5ADE521441}"/>
                </a:ext>
              </a:extLst>
            </p:cNvPr>
            <p:cNvSpPr/>
            <p:nvPr/>
          </p:nvSpPr>
          <p:spPr bwMode="auto">
            <a:xfrm>
              <a:off x="1320800" y="5238751"/>
              <a:ext cx="1228982"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a:extLst>
                <a:ext uri="{FF2B5EF4-FFF2-40B4-BE49-F238E27FC236}">
                  <a16:creationId xmlns:a16="http://schemas.microsoft.com/office/drawing/2014/main" id="{23CCDA79-F45A-F9AD-96FE-E0AEBAD5A5F1}"/>
                </a:ext>
              </a:extLst>
            </p:cNvPr>
            <p:cNvSpPr/>
            <p:nvPr/>
          </p:nvSpPr>
          <p:spPr bwMode="auto">
            <a:xfrm>
              <a:off x="1627516" y="5291139"/>
              <a:ext cx="1495510" cy="1566862"/>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a:extLst>
                <a:ext uri="{FF2B5EF4-FFF2-40B4-BE49-F238E27FC236}">
                  <a16:creationId xmlns:a16="http://schemas.microsoft.com/office/drawing/2014/main" id="{039052A2-45FF-BA40-DF16-876BE6C83680}"/>
                </a:ext>
              </a:extLst>
            </p:cNvPr>
            <p:cNvSpPr/>
            <p:nvPr/>
          </p:nvSpPr>
          <p:spPr bwMode="auto">
            <a:xfrm>
              <a:off x="1627516" y="5286376"/>
              <a:ext cx="2130097"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a:extLst>
                <a:ext uri="{FF2B5EF4-FFF2-40B4-BE49-F238E27FC236}">
                  <a16:creationId xmlns:a16="http://schemas.microsoft.com/office/drawing/2014/main" id="{420B1463-DEE4-AE71-7C7D-BC082B67108C}"/>
                </a:ext>
              </a:extLst>
            </p:cNvPr>
            <p:cNvSpPr/>
            <p:nvPr/>
          </p:nvSpPr>
          <p:spPr bwMode="auto">
            <a:xfrm>
              <a:off x="1320800" y="5238751"/>
              <a:ext cx="1696462"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051" name="Title Placeholder 1">
            <a:extLst>
              <a:ext uri="{FF2B5EF4-FFF2-40B4-BE49-F238E27FC236}">
                <a16:creationId xmlns:a16="http://schemas.microsoft.com/office/drawing/2014/main" id="{88D9DC44-E356-A71D-F5CD-B64D2EDBD27F}"/>
              </a:ext>
            </a:extLst>
          </p:cNvPr>
          <p:cNvSpPr>
            <a:spLocks noGrp="1"/>
          </p:cNvSpPr>
          <p:nvPr>
            <p:ph type="title"/>
          </p:nvPr>
        </p:nvSpPr>
        <p:spPr bwMode="auto">
          <a:xfrm>
            <a:off x="1112838" y="685800"/>
            <a:ext cx="75152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Text Placeholder 2">
            <a:extLst>
              <a:ext uri="{FF2B5EF4-FFF2-40B4-BE49-F238E27FC236}">
                <a16:creationId xmlns:a16="http://schemas.microsoft.com/office/drawing/2014/main" id="{DE2DE3E5-076A-4425-4A7B-BA02FE497A70}"/>
              </a:ext>
            </a:extLst>
          </p:cNvPr>
          <p:cNvSpPr>
            <a:spLocks noGrp="1"/>
          </p:cNvSpPr>
          <p:nvPr>
            <p:ph type="body" idx="1"/>
          </p:nvPr>
        </p:nvSpPr>
        <p:spPr bwMode="auto">
          <a:xfrm>
            <a:off x="1112838" y="2667000"/>
            <a:ext cx="7513637"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1B296A7-F2F1-C85D-5022-878C408028AE}"/>
              </a:ext>
            </a:extLst>
          </p:cNvPr>
          <p:cNvSpPr>
            <a:spLocks noGrp="1"/>
          </p:cNvSpPr>
          <p:nvPr>
            <p:ph type="dt" sz="half" idx="2"/>
          </p:nvPr>
        </p:nvSpPr>
        <p:spPr>
          <a:xfrm>
            <a:off x="7299325" y="5883275"/>
            <a:ext cx="857250" cy="365125"/>
          </a:xfrm>
          <a:prstGeom prst="rect">
            <a:avLst/>
          </a:prstGeom>
        </p:spPr>
        <p:txBody>
          <a:bodyPr vert="horz" lIns="91440" tIns="45720" rIns="91440" bIns="45720" rtlCol="0" anchor="ctr"/>
          <a:lstStyle>
            <a:lvl1pPr algn="r" defTabSz="342900" eaLnBrk="1" fontAlgn="auto" hangingPunct="1">
              <a:spcBef>
                <a:spcPts val="0"/>
              </a:spcBef>
              <a:spcAft>
                <a:spcPts val="0"/>
              </a:spcAft>
              <a:defRPr sz="750" b="0" i="0">
                <a:solidFill>
                  <a:prstClr val="black"/>
                </a:solidFill>
                <a:effectLst/>
                <a:latin typeface="+mn-lt"/>
              </a:defRPr>
            </a:lvl1pPr>
          </a:lstStyle>
          <a:p>
            <a:pPr>
              <a:defRPr/>
            </a:pPr>
            <a:fld id="{48A87A34-81AB-432B-8DAE-1953F412C126}" type="datetimeFigureOut">
              <a:rPr lang="en-US"/>
              <a:pPr>
                <a:defRPr/>
              </a:pPr>
              <a:t>10/17/2023</a:t>
            </a:fld>
            <a:endParaRPr lang="en-US" dirty="0"/>
          </a:p>
        </p:txBody>
      </p:sp>
      <p:sp>
        <p:nvSpPr>
          <p:cNvPr id="5" name="Footer Placeholder 4">
            <a:extLst>
              <a:ext uri="{FF2B5EF4-FFF2-40B4-BE49-F238E27FC236}">
                <a16:creationId xmlns:a16="http://schemas.microsoft.com/office/drawing/2014/main" id="{3B94C337-6F9F-B3D0-0C87-AE0FE7CC1D4C}"/>
              </a:ext>
            </a:extLst>
          </p:cNvPr>
          <p:cNvSpPr>
            <a:spLocks noGrp="1"/>
          </p:cNvSpPr>
          <p:nvPr>
            <p:ph type="ftr" sz="quarter" idx="3"/>
          </p:nvPr>
        </p:nvSpPr>
        <p:spPr>
          <a:xfrm>
            <a:off x="1928813" y="5883275"/>
            <a:ext cx="5313362" cy="365125"/>
          </a:xfrm>
          <a:prstGeom prst="rect">
            <a:avLst/>
          </a:prstGeom>
        </p:spPr>
        <p:txBody>
          <a:bodyPr vert="horz" lIns="91440" tIns="45720" rIns="91440" bIns="45720" rtlCol="0" anchor="ctr"/>
          <a:lstStyle>
            <a:lvl1pPr algn="l" defTabSz="342900" eaLnBrk="1" fontAlgn="auto" hangingPunct="1">
              <a:spcBef>
                <a:spcPts val="0"/>
              </a:spcBef>
              <a:spcAft>
                <a:spcPts val="0"/>
              </a:spcAft>
              <a:defRPr sz="750" b="0" i="0">
                <a:solidFill>
                  <a:prstClr val="black"/>
                </a:solidFill>
                <a:effectLst/>
                <a:latin typeface="+mn-lt"/>
              </a:defRPr>
            </a:lvl1pPr>
          </a:lstStyle>
          <a:p>
            <a:pPr>
              <a:defRPr/>
            </a:pPr>
            <a:endParaRPr lang="en-US"/>
          </a:p>
        </p:txBody>
      </p:sp>
      <p:sp>
        <p:nvSpPr>
          <p:cNvPr id="6" name="Slide Number Placeholder 5">
            <a:extLst>
              <a:ext uri="{FF2B5EF4-FFF2-40B4-BE49-F238E27FC236}">
                <a16:creationId xmlns:a16="http://schemas.microsoft.com/office/drawing/2014/main" id="{1153BB51-3B08-58C6-F736-553A1C86FF44}"/>
              </a:ext>
            </a:extLst>
          </p:cNvPr>
          <p:cNvSpPr>
            <a:spLocks noGrp="1"/>
          </p:cNvSpPr>
          <p:nvPr>
            <p:ph type="sldNum" sz="quarter" idx="4"/>
          </p:nvPr>
        </p:nvSpPr>
        <p:spPr>
          <a:xfrm>
            <a:off x="8213725" y="5883275"/>
            <a:ext cx="412750" cy="365125"/>
          </a:xfrm>
          <a:prstGeom prst="rect">
            <a:avLst/>
          </a:prstGeom>
        </p:spPr>
        <p:txBody>
          <a:bodyPr vert="horz" wrap="square" lIns="91440" tIns="45720" rIns="91440" bIns="45720" numCol="1" anchor="ctr" anchorCtr="0" compatLnSpc="1">
            <a:prstTxWarp prst="textNoShape">
              <a:avLst/>
            </a:prstTxWarp>
          </a:bodyPr>
          <a:lstStyle>
            <a:lvl1pPr algn="r" defTabSz="342900" eaLnBrk="1" hangingPunct="1">
              <a:defRPr sz="700" smtClean="0">
                <a:solidFill>
                  <a:srgbClr val="000000"/>
                </a:solidFill>
                <a:latin typeface="Corbel" panose="020B0503020204020204" pitchFamily="34" charset="0"/>
              </a:defRPr>
            </a:lvl1pPr>
          </a:lstStyle>
          <a:p>
            <a:pPr>
              <a:defRPr/>
            </a:pPr>
            <a:fld id="{AC07BA90-E585-4FC5-806F-87DC867159E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 id="2147484392" r:id="rId12"/>
    <p:sldLayoutId id="2147484393" r:id="rId13"/>
    <p:sldLayoutId id="2147484394" r:id="rId14"/>
    <p:sldLayoutId id="2147484395" r:id="rId15"/>
    <p:sldLayoutId id="2147484396" r:id="rId16"/>
    <p:sldLayoutId id="2147484397" r:id="rId17"/>
  </p:sldLayoutIdLst>
  <p:txStyles>
    <p:titleStyle>
      <a:lvl1pPr algn="ctr" defTabSz="342900" rtl="0" eaLnBrk="0" fontAlgn="base" hangingPunct="0">
        <a:spcBef>
          <a:spcPct val="0"/>
        </a:spcBef>
        <a:spcAft>
          <a:spcPct val="0"/>
        </a:spcAft>
        <a:defRPr sz="3000" kern="1200">
          <a:ln w="3175" cmpd="sng">
            <a:noFill/>
          </a:ln>
          <a:solidFill>
            <a:schemeClr val="tx1"/>
          </a:solidFill>
          <a:latin typeface="+mj-lt"/>
          <a:ea typeface="+mj-ea"/>
          <a:cs typeface="+mj-cs"/>
        </a:defRPr>
      </a:lvl1pPr>
      <a:lvl2pPr algn="ctr" defTabSz="342900" rtl="0" eaLnBrk="0" fontAlgn="base" hangingPunct="0">
        <a:spcBef>
          <a:spcPct val="0"/>
        </a:spcBef>
        <a:spcAft>
          <a:spcPct val="0"/>
        </a:spcAft>
        <a:defRPr sz="3000">
          <a:solidFill>
            <a:schemeClr val="tx1"/>
          </a:solidFill>
          <a:latin typeface="Corbel" panose="020B0503020204020204" pitchFamily="34" charset="0"/>
        </a:defRPr>
      </a:lvl2pPr>
      <a:lvl3pPr algn="ctr" defTabSz="342900" rtl="0" eaLnBrk="0" fontAlgn="base" hangingPunct="0">
        <a:spcBef>
          <a:spcPct val="0"/>
        </a:spcBef>
        <a:spcAft>
          <a:spcPct val="0"/>
        </a:spcAft>
        <a:defRPr sz="3000">
          <a:solidFill>
            <a:schemeClr val="tx1"/>
          </a:solidFill>
          <a:latin typeface="Corbel" panose="020B0503020204020204" pitchFamily="34" charset="0"/>
        </a:defRPr>
      </a:lvl3pPr>
      <a:lvl4pPr algn="ctr" defTabSz="342900" rtl="0" eaLnBrk="0" fontAlgn="base" hangingPunct="0">
        <a:spcBef>
          <a:spcPct val="0"/>
        </a:spcBef>
        <a:spcAft>
          <a:spcPct val="0"/>
        </a:spcAft>
        <a:defRPr sz="3000">
          <a:solidFill>
            <a:schemeClr val="tx1"/>
          </a:solidFill>
          <a:latin typeface="Corbel" panose="020B0503020204020204" pitchFamily="34" charset="0"/>
        </a:defRPr>
      </a:lvl4pPr>
      <a:lvl5pPr algn="ctr" defTabSz="342900" rtl="0" eaLnBrk="0" fontAlgn="base" hangingPunct="0">
        <a:spcBef>
          <a:spcPct val="0"/>
        </a:spcBef>
        <a:spcAft>
          <a:spcPct val="0"/>
        </a:spcAft>
        <a:defRPr sz="3000">
          <a:solidFill>
            <a:schemeClr val="tx1"/>
          </a:solidFill>
          <a:latin typeface="Corbel" panose="020B0503020204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0" fontAlgn="base" hangingPunct="0">
        <a:spcBef>
          <a:spcPct val="20000"/>
        </a:spcBef>
        <a:spcAft>
          <a:spcPts val="450"/>
        </a:spcAft>
        <a:buClr>
          <a:srgbClr val="1287C3"/>
        </a:buClr>
        <a:buSzPct val="145000"/>
        <a:buFont typeface="Arial" panose="020B0604020202020204" pitchFamily="34" charset="0"/>
        <a:buChar char="•"/>
        <a:defRPr kern="1200">
          <a:solidFill>
            <a:schemeClr val="tx1"/>
          </a:solidFill>
          <a:latin typeface="+mn-lt"/>
          <a:ea typeface="+mn-ea"/>
          <a:cs typeface="+mn-cs"/>
        </a:defRPr>
      </a:lvl1pPr>
      <a:lvl2pPr marL="557213" indent="-214313" algn="l" defTabSz="342900" rtl="0" eaLnBrk="0" fontAlgn="base" hangingPunct="0">
        <a:spcBef>
          <a:spcPct val="20000"/>
        </a:spcBef>
        <a:spcAft>
          <a:spcPts val="450"/>
        </a:spcAft>
        <a:buClr>
          <a:srgbClr val="1287C3"/>
        </a:buClr>
        <a:buSzPct val="145000"/>
        <a:buFont typeface="Arial" panose="020B0604020202020204" pitchFamily="34" charset="0"/>
        <a:buChar char="•"/>
        <a:defRPr sz="1500" kern="1200">
          <a:solidFill>
            <a:schemeClr val="tx1"/>
          </a:solidFill>
          <a:latin typeface="+mn-lt"/>
          <a:ea typeface="+mn-ea"/>
          <a:cs typeface="+mn-cs"/>
        </a:defRPr>
      </a:lvl2pPr>
      <a:lvl3pPr marL="900113" indent="-214313" algn="l" defTabSz="342900" rtl="0" eaLnBrk="0" fontAlgn="base" hangingPunct="0">
        <a:spcBef>
          <a:spcPct val="20000"/>
        </a:spcBef>
        <a:spcAft>
          <a:spcPts val="450"/>
        </a:spcAft>
        <a:buClr>
          <a:srgbClr val="1287C3"/>
        </a:buClr>
        <a:buSzPct val="145000"/>
        <a:buFont typeface="Arial" panose="020B0604020202020204" pitchFamily="34" charset="0"/>
        <a:buChar char="•"/>
        <a:defRPr sz="1300" kern="1200">
          <a:solidFill>
            <a:schemeClr val="tx1"/>
          </a:solidFill>
          <a:latin typeface="+mn-lt"/>
          <a:ea typeface="+mn-ea"/>
          <a:cs typeface="+mn-cs"/>
        </a:defRPr>
      </a:lvl3pPr>
      <a:lvl4pPr marL="1157288" indent="-128588" algn="l" defTabSz="342900" rtl="0" eaLnBrk="0" fontAlgn="base" hangingPunct="0">
        <a:spcBef>
          <a:spcPct val="20000"/>
        </a:spcBef>
        <a:spcAft>
          <a:spcPts val="450"/>
        </a:spcAft>
        <a:buClr>
          <a:srgbClr val="1287C3"/>
        </a:buClr>
        <a:buSzPct val="145000"/>
        <a:buFont typeface="Arial" panose="020B0604020202020204" pitchFamily="34" charset="0"/>
        <a:buChar char="•"/>
        <a:defRPr sz="1200" kern="1200">
          <a:solidFill>
            <a:schemeClr val="tx1"/>
          </a:solidFill>
          <a:latin typeface="+mn-lt"/>
          <a:ea typeface="+mn-ea"/>
          <a:cs typeface="+mn-cs"/>
        </a:defRPr>
      </a:lvl4pPr>
      <a:lvl5pPr marL="1500188" indent="-128588" algn="l" defTabSz="342900" rtl="0" eaLnBrk="0" fontAlgn="base" hangingPunct="0">
        <a:spcBef>
          <a:spcPct val="20000"/>
        </a:spcBef>
        <a:spcAft>
          <a:spcPts val="450"/>
        </a:spcAft>
        <a:buClr>
          <a:srgbClr val="1287C3"/>
        </a:buClr>
        <a:buSzPct val="145000"/>
        <a:buFont typeface="Arial" panose="020B0604020202020204" pitchFamily="34" charset="0"/>
        <a:buChar char="•"/>
        <a:defRPr sz="1000" kern="1200">
          <a:solidFill>
            <a:schemeClr val="tx1"/>
          </a:solidFill>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9351DA-DE54-8A69-F492-98CC1A0CE5A0}"/>
              </a:ext>
            </a:extLst>
          </p:cNvPr>
          <p:cNvSpPr>
            <a:spLocks noGrp="1"/>
          </p:cNvSpPr>
          <p:nvPr>
            <p:ph type="title"/>
          </p:nvPr>
        </p:nvSpPr>
        <p:spPr>
          <a:xfrm>
            <a:off x="436563" y="704850"/>
            <a:ext cx="8270875" cy="118903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075" name="Text Placeholder 2">
            <a:extLst>
              <a:ext uri="{FF2B5EF4-FFF2-40B4-BE49-F238E27FC236}">
                <a16:creationId xmlns:a16="http://schemas.microsoft.com/office/drawing/2014/main" id="{FED08D5F-AC92-0E0B-ED6B-C4557FEDC2DC}"/>
              </a:ext>
            </a:extLst>
          </p:cNvPr>
          <p:cNvSpPr>
            <a:spLocks noGrp="1" noChangeArrowheads="1"/>
          </p:cNvSpPr>
          <p:nvPr>
            <p:ph type="body" idx="1"/>
          </p:nvPr>
        </p:nvSpPr>
        <p:spPr bwMode="auto">
          <a:xfrm>
            <a:off x="436563" y="2335213"/>
            <a:ext cx="8270875"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66B33E6-958E-FDFF-0122-FC4F22025814}"/>
              </a:ext>
            </a:extLst>
          </p:cNvPr>
          <p:cNvSpPr>
            <a:spLocks noGrp="1"/>
          </p:cNvSpPr>
          <p:nvPr>
            <p:ph type="dt" sz="half" idx="2"/>
          </p:nvPr>
        </p:nvSpPr>
        <p:spPr>
          <a:xfrm>
            <a:off x="5703888" y="5956300"/>
            <a:ext cx="2133600" cy="365125"/>
          </a:xfrm>
          <a:prstGeom prst="rect">
            <a:avLst/>
          </a:prstGeom>
        </p:spPr>
        <p:txBody>
          <a:bodyPr vert="horz" lIns="91440" tIns="45720" rIns="91440" bIns="45720" rtlCol="0" anchor="ctr"/>
          <a:lstStyle>
            <a:lvl1pPr algn="r">
              <a:defRPr sz="675">
                <a:solidFill>
                  <a:schemeClr val="accent2"/>
                </a:solidFill>
              </a:defRPr>
            </a:lvl1pPr>
          </a:lstStyle>
          <a:p>
            <a:pPr>
              <a:defRPr/>
            </a:pPr>
            <a:fld id="{B61BEF0D-F0BB-DE4B-95CE-6DB70DBA9567}" type="datetimeFigureOut">
              <a:rPr lang="en-US"/>
              <a:pPr>
                <a:defRPr/>
              </a:pPr>
              <a:t>10/17/2023</a:t>
            </a:fld>
            <a:endParaRPr lang="en-US"/>
          </a:p>
        </p:txBody>
      </p:sp>
      <p:sp>
        <p:nvSpPr>
          <p:cNvPr id="5" name="Footer Placeholder 4">
            <a:extLst>
              <a:ext uri="{FF2B5EF4-FFF2-40B4-BE49-F238E27FC236}">
                <a16:creationId xmlns:a16="http://schemas.microsoft.com/office/drawing/2014/main" id="{030E07CC-BDE1-CFF7-AC1D-96B1461311DA}"/>
              </a:ext>
            </a:extLst>
          </p:cNvPr>
          <p:cNvSpPr>
            <a:spLocks noGrp="1"/>
          </p:cNvSpPr>
          <p:nvPr>
            <p:ph type="ftr" sz="quarter" idx="3"/>
          </p:nvPr>
        </p:nvSpPr>
        <p:spPr>
          <a:xfrm>
            <a:off x="436563" y="5951538"/>
            <a:ext cx="5187950" cy="365125"/>
          </a:xfrm>
          <a:prstGeom prst="rect">
            <a:avLst/>
          </a:prstGeom>
        </p:spPr>
        <p:txBody>
          <a:bodyPr vert="horz" lIns="91440" tIns="45720" rIns="91440" bIns="45720" rtlCol="0" anchor="ctr"/>
          <a:lstStyle>
            <a:lvl1pPr algn="l">
              <a:defRPr sz="675" cap="all">
                <a:solidFill>
                  <a:schemeClr val="accent2"/>
                </a:solidFill>
              </a:defRPr>
            </a:lvl1pPr>
          </a:lstStyle>
          <a:p>
            <a:pPr>
              <a:defRPr/>
            </a:pPr>
            <a:endParaRPr lang="en-US"/>
          </a:p>
        </p:txBody>
      </p:sp>
      <p:sp>
        <p:nvSpPr>
          <p:cNvPr id="6" name="Slide Number Placeholder 5">
            <a:extLst>
              <a:ext uri="{FF2B5EF4-FFF2-40B4-BE49-F238E27FC236}">
                <a16:creationId xmlns:a16="http://schemas.microsoft.com/office/drawing/2014/main" id="{6B97F2CB-806D-29AE-6B9C-C09843CBA9B7}"/>
              </a:ext>
            </a:extLst>
          </p:cNvPr>
          <p:cNvSpPr>
            <a:spLocks noGrp="1"/>
          </p:cNvSpPr>
          <p:nvPr>
            <p:ph type="sldNum" sz="quarter" idx="4"/>
          </p:nvPr>
        </p:nvSpPr>
        <p:spPr>
          <a:xfrm>
            <a:off x="7918450" y="5956300"/>
            <a:ext cx="788988" cy="365125"/>
          </a:xfrm>
          <a:prstGeom prst="rect">
            <a:avLst/>
          </a:prstGeom>
        </p:spPr>
        <p:txBody>
          <a:bodyPr vert="horz" wrap="square" lIns="91440" tIns="45720" rIns="91440" bIns="45720" numCol="1" anchor="ctr" anchorCtr="0" compatLnSpc="1">
            <a:prstTxWarp prst="textNoShape">
              <a:avLst/>
            </a:prstTxWarp>
          </a:bodyPr>
          <a:lstStyle>
            <a:lvl1pPr algn="r">
              <a:defRPr sz="600" smtClean="0">
                <a:solidFill>
                  <a:schemeClr val="accent2"/>
                </a:solidFill>
              </a:defRPr>
            </a:lvl1pPr>
          </a:lstStyle>
          <a:p>
            <a:pPr>
              <a:defRPr/>
            </a:pPr>
            <a:fld id="{70ABBED5-150B-4451-B5CF-B1E01E63F64C}" type="slidenum">
              <a:rPr lang="en-US" altLang="en-US"/>
              <a:pPr>
                <a:defRPr/>
              </a:pPr>
              <a:t>‹#›</a:t>
            </a:fld>
            <a:endParaRPr lang="en-US" altLang="en-US"/>
          </a:p>
        </p:txBody>
      </p:sp>
      <p:sp>
        <p:nvSpPr>
          <p:cNvPr id="9" name="Rectangle 8">
            <a:extLst>
              <a:ext uri="{FF2B5EF4-FFF2-40B4-BE49-F238E27FC236}">
                <a16:creationId xmlns:a16="http://schemas.microsoft.com/office/drawing/2014/main" id="{8E6BF74F-22D7-BCA5-BBAC-19FFE385664D}"/>
              </a:ext>
            </a:extLst>
          </p:cNvPr>
          <p:cNvSpPr/>
          <p:nvPr/>
        </p:nvSpPr>
        <p:spPr>
          <a:xfrm>
            <a:off x="334963" y="457200"/>
            <a:ext cx="2778125" cy="952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9D8725FD-B32E-0BE7-B5DD-AAFEB6A87980}"/>
              </a:ext>
            </a:extLst>
          </p:cNvPr>
          <p:cNvSpPr/>
          <p:nvPr/>
        </p:nvSpPr>
        <p:spPr>
          <a:xfrm>
            <a:off x="6030913" y="454025"/>
            <a:ext cx="2778125" cy="9842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29E88536-ACE6-5F0A-BBEB-5359921BC7B1}"/>
              </a:ext>
            </a:extLst>
          </p:cNvPr>
          <p:cNvSpPr/>
          <p:nvPr/>
        </p:nvSpPr>
        <p:spPr>
          <a:xfrm>
            <a:off x="3181350" y="457200"/>
            <a:ext cx="2778125" cy="920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4398" r:id="rId1"/>
    <p:sldLayoutId id="2147484399" r:id="rId2"/>
    <p:sldLayoutId id="2147484400" r:id="rId3"/>
    <p:sldLayoutId id="2147484401" r:id="rId4"/>
    <p:sldLayoutId id="2147484402" r:id="rId5"/>
    <p:sldLayoutId id="2147484403" r:id="rId6"/>
    <p:sldLayoutId id="2147484368" r:id="rId7"/>
    <p:sldLayoutId id="2147484404" r:id="rId8"/>
    <p:sldLayoutId id="2147484369" r:id="rId9"/>
    <p:sldLayoutId id="2147484405" r:id="rId10"/>
    <p:sldLayoutId id="2147484406" r:id="rId11"/>
  </p:sldLayoutIdLst>
  <p:txStyles>
    <p:titleStyle>
      <a:lvl1pPr algn="l" defTabSz="342900" rtl="0" eaLnBrk="0" fontAlgn="base" hangingPunct="0">
        <a:spcBef>
          <a:spcPct val="0"/>
        </a:spcBef>
        <a:spcAft>
          <a:spcPct val="0"/>
        </a:spcAft>
        <a:defRPr sz="2100" kern="1200" cap="all">
          <a:solidFill>
            <a:schemeClr val="bg1"/>
          </a:solidFill>
          <a:latin typeface="+mj-lt"/>
          <a:ea typeface="+mj-ea"/>
          <a:cs typeface="+mj-cs"/>
        </a:defRPr>
      </a:lvl1pPr>
      <a:lvl2pPr algn="l" defTabSz="342900" rtl="0" eaLnBrk="0" fontAlgn="base" hangingPunct="0">
        <a:spcBef>
          <a:spcPct val="0"/>
        </a:spcBef>
        <a:spcAft>
          <a:spcPct val="0"/>
        </a:spcAft>
        <a:defRPr sz="2100">
          <a:solidFill>
            <a:schemeClr val="bg1"/>
          </a:solidFill>
          <a:latin typeface="Gill Sans MT" panose="020B0502020104020203" pitchFamily="34" charset="0"/>
        </a:defRPr>
      </a:lvl2pPr>
      <a:lvl3pPr algn="l" defTabSz="342900" rtl="0" eaLnBrk="0" fontAlgn="base" hangingPunct="0">
        <a:spcBef>
          <a:spcPct val="0"/>
        </a:spcBef>
        <a:spcAft>
          <a:spcPct val="0"/>
        </a:spcAft>
        <a:defRPr sz="2100">
          <a:solidFill>
            <a:schemeClr val="bg1"/>
          </a:solidFill>
          <a:latin typeface="Gill Sans MT" panose="020B0502020104020203" pitchFamily="34" charset="0"/>
        </a:defRPr>
      </a:lvl3pPr>
      <a:lvl4pPr algn="l" defTabSz="342900" rtl="0" eaLnBrk="0" fontAlgn="base" hangingPunct="0">
        <a:spcBef>
          <a:spcPct val="0"/>
        </a:spcBef>
        <a:spcAft>
          <a:spcPct val="0"/>
        </a:spcAft>
        <a:defRPr sz="2100">
          <a:solidFill>
            <a:schemeClr val="bg1"/>
          </a:solidFill>
          <a:latin typeface="Gill Sans MT" panose="020B0502020104020203" pitchFamily="34" charset="0"/>
        </a:defRPr>
      </a:lvl4pPr>
      <a:lvl5pPr algn="l" defTabSz="342900" rtl="0" eaLnBrk="0" fontAlgn="base" hangingPunct="0">
        <a:spcBef>
          <a:spcPct val="0"/>
        </a:spcBef>
        <a:spcAft>
          <a:spcPct val="0"/>
        </a:spcAft>
        <a:defRPr sz="2100">
          <a:solidFill>
            <a:schemeClr val="bg1"/>
          </a:solidFill>
          <a:latin typeface="Gill Sans MT" panose="020B0502020104020203"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342900" rtl="0" eaLnBrk="0" fontAlgn="base" hangingPunct="0">
        <a:spcBef>
          <a:spcPct val="20000"/>
        </a:spcBef>
        <a:spcAft>
          <a:spcPts val="450"/>
        </a:spcAft>
        <a:buClr>
          <a:schemeClr val="accent2"/>
        </a:buClr>
        <a:buSzPct val="92000"/>
        <a:buFont typeface="Wingdings 2" panose="05020102010507070707" pitchFamily="18" charset="2"/>
        <a:buChar char=""/>
        <a:defRPr sz="1300" kern="1200">
          <a:solidFill>
            <a:schemeClr val="tx2"/>
          </a:solidFill>
          <a:latin typeface="+mn-lt"/>
          <a:ea typeface="+mn-ea"/>
          <a:cs typeface="+mn-cs"/>
        </a:defRPr>
      </a:lvl1pPr>
      <a:lvl2pPr marL="471488" indent="-228600" algn="l" defTabSz="342900" rtl="0" eaLnBrk="0" fontAlgn="base" hangingPunct="0">
        <a:spcBef>
          <a:spcPct val="20000"/>
        </a:spcBef>
        <a:spcAft>
          <a:spcPts val="45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2pPr>
      <a:lvl3pPr marL="674688" indent="-201613" algn="l" defTabSz="342900" rtl="0" eaLnBrk="0" fontAlgn="base" hangingPunct="0">
        <a:spcBef>
          <a:spcPct val="20000"/>
        </a:spcBef>
        <a:spcAft>
          <a:spcPts val="450"/>
        </a:spcAft>
        <a:buClr>
          <a:schemeClr val="accent2"/>
        </a:buClr>
        <a:buSzPct val="92000"/>
        <a:buFont typeface="Wingdings 2" panose="05020102010507070707" pitchFamily="18" charset="2"/>
        <a:buChar char=""/>
        <a:defRPr sz="1000" kern="1200">
          <a:solidFill>
            <a:schemeClr val="tx2"/>
          </a:solidFill>
          <a:latin typeface="+mn-lt"/>
          <a:ea typeface="+mn-ea"/>
          <a:cs typeface="+mn-cs"/>
        </a:defRPr>
      </a:lvl3pPr>
      <a:lvl4pPr marL="930275" indent="-174625" algn="l" defTabSz="342900" rtl="0" eaLnBrk="0" fontAlgn="base" hangingPunct="0">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4pPr>
      <a:lvl5pPr marL="1200150" indent="-174625" algn="l" defTabSz="342900" rtl="0" eaLnBrk="0" fontAlgn="base" hangingPunct="0">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5pPr>
      <a:lvl6pPr marL="142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5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10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93367"/>
            <a:ext cx="77175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Elsie"/>
              <a:buNone/>
              <a:defRPr sz="3500">
                <a:solidFill>
                  <a:schemeClr val="dk1"/>
                </a:solidFill>
                <a:latin typeface="Elsie"/>
                <a:ea typeface="Elsie"/>
                <a:cs typeface="Elsie"/>
                <a:sym typeface="Elsie"/>
              </a:defRPr>
            </a:lvl1pPr>
            <a:lvl2pPr lvl="1" rtl="0">
              <a:spcBef>
                <a:spcPts val="0"/>
              </a:spcBef>
              <a:spcAft>
                <a:spcPts val="0"/>
              </a:spcAft>
              <a:buClr>
                <a:schemeClr val="dk1"/>
              </a:buClr>
              <a:buSzPts val="3500"/>
              <a:buFont typeface="Elsie"/>
              <a:buNone/>
              <a:defRPr sz="3500">
                <a:solidFill>
                  <a:schemeClr val="dk1"/>
                </a:solidFill>
                <a:latin typeface="Elsie"/>
                <a:ea typeface="Elsie"/>
                <a:cs typeface="Elsie"/>
                <a:sym typeface="Elsie"/>
              </a:defRPr>
            </a:lvl2pPr>
            <a:lvl3pPr lvl="2" rtl="0">
              <a:spcBef>
                <a:spcPts val="0"/>
              </a:spcBef>
              <a:spcAft>
                <a:spcPts val="0"/>
              </a:spcAft>
              <a:buClr>
                <a:schemeClr val="dk1"/>
              </a:buClr>
              <a:buSzPts val="3500"/>
              <a:buFont typeface="Elsie"/>
              <a:buNone/>
              <a:defRPr sz="3500">
                <a:solidFill>
                  <a:schemeClr val="dk1"/>
                </a:solidFill>
                <a:latin typeface="Elsie"/>
                <a:ea typeface="Elsie"/>
                <a:cs typeface="Elsie"/>
                <a:sym typeface="Elsie"/>
              </a:defRPr>
            </a:lvl3pPr>
            <a:lvl4pPr lvl="3" rtl="0">
              <a:spcBef>
                <a:spcPts val="0"/>
              </a:spcBef>
              <a:spcAft>
                <a:spcPts val="0"/>
              </a:spcAft>
              <a:buClr>
                <a:schemeClr val="dk1"/>
              </a:buClr>
              <a:buSzPts val="3500"/>
              <a:buFont typeface="Elsie"/>
              <a:buNone/>
              <a:defRPr sz="3500">
                <a:solidFill>
                  <a:schemeClr val="dk1"/>
                </a:solidFill>
                <a:latin typeface="Elsie"/>
                <a:ea typeface="Elsie"/>
                <a:cs typeface="Elsie"/>
                <a:sym typeface="Elsie"/>
              </a:defRPr>
            </a:lvl4pPr>
            <a:lvl5pPr lvl="4" rtl="0">
              <a:spcBef>
                <a:spcPts val="0"/>
              </a:spcBef>
              <a:spcAft>
                <a:spcPts val="0"/>
              </a:spcAft>
              <a:buClr>
                <a:schemeClr val="dk1"/>
              </a:buClr>
              <a:buSzPts val="3500"/>
              <a:buFont typeface="Elsie"/>
              <a:buNone/>
              <a:defRPr sz="3500">
                <a:solidFill>
                  <a:schemeClr val="dk1"/>
                </a:solidFill>
                <a:latin typeface="Elsie"/>
                <a:ea typeface="Elsie"/>
                <a:cs typeface="Elsie"/>
                <a:sym typeface="Elsie"/>
              </a:defRPr>
            </a:lvl5pPr>
            <a:lvl6pPr lvl="5" rtl="0">
              <a:spcBef>
                <a:spcPts val="0"/>
              </a:spcBef>
              <a:spcAft>
                <a:spcPts val="0"/>
              </a:spcAft>
              <a:buClr>
                <a:schemeClr val="dk1"/>
              </a:buClr>
              <a:buSzPts val="3500"/>
              <a:buFont typeface="Elsie"/>
              <a:buNone/>
              <a:defRPr sz="3500">
                <a:solidFill>
                  <a:schemeClr val="dk1"/>
                </a:solidFill>
                <a:latin typeface="Elsie"/>
                <a:ea typeface="Elsie"/>
                <a:cs typeface="Elsie"/>
                <a:sym typeface="Elsie"/>
              </a:defRPr>
            </a:lvl6pPr>
            <a:lvl7pPr lvl="6" rtl="0">
              <a:spcBef>
                <a:spcPts val="0"/>
              </a:spcBef>
              <a:spcAft>
                <a:spcPts val="0"/>
              </a:spcAft>
              <a:buClr>
                <a:schemeClr val="dk1"/>
              </a:buClr>
              <a:buSzPts val="3500"/>
              <a:buFont typeface="Elsie"/>
              <a:buNone/>
              <a:defRPr sz="3500">
                <a:solidFill>
                  <a:schemeClr val="dk1"/>
                </a:solidFill>
                <a:latin typeface="Elsie"/>
                <a:ea typeface="Elsie"/>
                <a:cs typeface="Elsie"/>
                <a:sym typeface="Elsie"/>
              </a:defRPr>
            </a:lvl7pPr>
            <a:lvl8pPr lvl="7" rtl="0">
              <a:spcBef>
                <a:spcPts val="0"/>
              </a:spcBef>
              <a:spcAft>
                <a:spcPts val="0"/>
              </a:spcAft>
              <a:buClr>
                <a:schemeClr val="dk1"/>
              </a:buClr>
              <a:buSzPts val="3500"/>
              <a:buFont typeface="Elsie"/>
              <a:buNone/>
              <a:defRPr sz="3500">
                <a:solidFill>
                  <a:schemeClr val="dk1"/>
                </a:solidFill>
                <a:latin typeface="Elsie"/>
                <a:ea typeface="Elsie"/>
                <a:cs typeface="Elsie"/>
                <a:sym typeface="Elsie"/>
              </a:defRPr>
            </a:lvl8pPr>
            <a:lvl9pPr lvl="8" rtl="0">
              <a:spcBef>
                <a:spcPts val="0"/>
              </a:spcBef>
              <a:spcAft>
                <a:spcPts val="0"/>
              </a:spcAft>
              <a:buClr>
                <a:schemeClr val="dk1"/>
              </a:buClr>
              <a:buSzPts val="3500"/>
              <a:buFont typeface="Elsie"/>
              <a:buNone/>
              <a:defRPr sz="3500">
                <a:solidFill>
                  <a:schemeClr val="dk1"/>
                </a:solidFill>
                <a:latin typeface="Elsie"/>
                <a:ea typeface="Elsie"/>
                <a:cs typeface="Elsie"/>
                <a:sym typeface="Elsie"/>
              </a:defRPr>
            </a:lvl9pPr>
          </a:lstStyle>
          <a:p>
            <a:endParaRPr/>
          </a:p>
        </p:txBody>
      </p:sp>
      <p:sp>
        <p:nvSpPr>
          <p:cNvPr id="7" name="Google Shape;7;p1"/>
          <p:cNvSpPr txBox="1">
            <a:spLocks noGrp="1"/>
          </p:cNvSpPr>
          <p:nvPr>
            <p:ph type="body" idx="1"/>
          </p:nvPr>
        </p:nvSpPr>
        <p:spPr>
          <a:xfrm>
            <a:off x="713225" y="1536633"/>
            <a:ext cx="77175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1pPr>
            <a:lvl2pPr marL="914400" lvl="1" indent="-317500">
              <a:lnSpc>
                <a:spcPct val="100000"/>
              </a:lnSpc>
              <a:spcBef>
                <a:spcPts val="160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2pPr>
            <a:lvl3pPr marL="1371600" lvl="2" indent="-317500">
              <a:lnSpc>
                <a:spcPct val="100000"/>
              </a:lnSpc>
              <a:spcBef>
                <a:spcPts val="160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3pPr>
            <a:lvl4pPr marL="1828800" lvl="3" indent="-317500">
              <a:lnSpc>
                <a:spcPct val="100000"/>
              </a:lnSpc>
              <a:spcBef>
                <a:spcPts val="160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4pPr>
            <a:lvl5pPr marL="2286000" lvl="4" indent="-317500">
              <a:lnSpc>
                <a:spcPct val="100000"/>
              </a:lnSpc>
              <a:spcBef>
                <a:spcPts val="160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5pPr>
            <a:lvl6pPr marL="2743200" lvl="5" indent="-317500">
              <a:lnSpc>
                <a:spcPct val="100000"/>
              </a:lnSpc>
              <a:spcBef>
                <a:spcPts val="160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6pPr>
            <a:lvl7pPr marL="3200400" lvl="6" indent="-317500">
              <a:lnSpc>
                <a:spcPct val="100000"/>
              </a:lnSpc>
              <a:spcBef>
                <a:spcPts val="160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7pPr>
            <a:lvl8pPr marL="3657600" lvl="7" indent="-317500">
              <a:lnSpc>
                <a:spcPct val="100000"/>
              </a:lnSpc>
              <a:spcBef>
                <a:spcPts val="160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8pPr>
            <a:lvl9pPr marL="4114800" lvl="8" indent="-317500">
              <a:lnSpc>
                <a:spcPct val="100000"/>
              </a:lnSpc>
              <a:spcBef>
                <a:spcPts val="1600"/>
              </a:spcBef>
              <a:spcAft>
                <a:spcPts val="1600"/>
              </a:spcAft>
              <a:buClr>
                <a:schemeClr val="dk1"/>
              </a:buClr>
              <a:buSzPts val="1400"/>
              <a:buFont typeface="Albert Sans"/>
              <a:buChar char="■"/>
              <a:defRPr>
                <a:solidFill>
                  <a:schemeClr val="dk1"/>
                </a:solidFill>
                <a:latin typeface="Albert Sans"/>
                <a:ea typeface="Albert Sans"/>
                <a:cs typeface="Albert Sans"/>
                <a:sym typeface="Albert Sans"/>
              </a:defRPr>
            </a:lvl9pPr>
          </a:lstStyle>
          <a:p>
            <a:endParaRPr/>
          </a:p>
        </p:txBody>
      </p:sp>
    </p:spTree>
    <p:extLst>
      <p:ext uri="{BB962C8B-B14F-4D97-AF65-F5344CB8AC3E}">
        <p14:creationId xmlns:p14="http://schemas.microsoft.com/office/powerpoint/2010/main" val="3392487383"/>
      </p:ext>
    </p:extLst>
  </p:cSld>
  <p:clrMap bg1="lt1" tx1="dk1" bg2="dk2" tx2="lt2" accent1="accent1" accent2="accent2" accent3="accent3" accent4="accent4" accent5="accent5" accent6="accent6" hlink="hlink" folHlink="folHlink"/>
  <p:sldLayoutIdLst>
    <p:sldLayoutId id="2147484410" r:id="rId1"/>
    <p:sldLayoutId id="2147484411" r:id="rId2"/>
    <p:sldLayoutId id="2147484412" r:id="rId3"/>
    <p:sldLayoutId id="2147484413" r:id="rId4"/>
    <p:sldLayoutId id="2147484414" r:id="rId5"/>
    <p:sldLayoutId id="2147484415" r:id="rId6"/>
    <p:sldLayoutId id="2147484416" r:id="rId7"/>
    <p:sldLayoutId id="2147484417" r:id="rId8"/>
    <p:sldLayoutId id="2147484418" r:id="rId9"/>
    <p:sldLayoutId id="2147484419" r:id="rId10"/>
    <p:sldLayoutId id="2147484420" r:id="rId11"/>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7DFAD6-918A-FB8E-FD12-66637C783416}"/>
              </a:ext>
            </a:extLst>
          </p:cNvPr>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Rectangle 6">
            <a:extLst>
              <a:ext uri="{FF2B5EF4-FFF2-40B4-BE49-F238E27FC236}">
                <a16:creationId xmlns:a16="http://schemas.microsoft.com/office/drawing/2014/main" id="{E5FE8F33-6087-5E65-6BF0-A932D0E3AF97}"/>
              </a:ext>
            </a:extLst>
          </p:cNvPr>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Placeholder 1">
            <a:extLst>
              <a:ext uri="{FF2B5EF4-FFF2-40B4-BE49-F238E27FC236}">
                <a16:creationId xmlns:a16="http://schemas.microsoft.com/office/drawing/2014/main" id="{6A86E994-C8E0-281F-99D5-F813E58E1F7C}"/>
              </a:ext>
            </a:extLst>
          </p:cNvPr>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en-US"/>
              <a:t>Click to edit Master title style</a:t>
            </a:r>
          </a:p>
        </p:txBody>
      </p:sp>
      <p:sp>
        <p:nvSpPr>
          <p:cNvPr id="3077" name="Text Placeholder 2">
            <a:extLst>
              <a:ext uri="{FF2B5EF4-FFF2-40B4-BE49-F238E27FC236}">
                <a16:creationId xmlns:a16="http://schemas.microsoft.com/office/drawing/2014/main" id="{50357AB9-E236-37D0-CE17-3998A1F18752}"/>
              </a:ext>
            </a:extLst>
          </p:cNvPr>
          <p:cNvSpPr>
            <a:spLocks noGrp="1" noChangeArrowheads="1"/>
          </p:cNvSpPr>
          <p:nvPr>
            <p:ph type="body" idx="1"/>
          </p:nvPr>
        </p:nvSpPr>
        <p:spPr bwMode="auto">
          <a:xfrm>
            <a:off x="457200" y="1774825"/>
            <a:ext cx="82296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806A22F-9216-903F-2D08-9D23C3EE0D22}"/>
              </a:ext>
            </a:extLst>
          </p:cNvPr>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a:defRPr/>
            </a:pPr>
            <a:fld id="{5104746F-5FE0-428B-9E86-305EA83799F0}" type="datetime1">
              <a:rPr lang="en-US" smtClean="0"/>
              <a:pPr>
                <a:defRPr/>
              </a:pPr>
              <a:t>10/17/2023</a:t>
            </a:fld>
            <a:endParaRPr lang="en-US"/>
          </a:p>
        </p:txBody>
      </p:sp>
      <p:sp>
        <p:nvSpPr>
          <p:cNvPr id="5" name="Footer Placeholder 4">
            <a:extLst>
              <a:ext uri="{FF2B5EF4-FFF2-40B4-BE49-F238E27FC236}">
                <a16:creationId xmlns:a16="http://schemas.microsoft.com/office/drawing/2014/main" id="{3E3F3050-77D8-AD07-EBE8-B61FC18091EC}"/>
              </a:ext>
            </a:extLst>
          </p:cNvPr>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a:defRPr/>
            </a:pPr>
            <a:r>
              <a:rPr lang="en-US"/>
              <a:t>Fuccillo</a:t>
            </a:r>
          </a:p>
        </p:txBody>
      </p:sp>
      <p:sp>
        <p:nvSpPr>
          <p:cNvPr id="6" name="Slide Number Placeholder 5">
            <a:extLst>
              <a:ext uri="{FF2B5EF4-FFF2-40B4-BE49-F238E27FC236}">
                <a16:creationId xmlns:a16="http://schemas.microsoft.com/office/drawing/2014/main" id="{A97E5703-9236-789F-A829-1417132415C1}"/>
              </a:ext>
            </a:extLst>
          </p:cNvPr>
          <p:cNvSpPr>
            <a:spLocks noGrp="1"/>
          </p:cNvSpPr>
          <p:nvPr>
            <p:ph type="sldNum" sz="quarter" idx="4"/>
          </p:nvPr>
        </p:nvSpPr>
        <p:spPr>
          <a:xfrm>
            <a:off x="8204200" y="6477000"/>
            <a:ext cx="733425" cy="274638"/>
          </a:xfrm>
          <a:prstGeom prst="rect">
            <a:avLst/>
          </a:prstGeom>
        </p:spPr>
        <p:txBody>
          <a:bodyPr vert="horz" bIns="0" rtlCol="0" anchor="b"/>
          <a:lstStyle>
            <a:lvl1pPr algn="r" eaLnBrk="1" latinLnBrk="0" hangingPunct="1">
              <a:defRPr kumimoji="0" sz="1200" smtClean="0">
                <a:solidFill>
                  <a:schemeClr val="tx1">
                    <a:tint val="95000"/>
                  </a:schemeClr>
                </a:solidFill>
              </a:defRPr>
            </a:lvl1pPr>
            <a:extLst/>
          </a:lstStyle>
          <a:p>
            <a:pPr>
              <a:defRPr/>
            </a:pPr>
            <a:fld id="{ACF11E69-10A8-400A-B9C5-347F322CCD37}" type="slidenum">
              <a:rPr lang="en-US" altLang="en-US" smtClean="0"/>
              <a:pPr>
                <a:defRPr/>
              </a:pPr>
              <a:t>‹#›</a:t>
            </a:fld>
            <a:endParaRPr lang="en-US" altLang="en-US"/>
          </a:p>
        </p:txBody>
      </p:sp>
    </p:spTree>
    <p:extLst>
      <p:ext uri="{BB962C8B-B14F-4D97-AF65-F5344CB8AC3E}">
        <p14:creationId xmlns:p14="http://schemas.microsoft.com/office/powerpoint/2010/main" val="637557390"/>
      </p:ext>
    </p:extLst>
  </p:cSld>
  <p:clrMap bg1="lt1" tx1="dk1" bg2="lt2" tx2="dk2" accent1="accent1" accent2="accent2" accent3="accent3" accent4="accent4" accent5="accent5" accent6="accent6" hlink="hlink" folHlink="folHlink"/>
  <p:sldLayoutIdLst>
    <p:sldLayoutId id="2147484423" r:id="rId1"/>
    <p:sldLayoutId id="2147484424" r:id="rId2"/>
    <p:sldLayoutId id="2147484425" r:id="rId3"/>
    <p:sldLayoutId id="2147484426" r:id="rId4"/>
    <p:sldLayoutId id="2147484427" r:id="rId5"/>
    <p:sldLayoutId id="2147484428" r:id="rId6"/>
    <p:sldLayoutId id="2147484429" r:id="rId7"/>
    <p:sldLayoutId id="2147484430" r:id="rId8"/>
    <p:sldLayoutId id="2147484431" r:id="rId9"/>
    <p:sldLayoutId id="2147484432" r:id="rId10"/>
    <p:sldLayoutId id="2147484433" r:id="rId11"/>
    <p:sldLayoutId id="2147484434" r:id="rId12"/>
    <p:sldLayoutId id="2147484435" r:id="rId13"/>
    <p:sldLayoutId id="2147484436" r:id="rId14"/>
  </p:sldLayoutIdLst>
  <p:hf sldNum="0" hdr="0" dt="0"/>
  <p:txStyles>
    <p:titleStyle>
      <a:lvl1pPr algn="l" rtl="0" fontAlgn="base">
        <a:spcBef>
          <a:spcPct val="0"/>
        </a:spcBef>
        <a:spcAft>
          <a:spcPct val="0"/>
        </a:spcAft>
        <a:defRPr sz="4500" b="1" kern="1200">
          <a:solidFill>
            <a:srgbClr val="FFC800"/>
          </a:solidFill>
          <a:latin typeface="+mj-lt"/>
          <a:ea typeface="+mj-ea"/>
          <a:cs typeface="+mj-cs"/>
        </a:defRPr>
      </a:lvl1pPr>
      <a:lvl2pPr algn="l" rtl="0" fontAlgn="base">
        <a:spcBef>
          <a:spcPct val="0"/>
        </a:spcBef>
        <a:spcAft>
          <a:spcPct val="0"/>
        </a:spcAft>
        <a:defRPr sz="4500" b="1">
          <a:solidFill>
            <a:srgbClr val="FFC800"/>
          </a:solidFill>
          <a:latin typeface="Corbel" panose="020B0503020204020204" pitchFamily="34" charset="0"/>
        </a:defRPr>
      </a:lvl2pPr>
      <a:lvl3pPr algn="l" rtl="0" fontAlgn="base">
        <a:spcBef>
          <a:spcPct val="0"/>
        </a:spcBef>
        <a:spcAft>
          <a:spcPct val="0"/>
        </a:spcAft>
        <a:defRPr sz="4500" b="1">
          <a:solidFill>
            <a:srgbClr val="FFC800"/>
          </a:solidFill>
          <a:latin typeface="Corbel" panose="020B0503020204020204" pitchFamily="34" charset="0"/>
        </a:defRPr>
      </a:lvl3pPr>
      <a:lvl4pPr algn="l" rtl="0" fontAlgn="base">
        <a:spcBef>
          <a:spcPct val="0"/>
        </a:spcBef>
        <a:spcAft>
          <a:spcPct val="0"/>
        </a:spcAft>
        <a:defRPr sz="4500" b="1">
          <a:solidFill>
            <a:srgbClr val="FFC800"/>
          </a:solidFill>
          <a:latin typeface="Corbel" panose="020B0503020204020204" pitchFamily="34" charset="0"/>
        </a:defRPr>
      </a:lvl4pPr>
      <a:lvl5pPr algn="l" rtl="0" fontAlgn="base">
        <a:spcBef>
          <a:spcPct val="0"/>
        </a:spcBef>
        <a:spcAft>
          <a:spcPct val="0"/>
        </a:spcAft>
        <a:defRPr sz="4500" b="1">
          <a:solidFill>
            <a:srgbClr val="FFC800"/>
          </a:solidFill>
          <a:latin typeface="Corbel" panose="020B0503020204020204" pitchFamily="34" charset="0"/>
        </a:defRPr>
      </a:lvl5pPr>
      <a:lvl6pPr marL="457200" algn="l" rtl="0" fontAlgn="base">
        <a:spcBef>
          <a:spcPct val="0"/>
        </a:spcBef>
        <a:spcAft>
          <a:spcPct val="0"/>
        </a:spcAft>
        <a:defRPr sz="4500" b="1">
          <a:solidFill>
            <a:srgbClr val="FFC800"/>
          </a:solidFill>
          <a:latin typeface="Corbel" panose="020B0503020204020204" pitchFamily="34" charset="0"/>
        </a:defRPr>
      </a:lvl6pPr>
      <a:lvl7pPr marL="914400" algn="l" rtl="0" fontAlgn="base">
        <a:spcBef>
          <a:spcPct val="0"/>
        </a:spcBef>
        <a:spcAft>
          <a:spcPct val="0"/>
        </a:spcAft>
        <a:defRPr sz="4500" b="1">
          <a:solidFill>
            <a:srgbClr val="FFC800"/>
          </a:solidFill>
          <a:latin typeface="Corbel" panose="020B0503020204020204" pitchFamily="34" charset="0"/>
        </a:defRPr>
      </a:lvl7pPr>
      <a:lvl8pPr marL="1371600" algn="l" rtl="0" fontAlgn="base">
        <a:spcBef>
          <a:spcPct val="0"/>
        </a:spcBef>
        <a:spcAft>
          <a:spcPct val="0"/>
        </a:spcAft>
        <a:defRPr sz="4500" b="1">
          <a:solidFill>
            <a:srgbClr val="FFC800"/>
          </a:solidFill>
          <a:latin typeface="Corbel" panose="020B0503020204020204" pitchFamily="34" charset="0"/>
        </a:defRPr>
      </a:lvl8pPr>
      <a:lvl9pPr marL="1828800" algn="l" rtl="0" fontAlgn="base">
        <a:spcBef>
          <a:spcPct val="0"/>
        </a:spcBef>
        <a:spcAft>
          <a:spcPct val="0"/>
        </a:spcAft>
        <a:defRPr sz="4500" b="1">
          <a:solidFill>
            <a:srgbClr val="FFC800"/>
          </a:solidFill>
          <a:latin typeface="Corbel" panose="020B0503020204020204" pitchFamily="34" charset="0"/>
        </a:defRPr>
      </a:lvl9pPr>
      <a:extLst/>
    </p:titleStyle>
    <p:bodyStyle>
      <a:lvl1pPr marL="438150" indent="-319088" algn="l" rtl="0" fontAlgn="base">
        <a:spcBef>
          <a:spcPct val="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730250" indent="-273050" algn="l" rtl="0" fontAlgn="base">
        <a:spcBef>
          <a:spcPct val="20000"/>
        </a:spcBef>
        <a:spcAft>
          <a:spcPct val="0"/>
        </a:spcAft>
        <a:buClr>
          <a:schemeClr val="accent2"/>
        </a:buClr>
        <a:buSzPct val="90000"/>
        <a:buFont typeface="Wingdings" panose="05000000000000000000" pitchFamily="2" charset="2"/>
        <a:buChar char=""/>
        <a:defRPr sz="2800" kern="1200">
          <a:solidFill>
            <a:schemeClr val="tx1"/>
          </a:solidFill>
          <a:latin typeface="+mn-lt"/>
          <a:ea typeface="+mn-ea"/>
          <a:cs typeface="+mn-cs"/>
        </a:defRPr>
      </a:lvl2pPr>
      <a:lvl3pPr marL="995363" indent="-228600" algn="l" rtl="0" fontAlgn="base">
        <a:spcBef>
          <a:spcPct val="20000"/>
        </a:spcBef>
        <a:spcAft>
          <a:spcPct val="0"/>
        </a:spcAft>
        <a:buClr>
          <a:srgbClr val="E66C7D"/>
        </a:buClr>
        <a:buFont typeface="Arial" panose="020B0604020202020204" pitchFamily="34" charset="0"/>
        <a:buChar char="▪"/>
        <a:defRPr sz="2400" kern="1200">
          <a:solidFill>
            <a:schemeClr val="tx1"/>
          </a:solidFill>
          <a:latin typeface="+mn-lt"/>
          <a:ea typeface="+mn-ea"/>
          <a:cs typeface="+mn-cs"/>
        </a:defRPr>
      </a:lvl3pPr>
      <a:lvl4pPr marL="1216025" indent="-182563" algn="l" rtl="0" fontAlgn="base">
        <a:spcBef>
          <a:spcPct val="20000"/>
        </a:spcBef>
        <a:spcAft>
          <a:spcPct val="0"/>
        </a:spcAft>
        <a:buClr>
          <a:srgbClr val="6BB76D"/>
        </a:buClr>
        <a:buFont typeface="Arial" panose="020B0604020202020204" pitchFamily="34" charset="0"/>
        <a:buChar char="▪"/>
        <a:defRPr sz="2000" kern="1200">
          <a:solidFill>
            <a:schemeClr val="tx1"/>
          </a:solidFill>
          <a:latin typeface="+mn-lt"/>
          <a:ea typeface="+mn-ea"/>
          <a:cs typeface="+mn-cs"/>
        </a:defRPr>
      </a:lvl4pPr>
      <a:lvl5pPr marL="1425575" indent="-182563" algn="l" rtl="0" fontAlgn="base">
        <a:spcBef>
          <a:spcPct val="20000"/>
        </a:spcBef>
        <a:spcAft>
          <a:spcPct val="0"/>
        </a:spcAft>
        <a:buClr>
          <a:srgbClr val="E88651"/>
        </a:buClr>
        <a:buFont typeface="Wingdings 3" panose="05040102010807070707"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0.xml"/><Relationship Id="rId1" Type="http://schemas.openxmlformats.org/officeDocument/2006/relationships/themeOverride" Target="../theme/themeOverride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hemeOverride" Target="../theme/themeOverr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psycnet.apa.org/index.cfm?fa=search.searchResults&amp;latSearchType=a&amp;term=La%20Greca,%20Annette%20M%20."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psycnet.apa.org/index.cfm?fa=search.searchResults&amp;latSearchType=a&amp;term=Mackey,%20Eleanor%20Race"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7.e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0.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2.xml"/></Relationships>
</file>

<file path=ppt/slides/_rels/slide48.xml.rels><?xml version="1.0" encoding="UTF-8" standalone="yes"?>
<Relationships xmlns="http://schemas.openxmlformats.org/package/2006/relationships"><Relationship Id="rId3" Type="http://schemas.openxmlformats.org/officeDocument/2006/relationships/hyperlink" Target="http://psycnet.apa.org/index.cfm?fa=search.searchResults&amp;latSearchType=a&amp;term=La%20Greca,%20Annette%20M%20."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psycnet.apa.org/index.cfm?fa=search.searchResults&amp;latSearchType=a&amp;term=Mackey,%20Eleanor%20Race" TargetMode="Externa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hemeOverride" Target="../theme/themeOverride21.xml"/><Relationship Id="rId5" Type="http://schemas.openxmlformats.org/officeDocument/2006/relationships/hyperlink" Target="http://psycnet.apa.org/index.cfm?fa=search.searchResults&amp;latSearchType=a&amp;term=Harrison,%20Hannah%20Moore" TargetMode="External"/><Relationship Id="rId4" Type="http://schemas.openxmlformats.org/officeDocument/2006/relationships/hyperlink" Target="http://psycnet.apa.org/index.cfm?fa=search.searchResults&amp;latSearchType=a&amp;term=La%20Greca,%20Annette%20M."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1.xml"/><Relationship Id="rId1" Type="http://schemas.openxmlformats.org/officeDocument/2006/relationships/themeOverride" Target="../theme/themeOverride22.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hemeOverride" Target="../theme/themeOverride25.xml"/><Relationship Id="rId5" Type="http://schemas.openxmlformats.org/officeDocument/2006/relationships/image" Target="../media/image27.png"/><Relationship Id="rId4" Type="http://schemas.openxmlformats.org/officeDocument/2006/relationships/image" Target="../media/image26.png"/></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hemeOverride" Target="../theme/themeOverride27.xml"/><Relationship Id="rId5" Type="http://schemas.openxmlformats.org/officeDocument/2006/relationships/image" Target="../media/image31.png"/><Relationship Id="rId4" Type="http://schemas.openxmlformats.org/officeDocument/2006/relationships/image" Target="../media/image30.pn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3.xml"/></Relationships>
</file>

<file path=ppt/slides/_rels/slide5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4.xml"/></Relationships>
</file>

<file path=ppt/slides/_rels/slide6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34.xml"/><Relationship Id="rId4" Type="http://schemas.openxmlformats.org/officeDocument/2006/relationships/image" Target="../media/image34.png"/></Relationships>
</file>

<file path=ppt/slides/_rels/slide6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34.xml"/><Relationship Id="rId4" Type="http://schemas.openxmlformats.org/officeDocument/2006/relationships/image" Target="../media/image36.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themeOverride" Target="../theme/themeOverride29.xml"/><Relationship Id="rId5" Type="http://schemas.openxmlformats.org/officeDocument/2006/relationships/hyperlink" Target="https://www.ncbi.nlm.nih.gov/pubmed/28925063" TargetMode="External"/><Relationship Id="rId4" Type="http://schemas.openxmlformats.org/officeDocument/2006/relationships/image" Target="../media/image38.png"/></Relationships>
</file>

<file path=ppt/slides/_rels/slide6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hemeOverride" Target="../theme/themeOverride8.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Title 4">
            <a:extLst>
              <a:ext uri="{FF2B5EF4-FFF2-40B4-BE49-F238E27FC236}">
                <a16:creationId xmlns:a16="http://schemas.microsoft.com/office/drawing/2014/main" id="{E74BB814-EAE3-168C-FF2E-C31C04F741C0}"/>
              </a:ext>
            </a:extLst>
          </p:cNvPr>
          <p:cNvSpPr>
            <a:spLocks noGrp="1"/>
          </p:cNvSpPr>
          <p:nvPr>
            <p:ph type="title"/>
          </p:nvPr>
        </p:nvSpPr>
        <p:spPr>
          <a:xfrm>
            <a:off x="317500" y="38100"/>
            <a:ext cx="8637588" cy="1446213"/>
          </a:xfrm>
        </p:spPr>
        <p:txBody>
          <a:bodyPr>
            <a:normAutofit fontScale="90000"/>
          </a:bodyPr>
          <a:lstStyle/>
          <a:p>
            <a:r>
              <a:rPr lang="en-US" altLang="en-US" dirty="0"/>
              <a:t>(Attachment and) romantic relationships</a:t>
            </a:r>
          </a:p>
        </p:txBody>
      </p:sp>
      <p:sp>
        <p:nvSpPr>
          <p:cNvPr id="2" name="Title 4">
            <a:extLst>
              <a:ext uri="{FF2B5EF4-FFF2-40B4-BE49-F238E27FC236}">
                <a16:creationId xmlns:a16="http://schemas.microsoft.com/office/drawing/2014/main" id="{35807A9B-9B2C-7247-3416-A3A569E03029}"/>
              </a:ext>
            </a:extLst>
          </p:cNvPr>
          <p:cNvSpPr txBox="1">
            <a:spLocks/>
          </p:cNvSpPr>
          <p:nvPr/>
        </p:nvSpPr>
        <p:spPr>
          <a:xfrm>
            <a:off x="381000" y="3048000"/>
            <a:ext cx="8637588" cy="1446213"/>
          </a:xfrm>
          <a:prstGeom prst="rect">
            <a:avLst/>
          </a:prstGeom>
        </p:spPr>
        <p:txBody>
          <a:bodyPr vert="horz" lIns="91440" rIns="45720" rtlCol="0" anchor="ctr">
            <a:normAutofit fontScale="75000" lnSpcReduction="20000"/>
            <a:scene3d>
              <a:camera prst="orthographicFront"/>
              <a:lightRig rig="threePt" dir="t">
                <a:rot lat="0" lon="0" rev="4800000"/>
              </a:lightRig>
            </a:scene3d>
            <a:sp3d prstMaterial="matte">
              <a:bevelT w="50800" h="10160"/>
            </a:sp3d>
          </a:bodyPr>
          <a:lstStyle>
            <a:lvl1pPr algn="l" rtl="0" fontAlgn="base">
              <a:spcBef>
                <a:spcPct val="0"/>
              </a:spcBef>
              <a:spcAft>
                <a:spcPct val="0"/>
              </a:spcAft>
              <a:defRPr sz="4500" b="1" kern="1200">
                <a:solidFill>
                  <a:srgbClr val="FFC800"/>
                </a:solidFill>
                <a:latin typeface="+mj-lt"/>
                <a:ea typeface="+mj-ea"/>
                <a:cs typeface="+mj-cs"/>
              </a:defRPr>
            </a:lvl1pPr>
            <a:lvl2pPr algn="l" rtl="0" fontAlgn="base">
              <a:spcBef>
                <a:spcPct val="0"/>
              </a:spcBef>
              <a:spcAft>
                <a:spcPct val="0"/>
              </a:spcAft>
              <a:defRPr sz="4500" b="1">
                <a:solidFill>
                  <a:srgbClr val="FFC800"/>
                </a:solidFill>
                <a:latin typeface="Corbel" panose="020B0503020204020204" pitchFamily="34" charset="0"/>
              </a:defRPr>
            </a:lvl2pPr>
            <a:lvl3pPr algn="l" rtl="0" fontAlgn="base">
              <a:spcBef>
                <a:spcPct val="0"/>
              </a:spcBef>
              <a:spcAft>
                <a:spcPct val="0"/>
              </a:spcAft>
              <a:defRPr sz="4500" b="1">
                <a:solidFill>
                  <a:srgbClr val="FFC800"/>
                </a:solidFill>
                <a:latin typeface="Corbel" panose="020B0503020204020204" pitchFamily="34" charset="0"/>
              </a:defRPr>
            </a:lvl3pPr>
            <a:lvl4pPr algn="l" rtl="0" fontAlgn="base">
              <a:spcBef>
                <a:spcPct val="0"/>
              </a:spcBef>
              <a:spcAft>
                <a:spcPct val="0"/>
              </a:spcAft>
              <a:defRPr sz="4500" b="1">
                <a:solidFill>
                  <a:srgbClr val="FFC800"/>
                </a:solidFill>
                <a:latin typeface="Corbel" panose="020B0503020204020204" pitchFamily="34" charset="0"/>
              </a:defRPr>
            </a:lvl4pPr>
            <a:lvl5pPr algn="l" rtl="0" fontAlgn="base">
              <a:spcBef>
                <a:spcPct val="0"/>
              </a:spcBef>
              <a:spcAft>
                <a:spcPct val="0"/>
              </a:spcAft>
              <a:defRPr sz="4500" b="1">
                <a:solidFill>
                  <a:srgbClr val="FFC800"/>
                </a:solidFill>
                <a:latin typeface="Corbel" panose="020B0503020204020204" pitchFamily="34" charset="0"/>
              </a:defRPr>
            </a:lvl5pPr>
            <a:lvl6pPr marL="457200" algn="l" rtl="0" fontAlgn="base">
              <a:spcBef>
                <a:spcPct val="0"/>
              </a:spcBef>
              <a:spcAft>
                <a:spcPct val="0"/>
              </a:spcAft>
              <a:defRPr sz="4500" b="1">
                <a:solidFill>
                  <a:srgbClr val="FFC800"/>
                </a:solidFill>
                <a:latin typeface="Corbel" panose="020B0503020204020204" pitchFamily="34" charset="0"/>
              </a:defRPr>
            </a:lvl6pPr>
            <a:lvl7pPr marL="914400" algn="l" rtl="0" fontAlgn="base">
              <a:spcBef>
                <a:spcPct val="0"/>
              </a:spcBef>
              <a:spcAft>
                <a:spcPct val="0"/>
              </a:spcAft>
              <a:defRPr sz="4500" b="1">
                <a:solidFill>
                  <a:srgbClr val="FFC800"/>
                </a:solidFill>
                <a:latin typeface="Corbel" panose="020B0503020204020204" pitchFamily="34" charset="0"/>
              </a:defRPr>
            </a:lvl7pPr>
            <a:lvl8pPr marL="1371600" algn="l" rtl="0" fontAlgn="base">
              <a:spcBef>
                <a:spcPct val="0"/>
              </a:spcBef>
              <a:spcAft>
                <a:spcPct val="0"/>
              </a:spcAft>
              <a:defRPr sz="4500" b="1">
                <a:solidFill>
                  <a:srgbClr val="FFC800"/>
                </a:solidFill>
                <a:latin typeface="Corbel" panose="020B0503020204020204" pitchFamily="34" charset="0"/>
              </a:defRPr>
            </a:lvl8pPr>
            <a:lvl9pPr marL="1828800" algn="l" rtl="0" fontAlgn="base">
              <a:spcBef>
                <a:spcPct val="0"/>
              </a:spcBef>
              <a:spcAft>
                <a:spcPct val="0"/>
              </a:spcAft>
              <a:defRPr sz="4500" b="1">
                <a:solidFill>
                  <a:srgbClr val="FFC800"/>
                </a:solidFill>
                <a:latin typeface="Corbel" panose="020B0503020204020204" pitchFamily="34" charset="0"/>
              </a:defRPr>
            </a:lvl9pPr>
            <a:extLst/>
          </a:lstStyle>
          <a:p>
            <a:pPr eaLnBrk="1" hangingPunct="1"/>
            <a:r>
              <a:rPr lang="en-US" altLang="en-US" dirty="0"/>
              <a:t>Social and Emotional Development (PSY624)</a:t>
            </a:r>
          </a:p>
          <a:p>
            <a:pPr eaLnBrk="1" hangingPunct="1"/>
            <a:endParaRPr lang="en-US" altLang="en-US" dirty="0"/>
          </a:p>
          <a:p>
            <a:pPr eaLnBrk="1" hangingPunct="1"/>
            <a:r>
              <a:rPr lang="en-US" altLang="en-US" dirty="0"/>
              <a:t>D. </a:t>
            </a:r>
            <a:r>
              <a:rPr lang="en-US" altLang="en-US"/>
              <a:t>Messinger, PhD</a:t>
            </a:r>
            <a:endParaRPr lang="en-US" altLang="en-US" dirty="0"/>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76A9191D-F84E-191F-67DC-1455C0D4AB3B}"/>
              </a:ext>
            </a:extLst>
          </p:cNvPr>
          <p:cNvSpPr>
            <a:spLocks noGrp="1"/>
          </p:cNvSpPr>
          <p:nvPr>
            <p:ph type="title"/>
          </p:nvPr>
        </p:nvSpPr>
        <p:spPr>
          <a:xfrm>
            <a:off x="1150938" y="328613"/>
            <a:ext cx="7993062" cy="1431925"/>
          </a:xfrm>
        </p:spPr>
        <p:txBody>
          <a:bodyPr/>
          <a:lstStyle/>
          <a:p>
            <a:pPr eaLnBrk="1" hangingPunct="1"/>
            <a:r>
              <a:rPr lang="en-US" altLang="en-US"/>
              <a:t>Attachment formation to partner</a:t>
            </a:r>
          </a:p>
        </p:txBody>
      </p:sp>
      <p:sp>
        <p:nvSpPr>
          <p:cNvPr id="64515" name="Footer Placeholder 3">
            <a:extLst>
              <a:ext uri="{FF2B5EF4-FFF2-40B4-BE49-F238E27FC236}">
                <a16:creationId xmlns:a16="http://schemas.microsoft.com/office/drawing/2014/main" id="{15D2C434-94FC-D90D-7771-FF8CCE1089E6}"/>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solidFill>
                  <a:srgbClr val="898989"/>
                </a:solidFill>
                <a:latin typeface="Times New Roman" panose="02020603050405020304" pitchFamily="18" charset="0"/>
              </a:rPr>
              <a:t>Fuccillo</a:t>
            </a:r>
          </a:p>
        </p:txBody>
      </p:sp>
      <p:pic>
        <p:nvPicPr>
          <p:cNvPr id="64516" name="Picture 3">
            <a:extLst>
              <a:ext uri="{FF2B5EF4-FFF2-40B4-BE49-F238E27FC236}">
                <a16:creationId xmlns:a16="http://schemas.microsoft.com/office/drawing/2014/main" id="{4EBAEEA7-3F1F-7CFA-6839-588DA51477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1720" t="29691" r="11720" b="9377"/>
          <a:stretch>
            <a:fillRect/>
          </a:stretch>
        </p:blipFill>
        <p:spPr bwMode="auto">
          <a:xfrm>
            <a:off x="685800" y="1703388"/>
            <a:ext cx="845820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slow"/>
</p:sld>
</file>

<file path=ppt/slides/slide1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F16E98A2-D95D-6456-8A59-991FEC4987A9}"/>
              </a:ext>
            </a:extLst>
          </p:cNvPr>
          <p:cNvSpPr>
            <a:spLocks noGrp="1"/>
          </p:cNvSpPr>
          <p:nvPr>
            <p:ph type="title"/>
          </p:nvPr>
        </p:nvSpPr>
        <p:spPr>
          <a:xfrm>
            <a:off x="381000" y="152400"/>
            <a:ext cx="8382000" cy="868363"/>
          </a:xfrm>
        </p:spPr>
        <p:txBody>
          <a:bodyPr/>
          <a:lstStyle/>
          <a:p>
            <a:pPr eaLnBrk="1" hangingPunct="1"/>
            <a:r>
              <a:rPr lang="en-US" altLang="en-US" sz="4000"/>
              <a:t>Fundamental questions</a:t>
            </a:r>
            <a:endParaRPr lang="en-US" altLang="en-US" sz="4800"/>
          </a:p>
        </p:txBody>
      </p:sp>
      <p:sp>
        <p:nvSpPr>
          <p:cNvPr id="68611" name="Content Placeholder 2">
            <a:extLst>
              <a:ext uri="{FF2B5EF4-FFF2-40B4-BE49-F238E27FC236}">
                <a16:creationId xmlns:a16="http://schemas.microsoft.com/office/drawing/2014/main" id="{84BE341D-BCCC-BF17-DA4F-4F5F082B5540}"/>
              </a:ext>
            </a:extLst>
          </p:cNvPr>
          <p:cNvSpPr>
            <a:spLocks noGrp="1"/>
          </p:cNvSpPr>
          <p:nvPr>
            <p:ph idx="1"/>
          </p:nvPr>
        </p:nvSpPr>
        <p:spPr>
          <a:xfrm>
            <a:off x="381000" y="1295400"/>
            <a:ext cx="8305800" cy="5257800"/>
          </a:xfrm>
        </p:spPr>
        <p:txBody>
          <a:bodyPr/>
          <a:lstStyle/>
          <a:p>
            <a:pPr eaLnBrk="1" hangingPunct="1"/>
            <a:r>
              <a:rPr lang="en-US" altLang="en-US" sz="2800" dirty="0"/>
              <a:t>What makes relationships satisfying or enduring?</a:t>
            </a:r>
          </a:p>
          <a:p>
            <a:pPr lvl="1" eaLnBrk="1" hangingPunct="1"/>
            <a:r>
              <a:rPr lang="en-US" altLang="en-US" sz="2000" dirty="0"/>
              <a:t>how well they meet basic needs for comfort, care, sexual gratification</a:t>
            </a:r>
          </a:p>
          <a:p>
            <a:pPr lvl="2" eaLnBrk="1" hangingPunct="1"/>
            <a:r>
              <a:rPr lang="en-US" altLang="en-US" sz="1800" dirty="0"/>
              <a:t>…at least compared to alternatives</a:t>
            </a:r>
          </a:p>
          <a:p>
            <a:pPr lvl="1" eaLnBrk="1" hangingPunct="1"/>
            <a:r>
              <a:rPr lang="en-US" altLang="en-US" sz="2000" dirty="0"/>
              <a:t>fear of separation from attachment figure activates attachment system</a:t>
            </a:r>
          </a:p>
          <a:p>
            <a:pPr lvl="2" eaLnBrk="1" hangingPunct="1"/>
            <a:r>
              <a:rPr lang="en-US" altLang="en-US" sz="1800" dirty="0"/>
              <a:t>even if needs not being met</a:t>
            </a:r>
          </a:p>
          <a:p>
            <a:pPr eaLnBrk="1" hangingPunct="1"/>
            <a:r>
              <a:rPr lang="en-US" altLang="en-US" sz="2800" dirty="0"/>
              <a:t>Why do relationships dissolve?</a:t>
            </a:r>
          </a:p>
          <a:p>
            <a:pPr lvl="1" eaLnBrk="1" hangingPunct="1"/>
            <a:r>
              <a:rPr lang="en-US" altLang="en-US" sz="2000" dirty="0"/>
              <a:t>relative importance of basic needs changes</a:t>
            </a:r>
          </a:p>
          <a:p>
            <a:pPr lvl="2" eaLnBrk="1" hangingPunct="1"/>
            <a:r>
              <a:rPr lang="en-US" altLang="en-US" sz="1800" dirty="0"/>
              <a:t>lack of caregiving exposed when sexual passion declines</a:t>
            </a:r>
          </a:p>
          <a:p>
            <a:pPr eaLnBrk="1" hangingPunct="1"/>
            <a:r>
              <a:rPr lang="en-US" altLang="en-US" sz="2800" dirty="0"/>
              <a:t>What are the reactions to relationship breakup?</a:t>
            </a:r>
          </a:p>
          <a:p>
            <a:pPr lvl="1" eaLnBrk="1" hangingPunct="1"/>
            <a:r>
              <a:rPr lang="en-US" altLang="en-US" sz="2000" dirty="0"/>
              <a:t>attachment system activated</a:t>
            </a:r>
          </a:p>
          <a:p>
            <a:pPr lvl="2" eaLnBrk="1" hangingPunct="1"/>
            <a:r>
              <a:rPr lang="en-US" altLang="en-US" sz="1800" dirty="0"/>
              <a:t>separation-protest to seek proximity</a:t>
            </a:r>
          </a:p>
          <a:p>
            <a:pPr lvl="1" eaLnBrk="1" hangingPunct="1"/>
            <a:r>
              <a:rPr lang="en-US" altLang="en-US" sz="2000" dirty="0"/>
              <a:t>sadness &amp; detachment</a:t>
            </a:r>
          </a:p>
          <a:p>
            <a:pPr lvl="1" eaLnBrk="1" hangingPunct="1"/>
            <a:r>
              <a:rPr lang="en-US" altLang="en-US" sz="2000" dirty="0"/>
              <a:t>re-attachment to another</a:t>
            </a:r>
          </a:p>
          <a:p>
            <a:pPr lvl="2" eaLnBrk="1" hangingPunct="1"/>
            <a:r>
              <a:rPr lang="en-US" altLang="en-US" sz="1800" dirty="0"/>
              <a:t>sometimes premature</a:t>
            </a:r>
          </a:p>
          <a:p>
            <a:pPr lvl="1" eaLnBrk="1" hangingPunct="1"/>
            <a:endParaRPr lang="en-US" altLang="en-US" sz="1800" dirty="0"/>
          </a:p>
          <a:p>
            <a:pPr lvl="2" eaLnBrk="1" hangingPunct="1"/>
            <a:endParaRPr lang="en-US" altLang="en-US" sz="1600" dirty="0"/>
          </a:p>
          <a:p>
            <a:pPr eaLnBrk="1" hangingPunct="1"/>
            <a:endParaRPr lang="en-US" altLang="en-US" sz="2400" i="1" dirty="0"/>
          </a:p>
        </p:txBody>
      </p:sp>
      <p:sp>
        <p:nvSpPr>
          <p:cNvPr id="68612" name="Footer Placeholder 3">
            <a:extLst>
              <a:ext uri="{FF2B5EF4-FFF2-40B4-BE49-F238E27FC236}">
                <a16:creationId xmlns:a16="http://schemas.microsoft.com/office/drawing/2014/main" id="{0EFEB550-6D04-12AD-ABC8-7295A61822D4}"/>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solidFill>
                  <a:srgbClr val="898989"/>
                </a:solidFill>
                <a:latin typeface="Times New Roman" panose="02020603050405020304" pitchFamily="18" charset="0"/>
              </a:rPr>
              <a:t>Fuccillo</a:t>
            </a:r>
          </a:p>
        </p:txBody>
      </p:sp>
    </p:spTree>
  </p:cSld>
  <p:clrMapOvr>
    <a:overrideClrMapping bg1="lt1" tx1="dk1" bg2="lt2" tx2="dk2" accent1="accent1" accent2="accent2" accent3="accent3" accent4="accent4" accent5="accent5" accent6="accent6" hlink="hlink" folHlink="folHlink"/>
  </p:clrMapOvr>
  <p:transition spd="slow"/>
</p:sld>
</file>

<file path=ppt/slides/slide1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7A6F3488-8FBD-2903-041A-5B1224AD0645}"/>
              </a:ext>
            </a:extLst>
          </p:cNvPr>
          <p:cNvSpPr>
            <a:spLocks noGrp="1"/>
          </p:cNvSpPr>
          <p:nvPr>
            <p:ph type="title"/>
          </p:nvPr>
        </p:nvSpPr>
        <p:spPr/>
        <p:txBody>
          <a:bodyPr/>
          <a:lstStyle/>
          <a:p>
            <a:pPr eaLnBrk="1" hangingPunct="1"/>
            <a:r>
              <a:rPr lang="en-US" altLang="en-US"/>
              <a:t>Generic Insights</a:t>
            </a:r>
          </a:p>
        </p:txBody>
      </p:sp>
      <p:sp>
        <p:nvSpPr>
          <p:cNvPr id="70659" name="Rectangle 3">
            <a:extLst>
              <a:ext uri="{FF2B5EF4-FFF2-40B4-BE49-F238E27FC236}">
                <a16:creationId xmlns:a16="http://schemas.microsoft.com/office/drawing/2014/main" id="{D29208EE-0555-1313-D094-611F2CA75CF4}"/>
              </a:ext>
            </a:extLst>
          </p:cNvPr>
          <p:cNvSpPr>
            <a:spLocks noGrp="1"/>
          </p:cNvSpPr>
          <p:nvPr>
            <p:ph idx="1"/>
          </p:nvPr>
        </p:nvSpPr>
        <p:spPr/>
        <p:txBody>
          <a:bodyPr/>
          <a:lstStyle/>
          <a:p>
            <a:pPr eaLnBrk="1" hangingPunct="1"/>
            <a:r>
              <a:rPr lang="en-US" altLang="en-US"/>
              <a:t>Miscommunication – sex vs. safe haven</a:t>
            </a:r>
          </a:p>
          <a:p>
            <a:pPr eaLnBrk="1" hangingPunct="1"/>
            <a:r>
              <a:rPr lang="en-US" altLang="en-US"/>
              <a:t>Attachment can prolong relationship</a:t>
            </a:r>
          </a:p>
          <a:p>
            <a:pPr eaLnBrk="1" hangingPunct="1"/>
            <a:r>
              <a:rPr lang="en-US" altLang="en-US"/>
              <a:t>Surface after relationship dissolution</a:t>
            </a:r>
          </a:p>
          <a:p>
            <a:pPr lvl="1" eaLnBrk="1" hangingPunct="1"/>
            <a:r>
              <a:rPr lang="en-US" altLang="en-US"/>
              <a:t>For both instigator and recipient</a:t>
            </a:r>
          </a:p>
          <a:p>
            <a:pPr lvl="1" eaLnBrk="1" hangingPunct="1"/>
            <a:r>
              <a:rPr lang="en-US" altLang="en-US"/>
              <a:t>Rumination, searching </a:t>
            </a:r>
            <a:r>
              <a:rPr lang="en-US" altLang="en-US" i="1"/>
              <a:t>or</a:t>
            </a:r>
            <a:r>
              <a:rPr lang="en-US" altLang="en-US"/>
              <a:t> avoidance</a:t>
            </a:r>
          </a:p>
          <a:p>
            <a:pPr lvl="1" eaLnBrk="1" hangingPunct="1"/>
            <a:r>
              <a:rPr lang="en-US" altLang="en-US"/>
              <a:t>Evidencing attachment bond</a:t>
            </a:r>
          </a:p>
          <a:p>
            <a:pPr eaLnBrk="1" hangingPunct="1"/>
            <a:endParaRPr lang="en-US" altLang="en-US"/>
          </a:p>
        </p:txBody>
      </p:sp>
      <p:sp>
        <p:nvSpPr>
          <p:cNvPr id="70660" name="Footer Placeholder 3">
            <a:extLst>
              <a:ext uri="{FF2B5EF4-FFF2-40B4-BE49-F238E27FC236}">
                <a16:creationId xmlns:a16="http://schemas.microsoft.com/office/drawing/2014/main" id="{204E326C-044F-CDAE-AB23-E928E6A2B597}"/>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solidFill>
                  <a:srgbClr val="898989"/>
                </a:solidFill>
                <a:latin typeface="Times New Roman" panose="02020603050405020304" pitchFamily="18" charset="0"/>
              </a:rPr>
              <a:t>Fuccillo</a:t>
            </a:r>
          </a:p>
        </p:txBody>
      </p:sp>
    </p:spTree>
  </p:cSld>
  <p:clrMapOvr>
    <a:overrideClrMapping bg1="lt1" tx1="dk1" bg2="lt2" tx2="dk2" accent1="accent1" accent2="accent2" accent3="accent3" accent4="accent4" accent5="accent5" accent6="accent6" hlink="hlink" folHlink="folHlink"/>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4405A424-12C1-9F66-2F3A-641EA77C69C5}"/>
              </a:ext>
            </a:extLst>
          </p:cNvPr>
          <p:cNvSpPr>
            <a:spLocks noGrp="1"/>
          </p:cNvSpPr>
          <p:nvPr>
            <p:ph type="title"/>
          </p:nvPr>
        </p:nvSpPr>
        <p:spPr>
          <a:xfrm>
            <a:off x="457200" y="457200"/>
            <a:ext cx="8229600" cy="1143000"/>
          </a:xfrm>
        </p:spPr>
        <p:txBody>
          <a:bodyPr/>
          <a:lstStyle/>
          <a:p>
            <a:pPr eaLnBrk="1" hangingPunct="1"/>
            <a:r>
              <a:rPr lang="en-US" altLang="en-US" sz="4800"/>
              <a:t>Different strategies for maintaining felt security</a:t>
            </a:r>
            <a:br>
              <a:rPr lang="en-US" altLang="en-US" sz="4800"/>
            </a:br>
            <a:endParaRPr lang="en-US" altLang="en-US" sz="4800"/>
          </a:p>
        </p:txBody>
      </p:sp>
      <p:sp>
        <p:nvSpPr>
          <p:cNvPr id="72707" name="Content Placeholder 2">
            <a:extLst>
              <a:ext uri="{FF2B5EF4-FFF2-40B4-BE49-F238E27FC236}">
                <a16:creationId xmlns:a16="http://schemas.microsoft.com/office/drawing/2014/main" id="{BB9CCB54-C270-C72C-3BA9-BAB9269A80A4}"/>
              </a:ext>
            </a:extLst>
          </p:cNvPr>
          <p:cNvSpPr>
            <a:spLocks noGrp="1"/>
          </p:cNvSpPr>
          <p:nvPr>
            <p:ph idx="1"/>
          </p:nvPr>
        </p:nvSpPr>
        <p:spPr/>
        <p:txBody>
          <a:bodyPr/>
          <a:lstStyle/>
          <a:p>
            <a:pPr eaLnBrk="1" hangingPunct="1"/>
            <a:r>
              <a:rPr lang="en-US" altLang="en-US" sz="2000"/>
              <a:t>Inconsistent responsiveness </a:t>
            </a:r>
            <a:r>
              <a:rPr lang="en-US" altLang="en-US" sz="2000">
                <a:sym typeface="Wingdings" panose="05000000000000000000" pitchFamily="2" charset="2"/>
              </a:rPr>
              <a:t> anxious/ambivalent attachment</a:t>
            </a:r>
            <a:endParaRPr lang="en-US" altLang="en-US" sz="2000"/>
          </a:p>
          <a:p>
            <a:pPr lvl="2" eaLnBrk="1" hangingPunct="1"/>
            <a:r>
              <a:rPr lang="en-US" altLang="en-US" sz="2000"/>
              <a:t>preoccupation with keeping others close </a:t>
            </a:r>
          </a:p>
          <a:p>
            <a:pPr lvl="3" eaLnBrk="1" hangingPunct="1"/>
            <a:r>
              <a:rPr lang="en-US" altLang="en-US" sz="1600"/>
              <a:t>(fall in love easily, early self-disclosure)</a:t>
            </a:r>
          </a:p>
          <a:p>
            <a:pPr lvl="2" eaLnBrk="1" hangingPunct="1"/>
            <a:r>
              <a:rPr lang="en-US" altLang="en-US" sz="2000"/>
              <a:t>intense expression of distress </a:t>
            </a:r>
          </a:p>
          <a:p>
            <a:pPr lvl="3" eaLnBrk="1" hangingPunct="1"/>
            <a:r>
              <a:rPr lang="en-US" altLang="en-US" sz="1600"/>
              <a:t>(view partners as insufficiently responsive)</a:t>
            </a:r>
          </a:p>
          <a:p>
            <a:pPr lvl="2" eaLnBrk="1" hangingPunct="1"/>
            <a:r>
              <a:rPr lang="en-US" altLang="en-US" sz="2000"/>
              <a:t>diminished exploratory behavior</a:t>
            </a:r>
          </a:p>
          <a:p>
            <a:pPr eaLnBrk="1" hangingPunct="1"/>
            <a:r>
              <a:rPr lang="en-US" altLang="en-US" sz="2400"/>
              <a:t>Consistent unresponsiveness </a:t>
            </a:r>
            <a:r>
              <a:rPr lang="en-US" altLang="en-US" sz="2400">
                <a:sym typeface="Wingdings" panose="05000000000000000000" pitchFamily="2" charset="2"/>
              </a:rPr>
              <a:t> avoidant attachment</a:t>
            </a:r>
          </a:p>
          <a:p>
            <a:pPr lvl="2" eaLnBrk="1" hangingPunct="1"/>
            <a:r>
              <a:rPr lang="en-US" altLang="en-US" sz="2000">
                <a:sym typeface="Wingdings" panose="05000000000000000000" pitchFamily="2" charset="2"/>
              </a:rPr>
              <a:t>avoiding intimacy</a:t>
            </a:r>
          </a:p>
          <a:p>
            <a:pPr lvl="2" eaLnBrk="1" hangingPunct="1"/>
            <a:r>
              <a:rPr lang="en-US" altLang="en-US" sz="2000">
                <a:sym typeface="Wingdings" panose="05000000000000000000" pitchFamily="2" charset="2"/>
              </a:rPr>
              <a:t>compensatory engagement in non-social activities (work)</a:t>
            </a:r>
          </a:p>
          <a:p>
            <a:pPr lvl="2" eaLnBrk="1" hangingPunct="1"/>
            <a:r>
              <a:rPr lang="en-US" altLang="en-US" sz="2000">
                <a:sym typeface="Wingdings" panose="05000000000000000000" pitchFamily="2" charset="2"/>
              </a:rPr>
              <a:t>regulation anxiety through other means </a:t>
            </a:r>
          </a:p>
          <a:p>
            <a:pPr lvl="3" eaLnBrk="1" hangingPunct="1"/>
            <a:r>
              <a:rPr lang="en-US" altLang="en-US" sz="1600">
                <a:sym typeface="Wingdings" panose="05000000000000000000" pitchFamily="2" charset="2"/>
              </a:rPr>
              <a:t>(uncommitted sex, substance use, distraction)</a:t>
            </a:r>
            <a:endParaRPr lang="en-US" altLang="en-US" sz="1800">
              <a:sym typeface="Wingdings" panose="05000000000000000000" pitchFamily="2" charset="2"/>
            </a:endParaRPr>
          </a:p>
          <a:p>
            <a:pPr lvl="3" eaLnBrk="1" hangingPunct="1"/>
            <a:r>
              <a:rPr lang="en-US" altLang="en-US" sz="2400">
                <a:sym typeface="Wingdings" panose="05000000000000000000" pitchFamily="2" charset="2"/>
              </a:rPr>
              <a:t>Gender</a:t>
            </a:r>
          </a:p>
          <a:p>
            <a:pPr lvl="3" eaLnBrk="1" hangingPunct="1"/>
            <a:r>
              <a:rPr lang="en-US" altLang="en-US" sz="1200"/>
              <a:t>no differences in attachment styles</a:t>
            </a:r>
          </a:p>
          <a:p>
            <a:pPr lvl="3" eaLnBrk="1" hangingPunct="1"/>
            <a:r>
              <a:rPr lang="en-US" altLang="en-US" sz="1200"/>
              <a:t>females more oriented to caregiving, males to sex</a:t>
            </a:r>
          </a:p>
        </p:txBody>
      </p:sp>
    </p:spTree>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39554F5C-4CB0-048C-9EC6-E79FD5694E2B}"/>
              </a:ext>
            </a:extLst>
          </p:cNvPr>
          <p:cNvSpPr>
            <a:spLocks noGrp="1"/>
          </p:cNvSpPr>
          <p:nvPr>
            <p:ph type="title"/>
          </p:nvPr>
        </p:nvSpPr>
        <p:spPr/>
        <p:txBody>
          <a:bodyPr/>
          <a:lstStyle/>
          <a:p>
            <a:pPr eaLnBrk="1" hangingPunct="1"/>
            <a:r>
              <a:rPr lang="en-US" altLang="en-US"/>
              <a:t>Specific insights</a:t>
            </a:r>
          </a:p>
        </p:txBody>
      </p:sp>
      <p:sp>
        <p:nvSpPr>
          <p:cNvPr id="74755" name="Rectangle 3">
            <a:extLst>
              <a:ext uri="{FF2B5EF4-FFF2-40B4-BE49-F238E27FC236}">
                <a16:creationId xmlns:a16="http://schemas.microsoft.com/office/drawing/2014/main" id="{BDD45323-6CAD-263B-0BD8-CC4CD3C6F783}"/>
              </a:ext>
            </a:extLst>
          </p:cNvPr>
          <p:cNvSpPr>
            <a:spLocks noGrp="1"/>
          </p:cNvSpPr>
          <p:nvPr>
            <p:ph idx="1"/>
          </p:nvPr>
        </p:nvSpPr>
        <p:spPr/>
        <p:txBody>
          <a:bodyPr/>
          <a:lstStyle/>
          <a:p>
            <a:pPr eaLnBrk="1" hangingPunct="1">
              <a:lnSpc>
                <a:spcPct val="90000"/>
              </a:lnSpc>
            </a:pPr>
            <a:r>
              <a:rPr lang="en-US" altLang="en-US" sz="2800"/>
              <a:t>Security (55%)</a:t>
            </a:r>
          </a:p>
          <a:p>
            <a:pPr lvl="1" eaLnBrk="1" hangingPunct="1">
              <a:lnSpc>
                <a:spcPct val="90000"/>
              </a:lnSpc>
            </a:pPr>
            <a:r>
              <a:rPr lang="en-US" altLang="en-US" sz="2400"/>
              <a:t>Needs met, successful conflict resolution</a:t>
            </a:r>
          </a:p>
          <a:p>
            <a:pPr eaLnBrk="1" hangingPunct="1">
              <a:lnSpc>
                <a:spcPct val="90000"/>
              </a:lnSpc>
            </a:pPr>
            <a:r>
              <a:rPr lang="en-US" altLang="en-US" sz="2800"/>
              <a:t>Avoidance (25%)</a:t>
            </a:r>
          </a:p>
          <a:p>
            <a:pPr lvl="1" eaLnBrk="1" hangingPunct="1">
              <a:lnSpc>
                <a:spcPct val="90000"/>
              </a:lnSpc>
            </a:pPr>
            <a:r>
              <a:rPr lang="en-US" altLang="en-US" sz="2400"/>
              <a:t>Needs unexpressed, infidelity?</a:t>
            </a:r>
          </a:p>
          <a:p>
            <a:pPr eaLnBrk="1" hangingPunct="1">
              <a:lnSpc>
                <a:spcPct val="90000"/>
              </a:lnSpc>
            </a:pPr>
            <a:r>
              <a:rPr lang="en-US" altLang="en-US" sz="2800"/>
              <a:t>Resistance (20%)</a:t>
            </a:r>
          </a:p>
          <a:p>
            <a:pPr lvl="1" eaLnBrk="1" hangingPunct="1">
              <a:lnSpc>
                <a:spcPct val="90000"/>
              </a:lnSpc>
            </a:pPr>
            <a:r>
              <a:rPr lang="en-US" altLang="en-US" sz="2400"/>
              <a:t>Needs unmet, remaining in unsatisfactory relationships?</a:t>
            </a:r>
          </a:p>
          <a:p>
            <a:pPr eaLnBrk="1" hangingPunct="1">
              <a:lnSpc>
                <a:spcPct val="90000"/>
              </a:lnSpc>
            </a:pPr>
            <a:r>
              <a:rPr lang="en-US" altLang="en-US" sz="2800"/>
              <a:t>Sex differences not evident</a:t>
            </a:r>
          </a:p>
          <a:p>
            <a:pPr lvl="1" eaLnBrk="1" hangingPunct="1">
              <a:lnSpc>
                <a:spcPct val="90000"/>
              </a:lnSpc>
            </a:pPr>
            <a:r>
              <a:rPr lang="en-US" altLang="en-US" sz="2400"/>
              <a:t>Attachment develops before gender roles</a:t>
            </a:r>
          </a:p>
        </p:txBody>
      </p:sp>
      <p:sp>
        <p:nvSpPr>
          <p:cNvPr id="74756" name="Footer Placeholder 3">
            <a:extLst>
              <a:ext uri="{FF2B5EF4-FFF2-40B4-BE49-F238E27FC236}">
                <a16:creationId xmlns:a16="http://schemas.microsoft.com/office/drawing/2014/main" id="{7CFADA0C-2F39-3EC4-BF89-044112AB741E}"/>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solidFill>
                  <a:srgbClr val="898989"/>
                </a:solidFill>
                <a:latin typeface="Times New Roman" panose="02020603050405020304" pitchFamily="18" charset="0"/>
              </a:rPr>
              <a:t>Fuccillo</a:t>
            </a:r>
          </a:p>
        </p:txBody>
      </p:sp>
    </p:spTree>
  </p:cSld>
  <p:clrMapOvr>
    <a:overrideClrMapping bg1="lt1" tx1="dk1" bg2="lt2" tx2="dk2" accent1="accent1" accent2="accent2" accent3="accent3" accent4="accent4" accent5="accent5" accent6="accent6" hlink="hlink" folHlink="folHlink"/>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4872D980-9FE4-2FB3-DD4F-70E74949955A}"/>
              </a:ext>
            </a:extLst>
          </p:cNvPr>
          <p:cNvSpPr>
            <a:spLocks noGrp="1"/>
          </p:cNvSpPr>
          <p:nvPr>
            <p:ph type="title"/>
          </p:nvPr>
        </p:nvSpPr>
        <p:spPr/>
        <p:txBody>
          <a:bodyPr/>
          <a:lstStyle/>
          <a:p>
            <a:pPr eaLnBrk="1" hangingPunct="1"/>
            <a:r>
              <a:rPr lang="en-US" altLang="en-US"/>
              <a:t>Parent </a:t>
            </a:r>
            <a:r>
              <a:rPr lang="en-US" altLang="en-US">
                <a:sym typeface="Wingdings" panose="05000000000000000000" pitchFamily="2" charset="2"/>
              </a:rPr>
              <a:t></a:t>
            </a:r>
            <a:r>
              <a:rPr lang="en-US" altLang="en-US"/>
              <a:t> Peer </a:t>
            </a:r>
            <a:r>
              <a:rPr lang="en-US" altLang="en-US">
                <a:sym typeface="Wingdings" panose="05000000000000000000" pitchFamily="2" charset="2"/>
              </a:rPr>
              <a:t></a:t>
            </a:r>
            <a:r>
              <a:rPr lang="en-US" altLang="en-US"/>
              <a:t> Partner</a:t>
            </a:r>
          </a:p>
        </p:txBody>
      </p:sp>
      <p:sp>
        <p:nvSpPr>
          <p:cNvPr id="76803" name="Rectangle 3">
            <a:extLst>
              <a:ext uri="{FF2B5EF4-FFF2-40B4-BE49-F238E27FC236}">
                <a16:creationId xmlns:a16="http://schemas.microsoft.com/office/drawing/2014/main" id="{1068A636-FEC3-1D30-D80F-ECE9298EADA9}"/>
              </a:ext>
            </a:extLst>
          </p:cNvPr>
          <p:cNvSpPr>
            <a:spLocks noGrp="1"/>
          </p:cNvSpPr>
          <p:nvPr>
            <p:ph idx="1"/>
          </p:nvPr>
        </p:nvSpPr>
        <p:spPr/>
        <p:txBody>
          <a:bodyPr/>
          <a:lstStyle/>
          <a:p>
            <a:pPr eaLnBrk="1" hangingPunct="1"/>
            <a:r>
              <a:rPr lang="en-US" altLang="en-US" sz="2800"/>
              <a:t>Attachment representations of the three relationships are distinct yet related</a:t>
            </a:r>
          </a:p>
          <a:p>
            <a:pPr eaLnBrk="1" hangingPunct="1"/>
            <a:r>
              <a:rPr lang="en-US" altLang="en-US" sz="2800"/>
              <a:t>Attachment style</a:t>
            </a:r>
          </a:p>
          <a:p>
            <a:pPr lvl="1" eaLnBrk="1" hangingPunct="1"/>
            <a:r>
              <a:rPr lang="en-US" altLang="en-US" sz="2400"/>
              <a:t>Parent - Peer (friend) concordance</a:t>
            </a:r>
          </a:p>
          <a:p>
            <a:pPr lvl="1" eaLnBrk="1" hangingPunct="1"/>
            <a:r>
              <a:rPr lang="en-US" altLang="en-US" sz="2400"/>
              <a:t>Peer – Partner (romantic) concordance</a:t>
            </a:r>
          </a:p>
          <a:p>
            <a:pPr lvl="1" eaLnBrk="1" hangingPunct="1"/>
            <a:r>
              <a:rPr lang="en-US" altLang="en-US" sz="2400"/>
              <a:t>Not Parent – Partner</a:t>
            </a:r>
          </a:p>
          <a:p>
            <a:pPr lvl="2" eaLnBrk="1" hangingPunct="1"/>
            <a:r>
              <a:rPr lang="en-US" altLang="en-US" sz="2000"/>
              <a:t>Peer relationships appear to be a mediator</a:t>
            </a:r>
          </a:p>
          <a:p>
            <a:pPr lvl="1" eaLnBrk="1" hangingPunct="1"/>
            <a:endParaRPr lang="en-US" altLang="en-US" sz="1400"/>
          </a:p>
          <a:p>
            <a:pPr lvl="1" eaLnBrk="1" hangingPunct="1"/>
            <a:r>
              <a:rPr lang="en-US" altLang="en-US" sz="1400" b="1" i="1"/>
              <a:t>Furman, W., Simon, V. A., Shaffer, L., &amp; Bouchey, H. A. (2002). Adolescents' working models and styles for relationships with parents, friends, and romantic partners. Child Development, 73(1), 241-255. </a:t>
            </a:r>
          </a:p>
        </p:txBody>
      </p:sp>
      <p:sp>
        <p:nvSpPr>
          <p:cNvPr id="76804" name="Footer Placeholder 3">
            <a:extLst>
              <a:ext uri="{FF2B5EF4-FFF2-40B4-BE49-F238E27FC236}">
                <a16:creationId xmlns:a16="http://schemas.microsoft.com/office/drawing/2014/main" id="{D8323C03-180F-27DB-C3BC-B346D5EA19DA}"/>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solidFill>
                  <a:srgbClr val="898989"/>
                </a:solidFill>
                <a:latin typeface="Times New Roman" panose="02020603050405020304" pitchFamily="18" charset="0"/>
              </a:rPr>
              <a:t>Fuccillo</a:t>
            </a:r>
          </a:p>
        </p:txBody>
      </p:sp>
    </p:spTree>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709482CD-2767-2FAA-4F72-5C293DD11471}"/>
              </a:ext>
            </a:extLst>
          </p:cNvPr>
          <p:cNvSpPr>
            <a:spLocks noGrp="1"/>
          </p:cNvSpPr>
          <p:nvPr>
            <p:ph type="title"/>
          </p:nvPr>
        </p:nvSpPr>
        <p:spPr/>
        <p:txBody>
          <a:bodyPr/>
          <a:lstStyle/>
          <a:p>
            <a:r>
              <a:rPr lang="en-US" altLang="en-US"/>
              <a:t>Longitudinal predictors of adult attachment</a:t>
            </a:r>
          </a:p>
        </p:txBody>
      </p:sp>
      <p:sp>
        <p:nvSpPr>
          <p:cNvPr id="3" name="Content Placeholder 2">
            <a:extLst>
              <a:ext uri="{FF2B5EF4-FFF2-40B4-BE49-F238E27FC236}">
                <a16:creationId xmlns:a16="http://schemas.microsoft.com/office/drawing/2014/main" id="{F1EE7C35-311B-B85C-A1AB-6409A3FF8C11}"/>
              </a:ext>
            </a:extLst>
          </p:cNvPr>
          <p:cNvSpPr>
            <a:spLocks noGrp="1"/>
          </p:cNvSpPr>
          <p:nvPr>
            <p:ph idx="1"/>
          </p:nvPr>
        </p:nvSpPr>
        <p:spPr/>
        <p:txBody>
          <a:bodyPr/>
          <a:lstStyle/>
          <a:p>
            <a:pPr>
              <a:defRPr/>
            </a:pPr>
            <a:r>
              <a:rPr lang="en-US" dirty="0"/>
              <a:t>Ongoing environmental impacts</a:t>
            </a:r>
          </a:p>
          <a:p>
            <a:pPr lvl="1">
              <a:defRPr/>
            </a:pPr>
            <a:r>
              <a:rPr lang="en-US" dirty="0"/>
              <a:t>continued parental sensitivity</a:t>
            </a:r>
          </a:p>
          <a:p>
            <a:pPr lvl="1">
              <a:defRPr/>
            </a:pPr>
            <a:r>
              <a:rPr lang="en-US" dirty="0"/>
              <a:t>social functioning</a:t>
            </a:r>
          </a:p>
          <a:p>
            <a:pPr lvl="1">
              <a:defRPr/>
            </a:pPr>
            <a:r>
              <a:rPr lang="en-US" dirty="0"/>
              <a:t>friendship</a:t>
            </a:r>
          </a:p>
          <a:p>
            <a:pPr marL="0" indent="0">
              <a:buFont typeface="Monotype Sorts" pitchFamily="2" charset="2"/>
              <a:buNone/>
              <a:defRPr/>
            </a:pPr>
            <a:endParaRPr lang="en-US" dirty="0"/>
          </a:p>
        </p:txBody>
      </p:sp>
      <p:sp>
        <p:nvSpPr>
          <p:cNvPr id="78852" name="Footer Placeholder 3">
            <a:extLst>
              <a:ext uri="{FF2B5EF4-FFF2-40B4-BE49-F238E27FC236}">
                <a16:creationId xmlns:a16="http://schemas.microsoft.com/office/drawing/2014/main" id="{AE30E8A1-CC8C-605C-2E95-DBDBE5411D7B}"/>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a:latin typeface="Times New Roman" panose="02020603050405020304" pitchFamily="18" charset="0"/>
              </a:rPr>
              <a:t>Messinger</a:t>
            </a:r>
          </a:p>
        </p:txBody>
      </p:sp>
      <p:sp>
        <p:nvSpPr>
          <p:cNvPr id="78853" name="Slide Number Placeholder 4">
            <a:extLst>
              <a:ext uri="{FF2B5EF4-FFF2-40B4-BE49-F238E27FC236}">
                <a16:creationId xmlns:a16="http://schemas.microsoft.com/office/drawing/2014/main" id="{B716A823-7FCD-F6C6-FCA1-7901F1D4488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4516F0B-3543-4FF7-B679-D2689CAB8EA8}" type="slidenum">
              <a:rPr lang="en-US" altLang="en-US" sz="1400">
                <a:latin typeface="Times New Roman" panose="02020603050405020304" pitchFamily="18" charset="0"/>
              </a:rPr>
              <a:pPr>
                <a:spcBef>
                  <a:spcPct val="0"/>
                </a:spcBef>
                <a:buFontTx/>
                <a:buNone/>
              </a:pPr>
              <a:t>16</a:t>
            </a:fld>
            <a:endParaRPr lang="en-US" altLang="en-US" sz="1400">
              <a:latin typeface="Times New Roman" panose="02020603050405020304" pitchFamily="18" charset="0"/>
            </a:endParaRP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0898" name="Picture 3">
            <a:extLst>
              <a:ext uri="{FF2B5EF4-FFF2-40B4-BE49-F238E27FC236}">
                <a16:creationId xmlns:a16="http://schemas.microsoft.com/office/drawing/2014/main" id="{4D2DF819-34D6-C316-9B19-06BC1864771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6688" y="1971675"/>
            <a:ext cx="6538912" cy="306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22" name="Title 1">
            <a:extLst>
              <a:ext uri="{FF2B5EF4-FFF2-40B4-BE49-F238E27FC236}">
                <a16:creationId xmlns:a16="http://schemas.microsoft.com/office/drawing/2014/main" id="{8ADC6C2E-B66C-6E4C-C316-F2144A96F66B}"/>
              </a:ext>
            </a:extLst>
          </p:cNvPr>
          <p:cNvSpPr>
            <a:spLocks noGrp="1"/>
          </p:cNvSpPr>
          <p:nvPr>
            <p:ph type="title"/>
          </p:nvPr>
        </p:nvSpPr>
        <p:spPr>
          <a:xfrm>
            <a:off x="1138238" y="933450"/>
            <a:ext cx="7513637" cy="1314450"/>
          </a:xfrm>
        </p:spPr>
        <p:txBody>
          <a:bodyPr/>
          <a:lstStyle/>
          <a:p>
            <a:pPr eaLnBrk="1" hangingPunct="1"/>
            <a:r>
              <a:rPr lang="en-US" altLang="en-US">
                <a:ln>
                  <a:noFill/>
                </a:ln>
              </a:rPr>
              <a:t>Background</a:t>
            </a:r>
          </a:p>
        </p:txBody>
      </p:sp>
      <p:sp>
        <p:nvSpPr>
          <p:cNvPr id="3" name="Content Placeholder 2">
            <a:extLst>
              <a:ext uri="{FF2B5EF4-FFF2-40B4-BE49-F238E27FC236}">
                <a16:creationId xmlns:a16="http://schemas.microsoft.com/office/drawing/2014/main" id="{2A9073AA-6F6E-000A-78C1-9C7DA48A6CB9}"/>
              </a:ext>
            </a:extLst>
          </p:cNvPr>
          <p:cNvSpPr>
            <a:spLocks noGrp="1"/>
          </p:cNvSpPr>
          <p:nvPr>
            <p:ph idx="1"/>
          </p:nvPr>
        </p:nvSpPr>
        <p:spPr>
          <a:xfrm>
            <a:off x="1047750" y="2809875"/>
            <a:ext cx="7429500" cy="3660775"/>
          </a:xfrm>
        </p:spPr>
        <p:txBody>
          <a:bodyPr rtlCol="0">
            <a:normAutofit lnSpcReduction="10000"/>
          </a:bodyPr>
          <a:lstStyle/>
          <a:p>
            <a:pPr eaLnBrk="1" fontAlgn="auto" hangingPunct="1">
              <a:buClr>
                <a:schemeClr val="accent1">
                  <a:lumMod val="75000"/>
                </a:schemeClr>
              </a:buClr>
              <a:buFont typeface="Arial"/>
              <a:buChar char="•"/>
              <a:defRPr/>
            </a:pPr>
            <a:r>
              <a:rPr lang="en-US" dirty="0"/>
              <a:t>Secure attachment </a:t>
            </a:r>
            <a:r>
              <a:rPr lang="en-US" dirty="0">
                <a:sym typeface="Wingdings" panose="05000000000000000000" pitchFamily="2" charset="2"/>
              </a:rPr>
              <a:t> positive relationships with peers, ego resilient, good adolescent friendships</a:t>
            </a:r>
          </a:p>
          <a:p>
            <a:pPr eaLnBrk="1" fontAlgn="auto" hangingPunct="1">
              <a:buClr>
                <a:schemeClr val="accent1">
                  <a:lumMod val="75000"/>
                </a:schemeClr>
              </a:buClr>
              <a:buFont typeface="Arial"/>
              <a:buChar char="•"/>
              <a:defRPr/>
            </a:pPr>
            <a:r>
              <a:rPr lang="en-US" dirty="0"/>
              <a:t>Examine the antecedent attachment styles longitudinally </a:t>
            </a:r>
          </a:p>
          <a:p>
            <a:pPr lvl="1" eaLnBrk="1" fontAlgn="auto" hangingPunct="1">
              <a:buClr>
                <a:schemeClr val="accent1">
                  <a:lumMod val="75000"/>
                </a:schemeClr>
              </a:buClr>
              <a:buFont typeface="Arial"/>
              <a:buChar char="•"/>
              <a:defRPr/>
            </a:pPr>
            <a:r>
              <a:rPr lang="en-US" dirty="0">
                <a:sym typeface="Wingdings" panose="05000000000000000000" pitchFamily="2" charset="2"/>
              </a:rPr>
              <a:t>Maternal sensitivity: availability, dependability, and responsiveness </a:t>
            </a:r>
          </a:p>
          <a:p>
            <a:pPr lvl="1" eaLnBrk="1" fontAlgn="auto" hangingPunct="1">
              <a:buClr>
                <a:schemeClr val="accent1">
                  <a:lumMod val="75000"/>
                </a:schemeClr>
              </a:buClr>
              <a:buFont typeface="Arial"/>
              <a:buChar char="•"/>
              <a:defRPr/>
            </a:pPr>
            <a:r>
              <a:rPr lang="en-US" dirty="0">
                <a:sym typeface="Wingdings" panose="05000000000000000000" pitchFamily="2" charset="2"/>
              </a:rPr>
              <a:t>Social competence : cooperation and self control</a:t>
            </a:r>
          </a:p>
          <a:p>
            <a:pPr lvl="1" eaLnBrk="1" fontAlgn="auto" hangingPunct="1">
              <a:buClr>
                <a:schemeClr val="accent1">
                  <a:lumMod val="75000"/>
                </a:schemeClr>
              </a:buClr>
              <a:buFont typeface="Arial"/>
              <a:buChar char="•"/>
              <a:defRPr/>
            </a:pPr>
            <a:r>
              <a:rPr lang="en-US" dirty="0">
                <a:sym typeface="Wingdings" panose="05000000000000000000" pitchFamily="2" charset="2"/>
              </a:rPr>
              <a:t>Friendship: Quality of peer relationships</a:t>
            </a:r>
          </a:p>
          <a:p>
            <a:pPr lvl="1" eaLnBrk="1" fontAlgn="auto" hangingPunct="1">
              <a:buClr>
                <a:schemeClr val="accent1">
                  <a:lumMod val="75000"/>
                </a:schemeClr>
              </a:buClr>
              <a:buFont typeface="Arial"/>
              <a:buChar char="•"/>
              <a:defRPr/>
            </a:pPr>
            <a:r>
              <a:rPr lang="en-US" dirty="0">
                <a:sym typeface="Wingdings" panose="05000000000000000000" pitchFamily="2" charset="2"/>
              </a:rPr>
              <a:t>Temperament</a:t>
            </a:r>
          </a:p>
          <a:p>
            <a:pPr lvl="1" eaLnBrk="1" fontAlgn="auto" hangingPunct="1">
              <a:buClr>
                <a:schemeClr val="accent1">
                  <a:lumMod val="75000"/>
                </a:schemeClr>
              </a:buClr>
              <a:buFont typeface="Arial"/>
              <a:buChar char="•"/>
              <a:defRPr/>
            </a:pPr>
            <a:r>
              <a:rPr lang="en-US" dirty="0">
                <a:sym typeface="Wingdings" panose="05000000000000000000" pitchFamily="2" charset="2"/>
              </a:rPr>
              <a:t>Genetic polymorphisms</a:t>
            </a:r>
          </a:p>
          <a:p>
            <a:pPr eaLnBrk="1" fontAlgn="auto" hangingPunct="1">
              <a:buClr>
                <a:schemeClr val="accent1">
                  <a:lumMod val="75000"/>
                </a:schemeClr>
              </a:buClr>
              <a:buFont typeface="Arial"/>
              <a:buChar char="•"/>
              <a:defRPr/>
            </a:pPr>
            <a:r>
              <a:rPr lang="en-US" dirty="0"/>
              <a:t>Past longitudinal attachment studies:</a:t>
            </a:r>
          </a:p>
          <a:p>
            <a:pPr lvl="1" eaLnBrk="1" fontAlgn="auto" hangingPunct="1">
              <a:buClr>
                <a:schemeClr val="accent1">
                  <a:lumMod val="75000"/>
                </a:schemeClr>
              </a:buClr>
              <a:buFont typeface="Arial"/>
              <a:buChar char="•"/>
              <a:defRPr/>
            </a:pPr>
            <a:r>
              <a:rPr lang="en-US" dirty="0"/>
              <a:t>Use retrospective memories</a:t>
            </a:r>
          </a:p>
          <a:p>
            <a:pPr lvl="1" eaLnBrk="1" fontAlgn="auto" hangingPunct="1">
              <a:buClr>
                <a:schemeClr val="accent1">
                  <a:lumMod val="75000"/>
                </a:schemeClr>
              </a:buClr>
              <a:buFont typeface="Arial"/>
              <a:buChar char="•"/>
              <a:defRPr/>
            </a:pPr>
            <a:r>
              <a:rPr lang="en-US" dirty="0"/>
              <a:t>Not as comprehensive</a:t>
            </a:r>
          </a:p>
          <a:p>
            <a:pPr lvl="1" eaLnBrk="1" fontAlgn="auto" hangingPunct="1">
              <a:buClr>
                <a:schemeClr val="accent1">
                  <a:lumMod val="75000"/>
                </a:schemeClr>
              </a:buClr>
              <a:buFont typeface="Arial"/>
              <a:buChar char="•"/>
              <a:defRPr/>
            </a:pPr>
            <a:endParaRPr lang="en-US" dirty="0">
              <a:sym typeface="Wingdings" panose="05000000000000000000" pitchFamily="2" charset="2"/>
            </a:endParaRPr>
          </a:p>
          <a:p>
            <a:pPr eaLnBrk="1" fontAlgn="auto" hangingPunct="1">
              <a:buClr>
                <a:schemeClr val="accent1">
                  <a:lumMod val="75000"/>
                </a:schemeClr>
              </a:buClr>
              <a:buFont typeface="Arial"/>
              <a:buChar char="•"/>
              <a:defRPr/>
            </a:pPr>
            <a:endParaRPr lang="en-US" dirty="0"/>
          </a:p>
          <a:p>
            <a:pPr eaLnBrk="1" fontAlgn="auto" hangingPunct="1">
              <a:buClr>
                <a:schemeClr val="accent1">
                  <a:lumMod val="75000"/>
                </a:schemeClr>
              </a:buClr>
              <a:buFont typeface="Arial"/>
              <a:buChar char="•"/>
              <a:defRPr/>
            </a:pPr>
            <a:endParaRPr lang="en-US" dirty="0"/>
          </a:p>
          <a:p>
            <a:pPr lvl="1" eaLnBrk="1" fontAlgn="auto" hangingPunct="1">
              <a:buClr>
                <a:schemeClr val="accent1">
                  <a:lumMod val="75000"/>
                </a:schemeClr>
              </a:buClr>
              <a:buFont typeface="Arial"/>
              <a:buChar char="•"/>
              <a:defRPr/>
            </a:pPr>
            <a:endParaRPr lang="en-US" dirty="0"/>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E5301C04-E753-6114-146D-E6764FBE90E6}"/>
              </a:ext>
            </a:extLst>
          </p:cNvPr>
          <p:cNvSpPr>
            <a:spLocks noGrp="1"/>
          </p:cNvSpPr>
          <p:nvPr>
            <p:ph type="title"/>
          </p:nvPr>
        </p:nvSpPr>
        <p:spPr>
          <a:xfrm>
            <a:off x="904875" y="857250"/>
            <a:ext cx="7429500" cy="1109663"/>
          </a:xfrm>
        </p:spPr>
        <p:txBody>
          <a:bodyPr/>
          <a:lstStyle/>
          <a:p>
            <a:pPr algn="l" eaLnBrk="1" hangingPunct="1"/>
            <a:r>
              <a:rPr lang="en-US" altLang="en-US"/>
              <a:t>Measures</a:t>
            </a:r>
          </a:p>
        </p:txBody>
      </p:sp>
      <p:sp>
        <p:nvSpPr>
          <p:cNvPr id="3" name="Content Placeholder 2">
            <a:extLst>
              <a:ext uri="{FF2B5EF4-FFF2-40B4-BE49-F238E27FC236}">
                <a16:creationId xmlns:a16="http://schemas.microsoft.com/office/drawing/2014/main" id="{98D3B0AA-37B9-E133-D5CB-3AFA03D74351}"/>
              </a:ext>
            </a:extLst>
          </p:cNvPr>
          <p:cNvSpPr>
            <a:spLocks noGrp="1"/>
          </p:cNvSpPr>
          <p:nvPr>
            <p:ph idx="1"/>
          </p:nvPr>
        </p:nvSpPr>
        <p:spPr>
          <a:xfrm>
            <a:off x="1214438" y="1749425"/>
            <a:ext cx="7429500" cy="5108575"/>
          </a:xfrm>
        </p:spPr>
        <p:txBody>
          <a:bodyPr rtlCol="0">
            <a:noAutofit/>
          </a:bodyPr>
          <a:lstStyle/>
          <a:p>
            <a:pPr eaLnBrk="1" fontAlgn="auto" hangingPunct="1">
              <a:buClr>
                <a:schemeClr val="accent1">
                  <a:lumMod val="75000"/>
                </a:schemeClr>
              </a:buClr>
              <a:buFont typeface="Arial"/>
              <a:buChar char="•"/>
              <a:defRPr/>
            </a:pPr>
            <a:r>
              <a:rPr lang="en-US" sz="1400" dirty="0"/>
              <a:t>Adult Attachment: </a:t>
            </a:r>
          </a:p>
          <a:p>
            <a:pPr lvl="1" eaLnBrk="1" fontAlgn="auto" hangingPunct="1">
              <a:buClr>
                <a:schemeClr val="accent1">
                  <a:lumMod val="75000"/>
                </a:schemeClr>
              </a:buClr>
              <a:buFont typeface="Arial"/>
              <a:buChar char="•"/>
              <a:defRPr/>
            </a:pPr>
            <a:r>
              <a:rPr lang="en-US" sz="1200" dirty="0"/>
              <a:t>Global attachment styles: </a:t>
            </a:r>
            <a:r>
              <a:rPr lang="en-US" sz="1200" b="1" dirty="0"/>
              <a:t>Attachment-related Avoidance</a:t>
            </a:r>
            <a:r>
              <a:rPr lang="en-US" sz="1200" dirty="0"/>
              <a:t> and </a:t>
            </a:r>
            <a:r>
              <a:rPr lang="en-US" sz="1200" b="1" dirty="0"/>
              <a:t>Attachment-related Anxiety</a:t>
            </a:r>
          </a:p>
          <a:p>
            <a:pPr lvl="1" eaLnBrk="1" fontAlgn="auto" hangingPunct="1">
              <a:buClr>
                <a:schemeClr val="accent1">
                  <a:lumMod val="75000"/>
                </a:schemeClr>
              </a:buClr>
              <a:buFont typeface="Arial"/>
              <a:buChar char="•"/>
              <a:defRPr/>
            </a:pPr>
            <a:r>
              <a:rPr lang="en-US" sz="1200" dirty="0"/>
              <a:t> Romantic attachment styles: </a:t>
            </a:r>
            <a:r>
              <a:rPr lang="en-US" sz="1200" b="1" dirty="0"/>
              <a:t>Romantic-related Avoidance</a:t>
            </a:r>
            <a:r>
              <a:rPr lang="en-US" sz="1200" dirty="0"/>
              <a:t>  and </a:t>
            </a:r>
            <a:r>
              <a:rPr lang="en-US" sz="1200" b="1" dirty="0"/>
              <a:t>Romantic-related Anxiety</a:t>
            </a:r>
          </a:p>
          <a:p>
            <a:pPr eaLnBrk="1" fontAlgn="auto" hangingPunct="1">
              <a:buClr>
                <a:schemeClr val="accent1">
                  <a:lumMod val="75000"/>
                </a:schemeClr>
              </a:buClr>
              <a:buFont typeface="Arial"/>
              <a:buChar char="•"/>
              <a:defRPr/>
            </a:pPr>
            <a:r>
              <a:rPr lang="en-US" sz="1400" dirty="0"/>
              <a:t>Caregiving Environment: </a:t>
            </a:r>
          </a:p>
          <a:p>
            <a:pPr lvl="1" eaLnBrk="1" fontAlgn="auto" hangingPunct="1">
              <a:buClr>
                <a:schemeClr val="accent1">
                  <a:lumMod val="75000"/>
                </a:schemeClr>
              </a:buClr>
              <a:buFont typeface="Arial"/>
              <a:buChar char="•"/>
              <a:defRPr/>
            </a:pPr>
            <a:r>
              <a:rPr lang="en-US" sz="1200" dirty="0"/>
              <a:t>Maternal sensitivity</a:t>
            </a:r>
          </a:p>
          <a:p>
            <a:pPr lvl="1" eaLnBrk="1" fontAlgn="auto" hangingPunct="1">
              <a:buClr>
                <a:schemeClr val="accent1">
                  <a:lumMod val="75000"/>
                </a:schemeClr>
              </a:buClr>
              <a:buFont typeface="Arial"/>
              <a:buChar char="•"/>
              <a:defRPr/>
            </a:pPr>
            <a:r>
              <a:rPr lang="en-US" sz="1200" dirty="0"/>
              <a:t>Maternal depression </a:t>
            </a:r>
          </a:p>
          <a:p>
            <a:pPr lvl="1" eaLnBrk="1" fontAlgn="auto" hangingPunct="1">
              <a:buClr>
                <a:schemeClr val="accent1">
                  <a:lumMod val="75000"/>
                </a:schemeClr>
              </a:buClr>
              <a:buFont typeface="Arial"/>
              <a:buChar char="•"/>
              <a:defRPr/>
            </a:pPr>
            <a:r>
              <a:rPr lang="en-US" sz="1200" dirty="0"/>
              <a:t>Father absence</a:t>
            </a:r>
          </a:p>
          <a:p>
            <a:pPr eaLnBrk="1" fontAlgn="auto" hangingPunct="1">
              <a:buClr>
                <a:schemeClr val="accent1">
                  <a:lumMod val="75000"/>
                </a:schemeClr>
              </a:buClr>
              <a:buFont typeface="Arial"/>
              <a:buChar char="•"/>
              <a:defRPr/>
            </a:pPr>
            <a:r>
              <a:rPr lang="en-US" sz="1400" dirty="0"/>
              <a:t>Social competence:</a:t>
            </a:r>
          </a:p>
          <a:p>
            <a:pPr lvl="1" eaLnBrk="1" fontAlgn="auto" hangingPunct="1">
              <a:buClr>
                <a:schemeClr val="accent1">
                  <a:lumMod val="75000"/>
                </a:schemeClr>
              </a:buClr>
              <a:buFont typeface="Arial"/>
              <a:buChar char="•"/>
              <a:defRPr/>
            </a:pPr>
            <a:r>
              <a:rPr lang="en-US" sz="1200" dirty="0"/>
              <a:t>Mothers and teachers rating</a:t>
            </a:r>
          </a:p>
          <a:p>
            <a:pPr eaLnBrk="1" fontAlgn="auto" hangingPunct="1">
              <a:buClr>
                <a:schemeClr val="accent1">
                  <a:lumMod val="75000"/>
                </a:schemeClr>
              </a:buClr>
              <a:buFont typeface="Arial"/>
              <a:buChar char="•"/>
              <a:defRPr/>
            </a:pPr>
            <a:r>
              <a:rPr lang="en-US" sz="1400" dirty="0"/>
              <a:t>Friendship Quality: </a:t>
            </a:r>
          </a:p>
          <a:p>
            <a:pPr lvl="1" eaLnBrk="1" fontAlgn="auto" hangingPunct="1">
              <a:buClr>
                <a:schemeClr val="accent1">
                  <a:lumMod val="75000"/>
                </a:schemeClr>
              </a:buClr>
              <a:buFont typeface="Arial"/>
              <a:buChar char="•"/>
              <a:defRPr/>
            </a:pPr>
            <a:r>
              <a:rPr lang="en-US" sz="1200" dirty="0"/>
              <a:t>Child’s rating of friendship with best friend</a:t>
            </a:r>
          </a:p>
          <a:p>
            <a:pPr eaLnBrk="1" fontAlgn="auto" hangingPunct="1">
              <a:buClr>
                <a:schemeClr val="accent1">
                  <a:lumMod val="75000"/>
                </a:schemeClr>
              </a:buClr>
              <a:buFont typeface="Arial"/>
              <a:buChar char="•"/>
              <a:defRPr/>
            </a:pPr>
            <a:r>
              <a:rPr lang="en-US" sz="1400" dirty="0"/>
              <a:t>Early Temperament:</a:t>
            </a:r>
          </a:p>
          <a:p>
            <a:pPr lvl="1" eaLnBrk="1" fontAlgn="auto" hangingPunct="1">
              <a:buClr>
                <a:schemeClr val="accent1">
                  <a:lumMod val="75000"/>
                </a:schemeClr>
              </a:buClr>
              <a:buFont typeface="Arial"/>
              <a:buChar char="•"/>
              <a:defRPr/>
            </a:pPr>
            <a:r>
              <a:rPr lang="en-US" sz="1200" dirty="0"/>
              <a:t>Maternal rating: Restlessness/Activity, Shyness, Attentional focusing, Passivity, Fear</a:t>
            </a:r>
          </a:p>
          <a:p>
            <a:pPr eaLnBrk="1" fontAlgn="auto" hangingPunct="1">
              <a:buClr>
                <a:schemeClr val="accent1">
                  <a:lumMod val="75000"/>
                </a:schemeClr>
              </a:buClr>
              <a:buFont typeface="Arial"/>
              <a:buChar char="•"/>
              <a:defRPr/>
            </a:pPr>
            <a:r>
              <a:rPr lang="en-US" sz="1400" dirty="0"/>
              <a:t>Genotyping</a:t>
            </a:r>
          </a:p>
          <a:p>
            <a:pPr lvl="1" eaLnBrk="1" fontAlgn="auto" hangingPunct="1">
              <a:buClr>
                <a:schemeClr val="accent1">
                  <a:lumMod val="75000"/>
                </a:schemeClr>
              </a:buClr>
              <a:buFont typeface="Arial"/>
              <a:buChar char="•"/>
              <a:defRPr/>
            </a:pPr>
            <a:r>
              <a:rPr lang="en-US" sz="1200" dirty="0"/>
              <a:t>A LOT of polymorphisms associated with  adult attachment</a:t>
            </a:r>
          </a:p>
          <a:p>
            <a:pPr eaLnBrk="1" fontAlgn="auto" hangingPunct="1">
              <a:buClr>
                <a:schemeClr val="accent1">
                  <a:lumMod val="75000"/>
                </a:schemeClr>
              </a:buClr>
              <a:buFont typeface="Arial"/>
              <a:buChar char="•"/>
              <a:defRPr/>
            </a:pPr>
            <a:r>
              <a:rPr lang="en-US" sz="1400" dirty="0"/>
              <a:t>Control variables: child gender, child ethnicity, maternal education, family income</a:t>
            </a:r>
          </a:p>
          <a:p>
            <a:pPr eaLnBrk="1" fontAlgn="auto" hangingPunct="1">
              <a:buClr>
                <a:schemeClr val="accent1">
                  <a:lumMod val="75000"/>
                </a:schemeClr>
              </a:buClr>
              <a:buFont typeface="Arial"/>
              <a:buChar char="•"/>
              <a:defRPr/>
            </a:pPr>
            <a:endParaRPr lang="en-US" sz="1200" dirty="0"/>
          </a:p>
        </p:txBody>
      </p:sp>
      <p:sp>
        <p:nvSpPr>
          <p:cNvPr id="83972" name="Rectangle 4">
            <a:extLst>
              <a:ext uri="{FF2B5EF4-FFF2-40B4-BE49-F238E27FC236}">
                <a16:creationId xmlns:a16="http://schemas.microsoft.com/office/drawing/2014/main" id="{7F163118-7A77-A4A8-57F9-F4629E45E64B}"/>
              </a:ext>
            </a:extLst>
          </p:cNvPr>
          <p:cNvSpPr>
            <a:spLocks noChangeArrowheads="1"/>
          </p:cNvSpPr>
          <p:nvPr/>
        </p:nvSpPr>
        <p:spPr bwMode="auto">
          <a:xfrm>
            <a:off x="4381500" y="158750"/>
            <a:ext cx="4572000"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4313" indent="-214313" defTabSz="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557213" indent="-214313" defTabSz="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3429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3429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3429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3429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3429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3429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3429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Aft>
                <a:spcPts val="450"/>
              </a:spcAft>
              <a:buClr>
                <a:srgbClr val="1287C3"/>
              </a:buClr>
              <a:buSzPct val="145000"/>
            </a:pPr>
            <a:r>
              <a:rPr lang="en-US" altLang="en-US" sz="1800">
                <a:solidFill>
                  <a:srgbClr val="000000"/>
                </a:solidFill>
                <a:latin typeface="Corbel" panose="020B0503020204020204" pitchFamily="34" charset="0"/>
              </a:rPr>
              <a:t>Participants:</a:t>
            </a:r>
          </a:p>
          <a:p>
            <a:pPr lvl="1" eaLnBrk="1" hangingPunct="1">
              <a:spcAft>
                <a:spcPts val="450"/>
              </a:spcAft>
              <a:buClr>
                <a:srgbClr val="1287C3"/>
              </a:buClr>
              <a:buSzPct val="145000"/>
              <a:buFont typeface="Arial" panose="020B0604020202020204" pitchFamily="34" charset="0"/>
              <a:buChar char="•"/>
            </a:pPr>
            <a:r>
              <a:rPr lang="en-US" altLang="en-US" sz="1500">
                <a:solidFill>
                  <a:srgbClr val="000000"/>
                </a:solidFill>
                <a:latin typeface="Corbel" panose="020B0503020204020204" pitchFamily="34" charset="0"/>
              </a:rPr>
              <a:t>Data from NICHD Study of Early Child Care and Youth Development (SECCYD)</a:t>
            </a:r>
          </a:p>
          <a:p>
            <a:pPr lvl="1" eaLnBrk="1" hangingPunct="1">
              <a:spcAft>
                <a:spcPts val="450"/>
              </a:spcAft>
              <a:buClr>
                <a:srgbClr val="1287C3"/>
              </a:buClr>
              <a:buSzPct val="145000"/>
              <a:buFont typeface="Arial" panose="020B0604020202020204" pitchFamily="34" charset="0"/>
              <a:buChar char="•"/>
            </a:pPr>
            <a:r>
              <a:rPr lang="en-US" altLang="en-US" sz="1500">
                <a:solidFill>
                  <a:srgbClr val="000000"/>
                </a:solidFill>
                <a:latin typeface="Corbel" panose="020B0503020204020204" pitchFamily="34" charset="0"/>
              </a:rPr>
              <a:t>N = 707 out of the original 1,364 </a:t>
            </a:r>
          </a:p>
          <a:p>
            <a:pPr lvl="1" eaLnBrk="1" hangingPunct="1">
              <a:spcAft>
                <a:spcPts val="450"/>
              </a:spcAft>
              <a:buClr>
                <a:srgbClr val="1287C3"/>
              </a:buClr>
              <a:buSzPct val="145000"/>
              <a:buFont typeface="Arial" panose="020B0604020202020204" pitchFamily="34" charset="0"/>
              <a:buChar char="•"/>
            </a:pPr>
            <a:r>
              <a:rPr lang="en-US" altLang="en-US" sz="1500" b="1" i="1">
                <a:solidFill>
                  <a:srgbClr val="000000"/>
                </a:solidFill>
                <a:latin typeface="Corbel" panose="020B0503020204020204" pitchFamily="34" charset="0"/>
              </a:rPr>
              <a:t>Birth to 15 years of age</a:t>
            </a:r>
          </a:p>
        </p:txBody>
      </p:sp>
    </p:spTree>
  </p:cSld>
  <p:clrMapOvr>
    <a:overrideClrMapping bg1="lt1" tx1="dk1" bg2="lt2" tx2="dk2" accent1="accent1" accent2="accent2" accent3="accent3" accent4="accent4" accent5="accent5" accent6="accent6" hlink="hlink" folHlink="folHlink"/>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ED1A4091-0F22-F2DA-9EBB-1223C5C8C396}"/>
              </a:ext>
            </a:extLst>
          </p:cNvPr>
          <p:cNvSpPr>
            <a:spLocks noGrp="1"/>
          </p:cNvSpPr>
          <p:nvPr>
            <p:ph type="title"/>
          </p:nvPr>
        </p:nvSpPr>
        <p:spPr/>
        <p:txBody>
          <a:bodyPr/>
          <a:lstStyle/>
          <a:p>
            <a:pPr eaLnBrk="1" hangingPunct="1"/>
            <a:r>
              <a:rPr lang="en-US" altLang="en-US"/>
              <a:t>Attachment Review</a:t>
            </a:r>
          </a:p>
        </p:txBody>
      </p:sp>
      <p:pic>
        <p:nvPicPr>
          <p:cNvPr id="48131" name="Picture 3">
            <a:extLst>
              <a:ext uri="{FF2B5EF4-FFF2-40B4-BE49-F238E27FC236}">
                <a16:creationId xmlns:a16="http://schemas.microsoft.com/office/drawing/2014/main" id="{878996E9-17A5-B9E7-CF84-AB6792F4CE1B}"/>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73025" y="1524000"/>
            <a:ext cx="8997950" cy="5029200"/>
          </a:xfrm>
        </p:spPr>
      </p:pic>
      <p:sp>
        <p:nvSpPr>
          <p:cNvPr id="2" name="Rectangle 2">
            <a:extLst>
              <a:ext uri="{FF2B5EF4-FFF2-40B4-BE49-F238E27FC236}">
                <a16:creationId xmlns:a16="http://schemas.microsoft.com/office/drawing/2014/main" id="{117A6A40-E8CE-9508-045A-674A6406BBFC}"/>
              </a:ext>
            </a:extLst>
          </p:cNvPr>
          <p:cNvSpPr txBox="1">
            <a:spLocks/>
          </p:cNvSpPr>
          <p:nvPr/>
        </p:nvSpPr>
        <p:spPr bwMode="auto">
          <a:xfrm>
            <a:off x="0" y="1066800"/>
            <a:ext cx="2819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en-US" sz="2000"/>
              <a:t>Attachment: From the cradle to the grave, Hazan &amp; Shaver, 1994</a:t>
            </a:r>
            <a:br>
              <a:rPr lang="en-US" altLang="en-US" sz="2000"/>
            </a:br>
            <a:endParaRPr lang="en-US" altLang="en-US" sz="2000" dirty="0"/>
          </a:p>
        </p:txBody>
      </p:sp>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255ED419-17BF-31CE-685D-81E6E86E336F}"/>
              </a:ext>
            </a:extLst>
          </p:cNvPr>
          <p:cNvSpPr>
            <a:spLocks noGrp="1"/>
          </p:cNvSpPr>
          <p:nvPr>
            <p:ph type="title"/>
          </p:nvPr>
        </p:nvSpPr>
        <p:spPr/>
        <p:txBody>
          <a:bodyPr/>
          <a:lstStyle/>
          <a:p>
            <a:r>
              <a:rPr lang="en-US" altLang="en-US"/>
              <a:t>Adult Attachment Outcome</a:t>
            </a:r>
          </a:p>
        </p:txBody>
      </p:sp>
      <p:pic>
        <p:nvPicPr>
          <p:cNvPr id="86019" name="Picture 3">
            <a:extLst>
              <a:ext uri="{FF2B5EF4-FFF2-40B4-BE49-F238E27FC236}">
                <a16:creationId xmlns:a16="http://schemas.microsoft.com/office/drawing/2014/main" id="{A162A83E-0C1E-3B95-D690-AD82754452D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0"/>
            <a:ext cx="900271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48222BCE-D44D-9EEE-C0DE-F915E6C32752}"/>
              </a:ext>
            </a:extLst>
          </p:cNvPr>
          <p:cNvSpPr txBox="1"/>
          <p:nvPr/>
        </p:nvSpPr>
        <p:spPr>
          <a:xfrm>
            <a:off x="1752600" y="5660032"/>
            <a:ext cx="4876800" cy="923330"/>
          </a:xfrm>
          <a:prstGeom prst="rect">
            <a:avLst/>
          </a:prstGeom>
          <a:noFill/>
        </p:spPr>
        <p:txBody>
          <a:bodyPr wrap="square">
            <a:spAutoFit/>
          </a:bodyPr>
          <a:lstStyle/>
          <a:p>
            <a:r>
              <a:rPr lang="en-US" sz="1800" dirty="0"/>
              <a:t>I → Outcome = regression of outcome on intercepts of the predictor. S → Outcome = regression of outcome on slopes of the predictor. </a:t>
            </a:r>
          </a:p>
        </p:txBody>
      </p:sp>
    </p:spTree>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87042" name="Picture 3">
            <a:extLst>
              <a:ext uri="{FF2B5EF4-FFF2-40B4-BE49-F238E27FC236}">
                <a16:creationId xmlns:a16="http://schemas.microsoft.com/office/drawing/2014/main" id="{E1D52E95-CBFD-72D9-EAC1-5D992B4A012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2438" y="1311275"/>
            <a:ext cx="5521325" cy="423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3" name="Picture 6">
            <a:extLst>
              <a:ext uri="{FF2B5EF4-FFF2-40B4-BE49-F238E27FC236}">
                <a16:creationId xmlns:a16="http://schemas.microsoft.com/office/drawing/2014/main" id="{F6B9E7AE-0797-63A1-D144-092267BF470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14838" y="2711450"/>
            <a:ext cx="4729162"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283A7571-0978-F5FF-F7BB-6CE79A0EFCF1}"/>
              </a:ext>
            </a:extLst>
          </p:cNvPr>
          <p:cNvCxnSpPr/>
          <p:nvPr/>
        </p:nvCxnSpPr>
        <p:spPr>
          <a:xfrm>
            <a:off x="4421188" y="2947988"/>
            <a:ext cx="4637087" cy="95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3CFEBAD-F01E-BC3E-827A-9869B717ACAA}"/>
              </a:ext>
            </a:extLst>
          </p:cNvPr>
          <p:cNvCxnSpPr/>
          <p:nvPr/>
        </p:nvCxnSpPr>
        <p:spPr>
          <a:xfrm>
            <a:off x="679450" y="1568450"/>
            <a:ext cx="4637088" cy="793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0AA92810-9236-80AC-49F2-3AE1DFC4EF26}"/>
              </a:ext>
            </a:extLst>
          </p:cNvPr>
          <p:cNvSpPr/>
          <p:nvPr/>
        </p:nvSpPr>
        <p:spPr>
          <a:xfrm>
            <a:off x="1958975" y="2111375"/>
            <a:ext cx="1600200" cy="1301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eaLnBrk="1" fontAlgn="auto" hangingPunct="1">
              <a:spcBef>
                <a:spcPts val="0"/>
              </a:spcBef>
              <a:spcAft>
                <a:spcPts val="0"/>
              </a:spcAft>
              <a:defRPr/>
            </a:pPr>
            <a:endParaRPr lang="es-CO" sz="1350">
              <a:solidFill>
                <a:prstClr val="white"/>
              </a:solidFill>
            </a:endParaRPr>
          </a:p>
        </p:txBody>
      </p:sp>
      <p:sp>
        <p:nvSpPr>
          <p:cNvPr id="12" name="Oval 11">
            <a:extLst>
              <a:ext uri="{FF2B5EF4-FFF2-40B4-BE49-F238E27FC236}">
                <a16:creationId xmlns:a16="http://schemas.microsoft.com/office/drawing/2014/main" id="{66A5847B-31DB-2B00-5740-35BF8CEDAFD4}"/>
              </a:ext>
            </a:extLst>
          </p:cNvPr>
          <p:cNvSpPr/>
          <p:nvPr/>
        </p:nvSpPr>
        <p:spPr>
          <a:xfrm>
            <a:off x="1958975" y="2312988"/>
            <a:ext cx="1600200" cy="1285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eaLnBrk="1" fontAlgn="auto" hangingPunct="1">
              <a:spcBef>
                <a:spcPts val="0"/>
              </a:spcBef>
              <a:spcAft>
                <a:spcPts val="0"/>
              </a:spcAft>
              <a:defRPr/>
            </a:pPr>
            <a:endParaRPr lang="es-CO" sz="1350">
              <a:solidFill>
                <a:prstClr val="white"/>
              </a:solidFill>
            </a:endParaRPr>
          </a:p>
        </p:txBody>
      </p:sp>
      <p:sp>
        <p:nvSpPr>
          <p:cNvPr id="13" name="Oval 12">
            <a:extLst>
              <a:ext uri="{FF2B5EF4-FFF2-40B4-BE49-F238E27FC236}">
                <a16:creationId xmlns:a16="http://schemas.microsoft.com/office/drawing/2014/main" id="{87CC59AB-8FD8-4310-C81D-7598E4B2DF56}"/>
              </a:ext>
            </a:extLst>
          </p:cNvPr>
          <p:cNvSpPr/>
          <p:nvPr/>
        </p:nvSpPr>
        <p:spPr>
          <a:xfrm>
            <a:off x="2017713" y="2892425"/>
            <a:ext cx="1600200" cy="1301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eaLnBrk="1" fontAlgn="auto" hangingPunct="1">
              <a:spcBef>
                <a:spcPts val="0"/>
              </a:spcBef>
              <a:spcAft>
                <a:spcPts val="0"/>
              </a:spcAft>
              <a:defRPr/>
            </a:pPr>
            <a:endParaRPr lang="es-CO" sz="1350">
              <a:solidFill>
                <a:prstClr val="white"/>
              </a:solidFill>
            </a:endParaRPr>
          </a:p>
        </p:txBody>
      </p:sp>
      <p:sp>
        <p:nvSpPr>
          <p:cNvPr id="14" name="Oval 13">
            <a:extLst>
              <a:ext uri="{FF2B5EF4-FFF2-40B4-BE49-F238E27FC236}">
                <a16:creationId xmlns:a16="http://schemas.microsoft.com/office/drawing/2014/main" id="{B9C7E016-E515-98BD-40CB-E409F7AC40D3}"/>
              </a:ext>
            </a:extLst>
          </p:cNvPr>
          <p:cNvSpPr/>
          <p:nvPr/>
        </p:nvSpPr>
        <p:spPr>
          <a:xfrm>
            <a:off x="1976438" y="3509963"/>
            <a:ext cx="1600200" cy="1285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eaLnBrk="1" fontAlgn="auto" hangingPunct="1">
              <a:spcBef>
                <a:spcPts val="0"/>
              </a:spcBef>
              <a:spcAft>
                <a:spcPts val="0"/>
              </a:spcAft>
              <a:defRPr/>
            </a:pPr>
            <a:endParaRPr lang="es-CO" sz="1350">
              <a:solidFill>
                <a:prstClr val="white"/>
              </a:solidFill>
            </a:endParaRPr>
          </a:p>
        </p:txBody>
      </p:sp>
      <p:sp>
        <p:nvSpPr>
          <p:cNvPr id="15" name="Oval 14">
            <a:extLst>
              <a:ext uri="{FF2B5EF4-FFF2-40B4-BE49-F238E27FC236}">
                <a16:creationId xmlns:a16="http://schemas.microsoft.com/office/drawing/2014/main" id="{290C4264-45C8-B5D4-E51C-5877F985A4BD}"/>
              </a:ext>
            </a:extLst>
          </p:cNvPr>
          <p:cNvSpPr/>
          <p:nvPr/>
        </p:nvSpPr>
        <p:spPr>
          <a:xfrm>
            <a:off x="2017713" y="4103688"/>
            <a:ext cx="1600200" cy="1285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eaLnBrk="1" fontAlgn="auto" hangingPunct="1">
              <a:spcBef>
                <a:spcPts val="0"/>
              </a:spcBef>
              <a:spcAft>
                <a:spcPts val="0"/>
              </a:spcAft>
              <a:defRPr/>
            </a:pPr>
            <a:endParaRPr lang="es-CO" sz="1350">
              <a:solidFill>
                <a:prstClr val="white"/>
              </a:solidFill>
            </a:endParaRPr>
          </a:p>
        </p:txBody>
      </p:sp>
      <p:sp>
        <p:nvSpPr>
          <p:cNvPr id="16" name="Oval 15">
            <a:extLst>
              <a:ext uri="{FF2B5EF4-FFF2-40B4-BE49-F238E27FC236}">
                <a16:creationId xmlns:a16="http://schemas.microsoft.com/office/drawing/2014/main" id="{364B8CF5-17AD-3391-A263-87C76426FF6F}"/>
              </a:ext>
            </a:extLst>
          </p:cNvPr>
          <p:cNvSpPr/>
          <p:nvPr/>
        </p:nvSpPr>
        <p:spPr>
          <a:xfrm>
            <a:off x="2017713" y="4718050"/>
            <a:ext cx="1600200" cy="1301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eaLnBrk="1" fontAlgn="auto" hangingPunct="1">
              <a:spcBef>
                <a:spcPts val="0"/>
              </a:spcBef>
              <a:spcAft>
                <a:spcPts val="0"/>
              </a:spcAft>
              <a:defRPr/>
            </a:pPr>
            <a:endParaRPr lang="es-CO" sz="1350">
              <a:solidFill>
                <a:prstClr val="white"/>
              </a:solidFill>
            </a:endParaRPr>
          </a:p>
        </p:txBody>
      </p:sp>
      <p:sp>
        <p:nvSpPr>
          <p:cNvPr id="17" name="Oval 16">
            <a:extLst>
              <a:ext uri="{FF2B5EF4-FFF2-40B4-BE49-F238E27FC236}">
                <a16:creationId xmlns:a16="http://schemas.microsoft.com/office/drawing/2014/main" id="{A71A4F85-FFBA-0891-3506-096827224CC2}"/>
              </a:ext>
            </a:extLst>
          </p:cNvPr>
          <p:cNvSpPr/>
          <p:nvPr/>
        </p:nvSpPr>
        <p:spPr>
          <a:xfrm>
            <a:off x="2014538" y="4519613"/>
            <a:ext cx="1600200" cy="1301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eaLnBrk="1" fontAlgn="auto" hangingPunct="1">
              <a:spcBef>
                <a:spcPts val="0"/>
              </a:spcBef>
              <a:spcAft>
                <a:spcPts val="0"/>
              </a:spcAft>
              <a:defRPr/>
            </a:pPr>
            <a:endParaRPr lang="es-CO" sz="1350">
              <a:solidFill>
                <a:prstClr val="white"/>
              </a:solidFill>
            </a:endParaRPr>
          </a:p>
        </p:txBody>
      </p:sp>
      <p:sp>
        <p:nvSpPr>
          <p:cNvPr id="18" name="Oval 17">
            <a:extLst>
              <a:ext uri="{FF2B5EF4-FFF2-40B4-BE49-F238E27FC236}">
                <a16:creationId xmlns:a16="http://schemas.microsoft.com/office/drawing/2014/main" id="{9B0A8AB1-EDED-FD28-562C-2879B7FEA615}"/>
              </a:ext>
            </a:extLst>
          </p:cNvPr>
          <p:cNvSpPr/>
          <p:nvPr/>
        </p:nvSpPr>
        <p:spPr>
          <a:xfrm>
            <a:off x="2014538" y="5345113"/>
            <a:ext cx="1600200" cy="1285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eaLnBrk="1" fontAlgn="auto" hangingPunct="1">
              <a:spcBef>
                <a:spcPts val="0"/>
              </a:spcBef>
              <a:spcAft>
                <a:spcPts val="0"/>
              </a:spcAft>
              <a:defRPr/>
            </a:pPr>
            <a:endParaRPr lang="es-CO" sz="1350">
              <a:solidFill>
                <a:prstClr val="white"/>
              </a:solidFill>
            </a:endParaRPr>
          </a:p>
        </p:txBody>
      </p:sp>
      <p:sp>
        <p:nvSpPr>
          <p:cNvPr id="19" name="Oval 18">
            <a:extLst>
              <a:ext uri="{FF2B5EF4-FFF2-40B4-BE49-F238E27FC236}">
                <a16:creationId xmlns:a16="http://schemas.microsoft.com/office/drawing/2014/main" id="{7493638A-EC3E-4D0E-62AC-00EB0FEEDFE7}"/>
              </a:ext>
            </a:extLst>
          </p:cNvPr>
          <p:cNvSpPr/>
          <p:nvPr/>
        </p:nvSpPr>
        <p:spPr>
          <a:xfrm>
            <a:off x="2073275" y="5129213"/>
            <a:ext cx="1600200" cy="1301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eaLnBrk="1" fontAlgn="auto" hangingPunct="1">
              <a:spcBef>
                <a:spcPts val="0"/>
              </a:spcBef>
              <a:spcAft>
                <a:spcPts val="0"/>
              </a:spcAft>
              <a:defRPr/>
            </a:pPr>
            <a:endParaRPr lang="es-CO" sz="1350">
              <a:solidFill>
                <a:prstClr val="white"/>
              </a:solidFill>
            </a:endParaRPr>
          </a:p>
        </p:txBody>
      </p:sp>
      <p:sp>
        <p:nvSpPr>
          <p:cNvPr id="20" name="Oval 19">
            <a:extLst>
              <a:ext uri="{FF2B5EF4-FFF2-40B4-BE49-F238E27FC236}">
                <a16:creationId xmlns:a16="http://schemas.microsoft.com/office/drawing/2014/main" id="{A6DEA110-C696-70B4-CB5D-D130659F0FFD}"/>
              </a:ext>
            </a:extLst>
          </p:cNvPr>
          <p:cNvSpPr/>
          <p:nvPr/>
        </p:nvSpPr>
        <p:spPr>
          <a:xfrm>
            <a:off x="5538788" y="3721100"/>
            <a:ext cx="1600200" cy="1301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eaLnBrk="1" fontAlgn="auto" hangingPunct="1">
              <a:spcBef>
                <a:spcPts val="0"/>
              </a:spcBef>
              <a:spcAft>
                <a:spcPts val="0"/>
              </a:spcAft>
              <a:defRPr/>
            </a:pPr>
            <a:endParaRPr lang="es-CO" sz="1350">
              <a:solidFill>
                <a:prstClr val="white"/>
              </a:solidFill>
            </a:endParaRPr>
          </a:p>
        </p:txBody>
      </p:sp>
      <p:sp>
        <p:nvSpPr>
          <p:cNvPr id="21" name="Oval 20">
            <a:extLst>
              <a:ext uri="{FF2B5EF4-FFF2-40B4-BE49-F238E27FC236}">
                <a16:creationId xmlns:a16="http://schemas.microsoft.com/office/drawing/2014/main" id="{8640D87E-F0F4-660C-714D-F145A2AA227F}"/>
              </a:ext>
            </a:extLst>
          </p:cNvPr>
          <p:cNvSpPr/>
          <p:nvPr/>
        </p:nvSpPr>
        <p:spPr>
          <a:xfrm>
            <a:off x="5538788" y="4305300"/>
            <a:ext cx="1600200" cy="1301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eaLnBrk="1" fontAlgn="auto" hangingPunct="1">
              <a:spcBef>
                <a:spcPts val="0"/>
              </a:spcBef>
              <a:spcAft>
                <a:spcPts val="0"/>
              </a:spcAft>
              <a:defRPr/>
            </a:pPr>
            <a:endParaRPr lang="es-CO" sz="1350">
              <a:solidFill>
                <a:prstClr val="white"/>
              </a:solidFill>
            </a:endParaRPr>
          </a:p>
        </p:txBody>
      </p:sp>
    </p:spTree>
  </p:cSld>
  <p:clrMapOvr>
    <a:overrideClrMapping bg1="lt1" tx1="dk1" bg2="lt2" tx2="dk2" accent1="accent1" accent2="accent2" accent3="accent3" accent4="accent4" accent5="accent5" accent6="accent6" hlink="hlink" folHlink="folHlink"/>
  </p:clrMapOvr>
  <p:transition spd="slow"/>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8066" name="Picture 1">
            <a:extLst>
              <a:ext uri="{FF2B5EF4-FFF2-40B4-BE49-F238E27FC236}">
                <a16:creationId xmlns:a16="http://schemas.microsoft.com/office/drawing/2014/main" id="{2C1A2255-56A9-49CB-6815-573AA587FC7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3688" y="1157288"/>
            <a:ext cx="5172075"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7" name="Picture 3">
            <a:extLst>
              <a:ext uri="{FF2B5EF4-FFF2-40B4-BE49-F238E27FC236}">
                <a16:creationId xmlns:a16="http://schemas.microsoft.com/office/drawing/2014/main" id="{AE0FEE8C-8955-D536-ED65-13642E08AE9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63988" y="2622550"/>
            <a:ext cx="4379912" cy="279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57D89182-8914-0018-B2A9-26EF833DA181}"/>
              </a:ext>
            </a:extLst>
          </p:cNvPr>
          <p:cNvCxnSpPr/>
          <p:nvPr/>
        </p:nvCxnSpPr>
        <p:spPr>
          <a:xfrm>
            <a:off x="457200" y="1395413"/>
            <a:ext cx="4637088" cy="793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A098C80-3964-8B79-B16E-086C672E6C69}"/>
              </a:ext>
            </a:extLst>
          </p:cNvPr>
          <p:cNvCxnSpPr/>
          <p:nvPr/>
        </p:nvCxnSpPr>
        <p:spPr>
          <a:xfrm flipV="1">
            <a:off x="4032250" y="2828925"/>
            <a:ext cx="4227513" cy="793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29A7CE23-58E2-3111-A8FA-546C5AEDA72D}"/>
              </a:ext>
            </a:extLst>
          </p:cNvPr>
          <p:cNvSpPr/>
          <p:nvPr/>
        </p:nvSpPr>
        <p:spPr>
          <a:xfrm>
            <a:off x="1798638" y="2771775"/>
            <a:ext cx="1600200" cy="1301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eaLnBrk="1" fontAlgn="auto" hangingPunct="1">
              <a:spcBef>
                <a:spcPts val="0"/>
              </a:spcBef>
              <a:spcAft>
                <a:spcPts val="0"/>
              </a:spcAft>
              <a:defRPr/>
            </a:pPr>
            <a:endParaRPr lang="es-CO" sz="1350">
              <a:solidFill>
                <a:prstClr val="white"/>
              </a:solidFill>
            </a:endParaRPr>
          </a:p>
        </p:txBody>
      </p:sp>
      <p:sp>
        <p:nvSpPr>
          <p:cNvPr id="9" name="Oval 8">
            <a:extLst>
              <a:ext uri="{FF2B5EF4-FFF2-40B4-BE49-F238E27FC236}">
                <a16:creationId xmlns:a16="http://schemas.microsoft.com/office/drawing/2014/main" id="{8E07E5E6-14DE-2670-BA43-58D784D0F534}"/>
              </a:ext>
            </a:extLst>
          </p:cNvPr>
          <p:cNvSpPr/>
          <p:nvPr/>
        </p:nvSpPr>
        <p:spPr>
          <a:xfrm>
            <a:off x="1798638" y="3767138"/>
            <a:ext cx="1600200" cy="1301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eaLnBrk="1" fontAlgn="auto" hangingPunct="1">
              <a:spcBef>
                <a:spcPts val="0"/>
              </a:spcBef>
              <a:spcAft>
                <a:spcPts val="0"/>
              </a:spcAft>
              <a:defRPr/>
            </a:pPr>
            <a:endParaRPr lang="es-CO" sz="1350">
              <a:solidFill>
                <a:prstClr val="white"/>
              </a:solidFill>
            </a:endParaRPr>
          </a:p>
        </p:txBody>
      </p:sp>
      <p:sp>
        <p:nvSpPr>
          <p:cNvPr id="10" name="Oval 9">
            <a:extLst>
              <a:ext uri="{FF2B5EF4-FFF2-40B4-BE49-F238E27FC236}">
                <a16:creationId xmlns:a16="http://schemas.microsoft.com/office/drawing/2014/main" id="{360EFBA9-74A0-EE9C-6E8B-4E0AD763917D}"/>
              </a:ext>
            </a:extLst>
          </p:cNvPr>
          <p:cNvSpPr/>
          <p:nvPr/>
        </p:nvSpPr>
        <p:spPr>
          <a:xfrm>
            <a:off x="1798638" y="4591050"/>
            <a:ext cx="1600200" cy="1301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eaLnBrk="1" fontAlgn="auto" hangingPunct="1">
              <a:spcBef>
                <a:spcPts val="0"/>
              </a:spcBef>
              <a:spcAft>
                <a:spcPts val="0"/>
              </a:spcAft>
              <a:defRPr/>
            </a:pPr>
            <a:endParaRPr lang="es-CO" sz="1350">
              <a:solidFill>
                <a:prstClr val="white"/>
              </a:solidFill>
            </a:endParaRPr>
          </a:p>
        </p:txBody>
      </p:sp>
      <p:sp>
        <p:nvSpPr>
          <p:cNvPr id="11" name="Oval 10">
            <a:extLst>
              <a:ext uri="{FF2B5EF4-FFF2-40B4-BE49-F238E27FC236}">
                <a16:creationId xmlns:a16="http://schemas.microsoft.com/office/drawing/2014/main" id="{738648F2-4FE3-B968-D20F-4E9181DF0856}"/>
              </a:ext>
            </a:extLst>
          </p:cNvPr>
          <p:cNvSpPr/>
          <p:nvPr/>
        </p:nvSpPr>
        <p:spPr>
          <a:xfrm>
            <a:off x="5094288" y="4171950"/>
            <a:ext cx="1577975" cy="1825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eaLnBrk="1" fontAlgn="auto" hangingPunct="1">
              <a:spcBef>
                <a:spcPts val="0"/>
              </a:spcBef>
              <a:spcAft>
                <a:spcPts val="0"/>
              </a:spcAft>
              <a:defRPr/>
            </a:pPr>
            <a:endParaRPr lang="es-CO" sz="1350">
              <a:solidFill>
                <a:prstClr val="white"/>
              </a:solidFill>
            </a:endParaRP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1">
            <a:extLst>
              <a:ext uri="{FF2B5EF4-FFF2-40B4-BE49-F238E27FC236}">
                <a16:creationId xmlns:a16="http://schemas.microsoft.com/office/drawing/2014/main" id="{8BC219BD-9C6A-FB99-7FD2-ACD1AF59E5E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6725" y="1335088"/>
            <a:ext cx="5751513" cy="423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1" name="Picture 3">
            <a:extLst>
              <a:ext uri="{FF2B5EF4-FFF2-40B4-BE49-F238E27FC236}">
                <a16:creationId xmlns:a16="http://schemas.microsoft.com/office/drawing/2014/main" id="{0574C141-B0E5-66CB-E621-1156869152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97325" y="2778125"/>
            <a:ext cx="4943475"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41FA14B3-3F79-49C6-6B9F-723312880FFF}"/>
              </a:ext>
            </a:extLst>
          </p:cNvPr>
          <p:cNvCxnSpPr/>
          <p:nvPr/>
        </p:nvCxnSpPr>
        <p:spPr>
          <a:xfrm>
            <a:off x="679450" y="1568450"/>
            <a:ext cx="4637088" cy="793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7478888-C4A1-E8C0-87EA-ED211917F5D6}"/>
              </a:ext>
            </a:extLst>
          </p:cNvPr>
          <p:cNvCxnSpPr/>
          <p:nvPr/>
        </p:nvCxnSpPr>
        <p:spPr>
          <a:xfrm>
            <a:off x="4149725" y="3011488"/>
            <a:ext cx="4637088" cy="793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1CA93116-8193-8936-F61D-41D942CF2DC5}"/>
              </a:ext>
            </a:extLst>
          </p:cNvPr>
          <p:cNvSpPr/>
          <p:nvPr/>
        </p:nvSpPr>
        <p:spPr>
          <a:xfrm>
            <a:off x="2027238" y="2314575"/>
            <a:ext cx="1600200" cy="1301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eaLnBrk="1" fontAlgn="auto" hangingPunct="1">
              <a:spcBef>
                <a:spcPts val="0"/>
              </a:spcBef>
              <a:spcAft>
                <a:spcPts val="0"/>
              </a:spcAft>
              <a:defRPr/>
            </a:pPr>
            <a:endParaRPr lang="es-CO" sz="1350">
              <a:solidFill>
                <a:prstClr val="white"/>
              </a:solidFill>
            </a:endParaRPr>
          </a:p>
        </p:txBody>
      </p:sp>
      <p:sp>
        <p:nvSpPr>
          <p:cNvPr id="8" name="Oval 7">
            <a:extLst>
              <a:ext uri="{FF2B5EF4-FFF2-40B4-BE49-F238E27FC236}">
                <a16:creationId xmlns:a16="http://schemas.microsoft.com/office/drawing/2014/main" id="{D5735BC5-091E-CA93-F940-C7B890942EBC}"/>
              </a:ext>
            </a:extLst>
          </p:cNvPr>
          <p:cNvSpPr/>
          <p:nvPr/>
        </p:nvSpPr>
        <p:spPr>
          <a:xfrm>
            <a:off x="2027238" y="2903538"/>
            <a:ext cx="1600200" cy="1301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eaLnBrk="1" fontAlgn="auto" hangingPunct="1">
              <a:spcBef>
                <a:spcPts val="0"/>
              </a:spcBef>
              <a:spcAft>
                <a:spcPts val="0"/>
              </a:spcAft>
              <a:defRPr/>
            </a:pPr>
            <a:endParaRPr lang="es-CO" sz="1350">
              <a:solidFill>
                <a:prstClr val="white"/>
              </a:solidFill>
            </a:endParaRPr>
          </a:p>
        </p:txBody>
      </p:sp>
      <p:sp>
        <p:nvSpPr>
          <p:cNvPr id="9" name="Oval 8">
            <a:extLst>
              <a:ext uri="{FF2B5EF4-FFF2-40B4-BE49-F238E27FC236}">
                <a16:creationId xmlns:a16="http://schemas.microsoft.com/office/drawing/2014/main" id="{CABA1435-50AF-14E8-3B8E-E301F0FC979A}"/>
              </a:ext>
            </a:extLst>
          </p:cNvPr>
          <p:cNvSpPr/>
          <p:nvPr/>
        </p:nvSpPr>
        <p:spPr>
          <a:xfrm>
            <a:off x="2027238" y="3521075"/>
            <a:ext cx="1600200" cy="1301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eaLnBrk="1" fontAlgn="auto" hangingPunct="1">
              <a:spcBef>
                <a:spcPts val="0"/>
              </a:spcBef>
              <a:spcAft>
                <a:spcPts val="0"/>
              </a:spcAft>
              <a:defRPr/>
            </a:pPr>
            <a:endParaRPr lang="es-CO" sz="1350">
              <a:solidFill>
                <a:prstClr val="white"/>
              </a:solidFill>
            </a:endParaRPr>
          </a:p>
        </p:txBody>
      </p:sp>
      <p:sp>
        <p:nvSpPr>
          <p:cNvPr id="10" name="Oval 9">
            <a:extLst>
              <a:ext uri="{FF2B5EF4-FFF2-40B4-BE49-F238E27FC236}">
                <a16:creationId xmlns:a16="http://schemas.microsoft.com/office/drawing/2014/main" id="{8A811B4B-3E59-5CFC-83F6-BCFF41E2E316}"/>
              </a:ext>
            </a:extLst>
          </p:cNvPr>
          <p:cNvSpPr/>
          <p:nvPr/>
        </p:nvSpPr>
        <p:spPr>
          <a:xfrm>
            <a:off x="1965325" y="4730750"/>
            <a:ext cx="1600200" cy="1301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eaLnBrk="1" fontAlgn="auto" hangingPunct="1">
              <a:spcBef>
                <a:spcPts val="0"/>
              </a:spcBef>
              <a:spcAft>
                <a:spcPts val="0"/>
              </a:spcAft>
              <a:defRPr/>
            </a:pPr>
            <a:endParaRPr lang="es-CO" sz="1350">
              <a:solidFill>
                <a:prstClr val="white"/>
              </a:solidFill>
            </a:endParaRPr>
          </a:p>
        </p:txBody>
      </p:sp>
      <p:sp>
        <p:nvSpPr>
          <p:cNvPr id="11" name="Oval 10">
            <a:extLst>
              <a:ext uri="{FF2B5EF4-FFF2-40B4-BE49-F238E27FC236}">
                <a16:creationId xmlns:a16="http://schemas.microsoft.com/office/drawing/2014/main" id="{D0B7D6E9-6DE1-AD75-EF3E-31DD78A5225C}"/>
              </a:ext>
            </a:extLst>
          </p:cNvPr>
          <p:cNvSpPr/>
          <p:nvPr/>
        </p:nvSpPr>
        <p:spPr>
          <a:xfrm>
            <a:off x="2003425" y="2112963"/>
            <a:ext cx="1600200" cy="1301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eaLnBrk="1" fontAlgn="auto" hangingPunct="1">
              <a:spcBef>
                <a:spcPts val="0"/>
              </a:spcBef>
              <a:spcAft>
                <a:spcPts val="0"/>
              </a:spcAft>
              <a:defRPr/>
            </a:pPr>
            <a:endParaRPr lang="es-CO" sz="1350">
              <a:solidFill>
                <a:prstClr val="white"/>
              </a:solidFill>
            </a:endParaRPr>
          </a:p>
        </p:txBody>
      </p:sp>
      <p:sp>
        <p:nvSpPr>
          <p:cNvPr id="12" name="Oval 11">
            <a:extLst>
              <a:ext uri="{FF2B5EF4-FFF2-40B4-BE49-F238E27FC236}">
                <a16:creationId xmlns:a16="http://schemas.microsoft.com/office/drawing/2014/main" id="{C88F34BD-780C-290B-0B92-A3B5FFC942AF}"/>
              </a:ext>
            </a:extLst>
          </p:cNvPr>
          <p:cNvSpPr/>
          <p:nvPr/>
        </p:nvSpPr>
        <p:spPr>
          <a:xfrm>
            <a:off x="2027238" y="5126038"/>
            <a:ext cx="1576387" cy="1603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eaLnBrk="1" fontAlgn="auto" hangingPunct="1">
              <a:spcBef>
                <a:spcPts val="0"/>
              </a:spcBef>
              <a:spcAft>
                <a:spcPts val="0"/>
              </a:spcAft>
              <a:defRPr/>
            </a:pPr>
            <a:endParaRPr lang="es-CO" sz="1350">
              <a:solidFill>
                <a:prstClr val="white"/>
              </a:solidFill>
            </a:endParaRPr>
          </a:p>
        </p:txBody>
      </p:sp>
      <p:sp>
        <p:nvSpPr>
          <p:cNvPr id="13" name="Oval 12">
            <a:extLst>
              <a:ext uri="{FF2B5EF4-FFF2-40B4-BE49-F238E27FC236}">
                <a16:creationId xmlns:a16="http://schemas.microsoft.com/office/drawing/2014/main" id="{4D295F38-E1AE-AF0E-B397-101171603374}"/>
              </a:ext>
            </a:extLst>
          </p:cNvPr>
          <p:cNvSpPr/>
          <p:nvPr/>
        </p:nvSpPr>
        <p:spPr>
          <a:xfrm>
            <a:off x="1976438" y="5332413"/>
            <a:ext cx="1600200" cy="1285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eaLnBrk="1" fontAlgn="auto" hangingPunct="1">
              <a:spcBef>
                <a:spcPts val="0"/>
              </a:spcBef>
              <a:spcAft>
                <a:spcPts val="0"/>
              </a:spcAft>
              <a:defRPr/>
            </a:pPr>
            <a:endParaRPr lang="es-CO" sz="1350">
              <a:solidFill>
                <a:prstClr val="white"/>
              </a:solidFill>
            </a:endParaRPr>
          </a:p>
        </p:txBody>
      </p:sp>
      <p:sp>
        <p:nvSpPr>
          <p:cNvPr id="14" name="Oval 13">
            <a:extLst>
              <a:ext uri="{FF2B5EF4-FFF2-40B4-BE49-F238E27FC236}">
                <a16:creationId xmlns:a16="http://schemas.microsoft.com/office/drawing/2014/main" id="{99D36A80-1693-4171-6926-3F69A6635760}"/>
              </a:ext>
            </a:extLst>
          </p:cNvPr>
          <p:cNvSpPr/>
          <p:nvPr/>
        </p:nvSpPr>
        <p:spPr>
          <a:xfrm>
            <a:off x="5043488" y="4333875"/>
            <a:ext cx="1600200" cy="1285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eaLnBrk="1" fontAlgn="auto" hangingPunct="1">
              <a:spcBef>
                <a:spcPts val="0"/>
              </a:spcBef>
              <a:spcAft>
                <a:spcPts val="0"/>
              </a:spcAft>
              <a:defRPr/>
            </a:pPr>
            <a:endParaRPr lang="es-CO" sz="1350">
              <a:solidFill>
                <a:prstClr val="white"/>
              </a:solidFill>
            </a:endParaRPr>
          </a:p>
        </p:txBody>
      </p:sp>
      <p:sp>
        <p:nvSpPr>
          <p:cNvPr id="15" name="Oval 14">
            <a:extLst>
              <a:ext uri="{FF2B5EF4-FFF2-40B4-BE49-F238E27FC236}">
                <a16:creationId xmlns:a16="http://schemas.microsoft.com/office/drawing/2014/main" id="{4F8698FF-B57F-E0CA-57F3-A415C6260BB8}"/>
              </a:ext>
            </a:extLst>
          </p:cNvPr>
          <p:cNvSpPr/>
          <p:nvPr/>
        </p:nvSpPr>
        <p:spPr>
          <a:xfrm>
            <a:off x="5043488" y="3757613"/>
            <a:ext cx="1600200" cy="1301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eaLnBrk="1" fontAlgn="auto" hangingPunct="1">
              <a:spcBef>
                <a:spcPts val="0"/>
              </a:spcBef>
              <a:spcAft>
                <a:spcPts val="0"/>
              </a:spcAft>
              <a:defRPr/>
            </a:pPr>
            <a:endParaRPr lang="es-CO" sz="1350">
              <a:solidFill>
                <a:prstClr val="white"/>
              </a:solidFill>
            </a:endParaRP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1">
            <a:extLst>
              <a:ext uri="{FF2B5EF4-FFF2-40B4-BE49-F238E27FC236}">
                <a16:creationId xmlns:a16="http://schemas.microsoft.com/office/drawing/2014/main" id="{6C424606-ECC2-3BCA-8982-4BD59B94961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6575" y="1289050"/>
            <a:ext cx="5500688"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5" name="Picture 3">
            <a:extLst>
              <a:ext uri="{FF2B5EF4-FFF2-40B4-BE49-F238E27FC236}">
                <a16:creationId xmlns:a16="http://schemas.microsoft.com/office/drawing/2014/main" id="{5E2A98B7-16E0-BA07-CA1D-31D920A4886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59263" y="2732088"/>
            <a:ext cx="4665662"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97D6FDC0-88A6-4A87-6EC3-25A180A72997}"/>
              </a:ext>
            </a:extLst>
          </p:cNvPr>
          <p:cNvCxnSpPr/>
          <p:nvPr/>
        </p:nvCxnSpPr>
        <p:spPr>
          <a:xfrm>
            <a:off x="4259263" y="2952750"/>
            <a:ext cx="4637087" cy="793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68C2C5F-B514-CF45-70DC-09DA4AB97736}"/>
              </a:ext>
            </a:extLst>
          </p:cNvPr>
          <p:cNvCxnSpPr/>
          <p:nvPr/>
        </p:nvCxnSpPr>
        <p:spPr>
          <a:xfrm>
            <a:off x="904875" y="1520825"/>
            <a:ext cx="4637088" cy="95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4BCAE2EB-4B11-C4F8-A4A3-9D2F2B525C5A}"/>
              </a:ext>
            </a:extLst>
          </p:cNvPr>
          <p:cNvSpPr/>
          <p:nvPr/>
        </p:nvSpPr>
        <p:spPr>
          <a:xfrm>
            <a:off x="2032000" y="2887663"/>
            <a:ext cx="1600200" cy="1285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eaLnBrk="1" fontAlgn="auto" hangingPunct="1">
              <a:spcBef>
                <a:spcPts val="0"/>
              </a:spcBef>
              <a:spcAft>
                <a:spcPts val="0"/>
              </a:spcAft>
              <a:defRPr/>
            </a:pPr>
            <a:endParaRPr lang="es-CO" sz="1350">
              <a:solidFill>
                <a:prstClr val="white"/>
              </a:solidFill>
            </a:endParaRPr>
          </a:p>
        </p:txBody>
      </p:sp>
      <p:sp>
        <p:nvSpPr>
          <p:cNvPr id="8" name="Oval 7">
            <a:extLst>
              <a:ext uri="{FF2B5EF4-FFF2-40B4-BE49-F238E27FC236}">
                <a16:creationId xmlns:a16="http://schemas.microsoft.com/office/drawing/2014/main" id="{F20C9D4D-3743-72A4-7486-A896E2631A19}"/>
              </a:ext>
            </a:extLst>
          </p:cNvPr>
          <p:cNvSpPr/>
          <p:nvPr/>
        </p:nvSpPr>
        <p:spPr>
          <a:xfrm>
            <a:off x="2119313" y="3890963"/>
            <a:ext cx="1600200" cy="1301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eaLnBrk="1" fontAlgn="auto" hangingPunct="1">
              <a:spcBef>
                <a:spcPts val="0"/>
              </a:spcBef>
              <a:spcAft>
                <a:spcPts val="0"/>
              </a:spcAft>
              <a:defRPr/>
            </a:pPr>
            <a:endParaRPr lang="es-CO" sz="1350">
              <a:solidFill>
                <a:prstClr val="white"/>
              </a:solidFill>
            </a:endParaRPr>
          </a:p>
        </p:txBody>
      </p:sp>
      <p:sp>
        <p:nvSpPr>
          <p:cNvPr id="9" name="Oval 8">
            <a:extLst>
              <a:ext uri="{FF2B5EF4-FFF2-40B4-BE49-F238E27FC236}">
                <a16:creationId xmlns:a16="http://schemas.microsoft.com/office/drawing/2014/main" id="{F7937E69-0A75-98FF-1A4D-882E5A085F75}"/>
              </a:ext>
            </a:extLst>
          </p:cNvPr>
          <p:cNvSpPr/>
          <p:nvPr/>
        </p:nvSpPr>
        <p:spPr>
          <a:xfrm>
            <a:off x="2119313" y="4687888"/>
            <a:ext cx="1600200" cy="142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eaLnBrk="1" fontAlgn="auto" hangingPunct="1">
              <a:spcBef>
                <a:spcPts val="0"/>
              </a:spcBef>
              <a:spcAft>
                <a:spcPts val="0"/>
              </a:spcAft>
              <a:defRPr/>
            </a:pPr>
            <a:endParaRPr lang="es-CO" sz="1350">
              <a:solidFill>
                <a:prstClr val="white"/>
              </a:solidFill>
            </a:endParaRPr>
          </a:p>
        </p:txBody>
      </p:sp>
      <p:sp>
        <p:nvSpPr>
          <p:cNvPr id="10" name="Oval 9">
            <a:extLst>
              <a:ext uri="{FF2B5EF4-FFF2-40B4-BE49-F238E27FC236}">
                <a16:creationId xmlns:a16="http://schemas.microsoft.com/office/drawing/2014/main" id="{FAA9EDF8-D5B5-524B-D27B-235C3EA6B46D}"/>
              </a:ext>
            </a:extLst>
          </p:cNvPr>
          <p:cNvSpPr/>
          <p:nvPr/>
        </p:nvSpPr>
        <p:spPr>
          <a:xfrm>
            <a:off x="2119313" y="5268913"/>
            <a:ext cx="1600200" cy="1730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eaLnBrk="1" fontAlgn="auto" hangingPunct="1">
              <a:spcBef>
                <a:spcPts val="0"/>
              </a:spcBef>
              <a:spcAft>
                <a:spcPts val="0"/>
              </a:spcAft>
              <a:defRPr/>
            </a:pPr>
            <a:endParaRPr lang="es-CO" sz="1350">
              <a:solidFill>
                <a:prstClr val="white"/>
              </a:solidFill>
            </a:endParaRPr>
          </a:p>
        </p:txBody>
      </p:sp>
      <p:sp>
        <p:nvSpPr>
          <p:cNvPr id="11" name="Oval 10">
            <a:extLst>
              <a:ext uri="{FF2B5EF4-FFF2-40B4-BE49-F238E27FC236}">
                <a16:creationId xmlns:a16="http://schemas.microsoft.com/office/drawing/2014/main" id="{4D68A2DB-87AD-14BF-FC12-79389A6BD844}"/>
              </a:ext>
            </a:extLst>
          </p:cNvPr>
          <p:cNvSpPr/>
          <p:nvPr/>
        </p:nvSpPr>
        <p:spPr>
          <a:xfrm>
            <a:off x="5368925" y="4305300"/>
            <a:ext cx="1587500" cy="1635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eaLnBrk="1" fontAlgn="auto" hangingPunct="1">
              <a:spcBef>
                <a:spcPts val="0"/>
              </a:spcBef>
              <a:spcAft>
                <a:spcPts val="0"/>
              </a:spcAft>
              <a:defRPr/>
            </a:pPr>
            <a:endParaRPr lang="es-CO" sz="1350">
              <a:solidFill>
                <a:prstClr val="white"/>
              </a:solidFill>
            </a:endParaRP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2C1F4B96-1FC2-0081-47CD-9BCD8C39B1FE}"/>
              </a:ext>
            </a:extLst>
          </p:cNvPr>
          <p:cNvSpPr>
            <a:spLocks noGrp="1"/>
          </p:cNvSpPr>
          <p:nvPr>
            <p:ph type="title"/>
          </p:nvPr>
        </p:nvSpPr>
        <p:spPr/>
        <p:txBody>
          <a:bodyPr/>
          <a:lstStyle/>
          <a:p>
            <a:pPr eaLnBrk="1" fontAlgn="auto" hangingPunct="1">
              <a:buClr>
                <a:schemeClr val="accent1">
                  <a:lumMod val="75000"/>
                </a:schemeClr>
              </a:buClr>
              <a:defRPr/>
            </a:pPr>
            <a:r>
              <a:rPr lang="en-US" dirty="0"/>
              <a:t>Developmental history </a:t>
            </a:r>
            <a:r>
              <a:rPr lang="en-US" dirty="0">
                <a:sym typeface="Wingdings" panose="05000000000000000000" pitchFamily="2" charset="2"/>
              </a:rPr>
              <a:t></a:t>
            </a:r>
            <a:r>
              <a:rPr lang="en-US" dirty="0"/>
              <a:t> differences in adulthood</a:t>
            </a:r>
          </a:p>
        </p:txBody>
      </p:sp>
      <p:sp>
        <p:nvSpPr>
          <p:cNvPr id="3" name="Content Placeholder 2">
            <a:extLst>
              <a:ext uri="{FF2B5EF4-FFF2-40B4-BE49-F238E27FC236}">
                <a16:creationId xmlns:a16="http://schemas.microsoft.com/office/drawing/2014/main" id="{029731EC-6B43-D220-0544-26AA94B5410A}"/>
              </a:ext>
            </a:extLst>
          </p:cNvPr>
          <p:cNvSpPr>
            <a:spLocks noGrp="1"/>
          </p:cNvSpPr>
          <p:nvPr>
            <p:ph idx="1"/>
          </p:nvPr>
        </p:nvSpPr>
        <p:spPr/>
        <p:txBody>
          <a:bodyPr rtlCol="0">
            <a:normAutofit fontScale="92500"/>
          </a:bodyPr>
          <a:lstStyle/>
          <a:p>
            <a:pPr eaLnBrk="1" fontAlgn="auto" hangingPunct="1">
              <a:buClr>
                <a:schemeClr val="accent1">
                  <a:lumMod val="75000"/>
                </a:schemeClr>
              </a:buClr>
              <a:buFont typeface="Arial"/>
              <a:buChar char="•"/>
              <a:defRPr/>
            </a:pPr>
            <a:r>
              <a:rPr lang="en-US" dirty="0"/>
              <a:t>Adult attachment differences attributable to:</a:t>
            </a:r>
          </a:p>
          <a:p>
            <a:pPr lvl="1" eaLnBrk="1" fontAlgn="auto" hangingPunct="1">
              <a:buClr>
                <a:schemeClr val="accent1">
                  <a:lumMod val="75000"/>
                </a:schemeClr>
              </a:buClr>
              <a:buFont typeface="Arial"/>
              <a:buChar char="•"/>
              <a:defRPr/>
            </a:pPr>
            <a:r>
              <a:rPr lang="en-US" dirty="0"/>
              <a:t>Variations in quality of caregiving </a:t>
            </a:r>
          </a:p>
          <a:p>
            <a:pPr lvl="1" eaLnBrk="1" fontAlgn="auto" hangingPunct="1">
              <a:buClr>
                <a:schemeClr val="accent1">
                  <a:lumMod val="75000"/>
                </a:schemeClr>
              </a:buClr>
              <a:buFont typeface="Arial"/>
              <a:buChar char="•"/>
              <a:defRPr/>
            </a:pPr>
            <a:r>
              <a:rPr lang="en-US" dirty="0"/>
              <a:t>Emerging social competence</a:t>
            </a:r>
          </a:p>
          <a:p>
            <a:pPr lvl="1" eaLnBrk="1" fontAlgn="auto" hangingPunct="1">
              <a:buClr>
                <a:schemeClr val="accent1">
                  <a:lumMod val="75000"/>
                </a:schemeClr>
              </a:buClr>
              <a:buFont typeface="Arial"/>
              <a:buChar char="•"/>
              <a:defRPr/>
            </a:pPr>
            <a:r>
              <a:rPr lang="en-US" dirty="0"/>
              <a:t>Quality of best friendship</a:t>
            </a:r>
          </a:p>
          <a:p>
            <a:pPr lvl="2" eaLnBrk="1" fontAlgn="auto" hangingPunct="1">
              <a:buClr>
                <a:schemeClr val="accent1">
                  <a:lumMod val="75000"/>
                </a:schemeClr>
              </a:buClr>
              <a:buFont typeface="Arial"/>
              <a:buChar char="•"/>
              <a:defRPr/>
            </a:pPr>
            <a:r>
              <a:rPr lang="en-US" dirty="0"/>
              <a:t>Serotonin Receptor gene (HTR2A rs6313- with 2 C alleles) </a:t>
            </a:r>
            <a:r>
              <a:rPr lang="en-US" dirty="0">
                <a:sym typeface="Wingdings" panose="05000000000000000000" pitchFamily="2" charset="2"/>
              </a:rPr>
              <a:t> higher attachment—replicated??</a:t>
            </a:r>
            <a:endParaRPr lang="en-US" dirty="0"/>
          </a:p>
          <a:p>
            <a:pPr eaLnBrk="1" fontAlgn="auto" hangingPunct="1">
              <a:buClr>
                <a:schemeClr val="accent1">
                  <a:lumMod val="75000"/>
                </a:schemeClr>
              </a:buClr>
              <a:buFont typeface="Arial"/>
              <a:buChar char="•"/>
              <a:defRPr/>
            </a:pPr>
            <a:r>
              <a:rPr lang="en-US" dirty="0"/>
              <a:t>Adult attachment differences NOT attributable to:</a:t>
            </a:r>
          </a:p>
          <a:p>
            <a:pPr lvl="1" eaLnBrk="1" fontAlgn="auto" hangingPunct="1">
              <a:buClr>
                <a:schemeClr val="accent1">
                  <a:lumMod val="75000"/>
                </a:schemeClr>
              </a:buClr>
              <a:buFont typeface="Arial"/>
              <a:buChar char="•"/>
              <a:defRPr/>
            </a:pPr>
            <a:r>
              <a:rPr lang="en-US" dirty="0"/>
              <a:t>Temperament </a:t>
            </a:r>
          </a:p>
          <a:p>
            <a:pPr lvl="1" eaLnBrk="1" fontAlgn="auto" hangingPunct="1">
              <a:buClr>
                <a:schemeClr val="accent1">
                  <a:lumMod val="75000"/>
                </a:schemeClr>
              </a:buClr>
              <a:buFont typeface="Arial"/>
              <a:buChar char="•"/>
              <a:defRPr/>
            </a:pPr>
            <a:r>
              <a:rPr lang="en-US" dirty="0"/>
              <a:t>Most genetic polymorphisms </a:t>
            </a:r>
          </a:p>
          <a:p>
            <a:pPr eaLnBrk="1" fontAlgn="auto" hangingPunct="1">
              <a:buClr>
                <a:schemeClr val="accent1">
                  <a:lumMod val="75000"/>
                </a:schemeClr>
              </a:buClr>
              <a:buFont typeface="Arial"/>
              <a:buChar char="•"/>
              <a:defRPr/>
            </a:pPr>
            <a:endParaRPr lang="en-US" dirty="0"/>
          </a:p>
        </p:txBody>
      </p:sp>
    </p:spTree>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62" name="Footer Placeholder 4">
            <a:extLst>
              <a:ext uri="{FF2B5EF4-FFF2-40B4-BE49-F238E27FC236}">
                <a16:creationId xmlns:a16="http://schemas.microsoft.com/office/drawing/2014/main" id="{67F54210-A988-D9EF-BD1E-888285755035}"/>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solidFill>
                  <a:srgbClr val="898989"/>
                </a:solidFill>
                <a:latin typeface="Times New Roman" panose="02020603050405020304" pitchFamily="18" charset="0"/>
              </a:rPr>
              <a:t>Fernandez</a:t>
            </a:r>
          </a:p>
        </p:txBody>
      </p:sp>
      <p:sp>
        <p:nvSpPr>
          <p:cNvPr id="92163" name="Rectangle 2">
            <a:extLst>
              <a:ext uri="{FF2B5EF4-FFF2-40B4-BE49-F238E27FC236}">
                <a16:creationId xmlns:a16="http://schemas.microsoft.com/office/drawing/2014/main" id="{5835A799-506A-1E65-BC73-2BC57C8A5EEC}"/>
              </a:ext>
            </a:extLst>
          </p:cNvPr>
          <p:cNvSpPr>
            <a:spLocks noGrp="1"/>
          </p:cNvSpPr>
          <p:nvPr>
            <p:ph type="title"/>
          </p:nvPr>
        </p:nvSpPr>
        <p:spPr/>
        <p:txBody>
          <a:bodyPr/>
          <a:lstStyle/>
          <a:p>
            <a:pPr eaLnBrk="1" hangingPunct="1"/>
            <a:r>
              <a:rPr lang="en-US" altLang="en-US" sz="2600" b="1"/>
              <a:t>Gender and Group Process: A Developmental Perspective</a:t>
            </a:r>
            <a:br>
              <a:rPr lang="en-US" altLang="en-US" sz="2600" b="1"/>
            </a:br>
            <a:r>
              <a:rPr lang="en-US" altLang="en-US" sz="1800"/>
              <a:t>Eleanor E. Maccoby</a:t>
            </a:r>
            <a:endParaRPr lang="en-US" altLang="en-US"/>
          </a:p>
        </p:txBody>
      </p:sp>
      <p:sp>
        <p:nvSpPr>
          <p:cNvPr id="92164" name="Rectangle 3">
            <a:extLst>
              <a:ext uri="{FF2B5EF4-FFF2-40B4-BE49-F238E27FC236}">
                <a16:creationId xmlns:a16="http://schemas.microsoft.com/office/drawing/2014/main" id="{695A8F2D-8421-145D-F9C7-CC29F33BD531}"/>
              </a:ext>
            </a:extLst>
          </p:cNvPr>
          <p:cNvSpPr>
            <a:spLocks noGrp="1"/>
          </p:cNvSpPr>
          <p:nvPr>
            <p:ph type="body" idx="1"/>
          </p:nvPr>
        </p:nvSpPr>
        <p:spPr/>
        <p:txBody>
          <a:bodyPr/>
          <a:lstStyle/>
          <a:p>
            <a:pPr eaLnBrk="1" hangingPunct="1">
              <a:lnSpc>
                <a:spcPct val="90000"/>
              </a:lnSpc>
              <a:buFontTx/>
              <a:buNone/>
            </a:pPr>
            <a:endParaRPr lang="en-US" altLang="en-US" sz="2800"/>
          </a:p>
          <a:p>
            <a:pPr eaLnBrk="1" hangingPunct="1">
              <a:lnSpc>
                <a:spcPct val="90000"/>
              </a:lnSpc>
            </a:pPr>
            <a:r>
              <a:rPr lang="en-US" altLang="en-US" sz="2800"/>
              <a:t>Gender identity</a:t>
            </a:r>
          </a:p>
          <a:p>
            <a:pPr eaLnBrk="1" hangingPunct="1">
              <a:lnSpc>
                <a:spcPct val="90000"/>
              </a:lnSpc>
            </a:pPr>
            <a:r>
              <a:rPr lang="en-US" altLang="en-US" sz="2800"/>
              <a:t>Sex typing</a:t>
            </a:r>
          </a:p>
          <a:p>
            <a:pPr eaLnBrk="1" hangingPunct="1">
              <a:lnSpc>
                <a:spcPct val="90000"/>
              </a:lnSpc>
            </a:pPr>
            <a:r>
              <a:rPr lang="en-US" altLang="en-US" sz="2800"/>
              <a:t>Same-sex social groups</a:t>
            </a:r>
          </a:p>
          <a:p>
            <a:pPr eaLnBrk="1" hangingPunct="1">
              <a:lnSpc>
                <a:spcPct val="90000"/>
              </a:lnSpc>
            </a:pPr>
            <a:endParaRPr lang="en-US" altLang="en-US" sz="2800"/>
          </a:p>
          <a:p>
            <a:pPr eaLnBrk="1" hangingPunct="1">
              <a:lnSpc>
                <a:spcPct val="90000"/>
              </a:lnSpc>
            </a:pPr>
            <a:r>
              <a:rPr lang="en-US" altLang="en-US" sz="2800"/>
              <a:t>Gender implication in the formation, interaction processes, and socialization functions </a:t>
            </a:r>
          </a:p>
          <a:p>
            <a:pPr lvl="1" eaLnBrk="1" hangingPunct="1">
              <a:lnSpc>
                <a:spcPct val="90000"/>
              </a:lnSpc>
            </a:pPr>
            <a:r>
              <a:rPr lang="en-US" altLang="en-US" sz="2400"/>
              <a:t>Dyads vs. individual child</a:t>
            </a:r>
          </a:p>
          <a:p>
            <a:pPr lvl="1" eaLnBrk="1" hangingPunct="1">
              <a:lnSpc>
                <a:spcPct val="90000"/>
              </a:lnSpc>
            </a:pPr>
            <a:endParaRPr lang="en-US" altLang="en-US" sz="2400"/>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4210" name="Footer Placeholder 4">
            <a:extLst>
              <a:ext uri="{FF2B5EF4-FFF2-40B4-BE49-F238E27FC236}">
                <a16:creationId xmlns:a16="http://schemas.microsoft.com/office/drawing/2014/main" id="{FDCF9B9B-B997-19F1-1678-E3A376FB83EC}"/>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solidFill>
                  <a:srgbClr val="898989"/>
                </a:solidFill>
                <a:latin typeface="Times New Roman" panose="02020603050405020304" pitchFamily="18" charset="0"/>
              </a:rPr>
              <a:t>Fernandez</a:t>
            </a:r>
          </a:p>
        </p:txBody>
      </p:sp>
      <p:sp>
        <p:nvSpPr>
          <p:cNvPr id="94211" name="Rectangle 3">
            <a:extLst>
              <a:ext uri="{FF2B5EF4-FFF2-40B4-BE49-F238E27FC236}">
                <a16:creationId xmlns:a16="http://schemas.microsoft.com/office/drawing/2014/main" id="{7A98E22F-A142-8570-C3DE-553BCBD76DA3}"/>
              </a:ext>
            </a:extLst>
          </p:cNvPr>
          <p:cNvSpPr>
            <a:spLocks noGrp="1"/>
          </p:cNvSpPr>
          <p:nvPr>
            <p:ph type="body" idx="1"/>
          </p:nvPr>
        </p:nvSpPr>
        <p:spPr>
          <a:xfrm>
            <a:off x="685800" y="381000"/>
            <a:ext cx="7772400" cy="5715000"/>
          </a:xfrm>
        </p:spPr>
        <p:txBody>
          <a:bodyPr/>
          <a:lstStyle/>
          <a:p>
            <a:pPr eaLnBrk="1" hangingPunct="1">
              <a:buFontTx/>
              <a:buNone/>
            </a:pPr>
            <a:endParaRPr lang="en-US" altLang="en-US"/>
          </a:p>
          <a:p>
            <a:pPr eaLnBrk="1" hangingPunct="1"/>
            <a:endParaRPr lang="en-US" altLang="en-US" sz="2800"/>
          </a:p>
          <a:p>
            <a:pPr eaLnBrk="1" hangingPunct="1"/>
            <a:r>
              <a:rPr lang="en-US" altLang="en-US" sz="2800"/>
              <a:t>Gender composition of children’s groups</a:t>
            </a:r>
          </a:p>
          <a:p>
            <a:pPr eaLnBrk="1" hangingPunct="1"/>
            <a:r>
              <a:rPr lang="en-US" altLang="en-US" sz="2800"/>
              <a:t>Group size</a:t>
            </a:r>
          </a:p>
          <a:p>
            <a:pPr eaLnBrk="1" hangingPunct="1"/>
            <a:r>
              <a:rPr lang="en-US" altLang="en-US" sz="2800"/>
              <a:t>Interactions in same-sex groups</a:t>
            </a:r>
          </a:p>
          <a:p>
            <a:pPr eaLnBrk="1" hangingPunct="1"/>
            <a:r>
              <a:rPr lang="en-US" altLang="en-US" sz="2800"/>
              <a:t>Formation of distinctive subcultures</a:t>
            </a:r>
          </a:p>
          <a:p>
            <a:pPr eaLnBrk="1" hangingPunct="1"/>
            <a:r>
              <a:rPr lang="en-US" altLang="en-US" sz="2800"/>
              <a:t>Socialization within same-sex groups</a:t>
            </a:r>
          </a:p>
          <a:p>
            <a:pPr eaLnBrk="1" hangingPunct="1">
              <a:buFontTx/>
              <a:buNone/>
            </a:pPr>
            <a:endParaRPr lang="en-US" altLang="en-US" sz="2800"/>
          </a:p>
          <a:p>
            <a:pPr eaLnBrk="1" hangingPunct="1">
              <a:buFontTx/>
              <a:buNone/>
            </a:pPr>
            <a:endParaRPr lang="en-US" altLang="en-US" sz="2800"/>
          </a:p>
          <a:p>
            <a:pPr eaLnBrk="1" hangingPunct="1"/>
            <a:r>
              <a:rPr lang="en-US" altLang="en-US" sz="2800"/>
              <a:t>Future Research</a:t>
            </a:r>
          </a:p>
          <a:p>
            <a:pPr lvl="1" eaLnBrk="1" hangingPunct="1">
              <a:lnSpc>
                <a:spcPct val="90000"/>
              </a:lnSpc>
            </a:pPr>
            <a:endParaRPr lang="en-US" altLang="en-US"/>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a:extLst>
              <a:ext uri="{FF2B5EF4-FFF2-40B4-BE49-F238E27FC236}">
                <a16:creationId xmlns:a16="http://schemas.microsoft.com/office/drawing/2014/main" id="{36C492EE-D882-F922-DD28-07779A8997A7}"/>
              </a:ext>
            </a:extLst>
          </p:cNvPr>
          <p:cNvSpPr>
            <a:spLocks noGrp="1"/>
          </p:cNvSpPr>
          <p:nvPr>
            <p:ph type="title"/>
          </p:nvPr>
        </p:nvSpPr>
        <p:spPr/>
        <p:txBody>
          <a:bodyPr/>
          <a:lstStyle/>
          <a:p>
            <a:r>
              <a:rPr lang="en-US" altLang="en-US"/>
              <a:t>Adolescents' social relationships…</a:t>
            </a:r>
          </a:p>
        </p:txBody>
      </p:sp>
      <p:sp>
        <p:nvSpPr>
          <p:cNvPr id="96259" name="Content Placeholder 2">
            <a:extLst>
              <a:ext uri="{FF2B5EF4-FFF2-40B4-BE49-F238E27FC236}">
                <a16:creationId xmlns:a16="http://schemas.microsoft.com/office/drawing/2014/main" id="{4682099F-3C8D-B8B0-2A84-2247E8EB8088}"/>
              </a:ext>
            </a:extLst>
          </p:cNvPr>
          <p:cNvSpPr>
            <a:spLocks noGrp="1"/>
          </p:cNvSpPr>
          <p:nvPr>
            <p:ph idx="1"/>
          </p:nvPr>
        </p:nvSpPr>
        <p:spPr/>
        <p:txBody>
          <a:bodyPr/>
          <a:lstStyle/>
          <a:p>
            <a:r>
              <a:rPr lang="en-US" altLang="en-US"/>
              <a:t>Can support or interfere with the development of successful romantic relationships.</a:t>
            </a:r>
          </a:p>
          <a:p>
            <a:pPr lvl="1">
              <a:buFont typeface="Arial" panose="020B0604020202020204" pitchFamily="34" charset="0"/>
              <a:buChar char="•"/>
            </a:pPr>
            <a:r>
              <a:rPr lang="en-US" altLang="en-US"/>
              <a:t>Adolescents with fewer other-sex friends, less positive &amp; more negative interactions with best friends </a:t>
            </a:r>
            <a:r>
              <a:rPr lang="en-US" altLang="en-US">
                <a:sym typeface="Wingdings" panose="05000000000000000000" pitchFamily="2" charset="2"/>
              </a:rPr>
              <a:t> </a:t>
            </a:r>
            <a:r>
              <a:rPr lang="en-US" altLang="en-US"/>
              <a:t>high levels of dating anxiety. </a:t>
            </a:r>
          </a:p>
          <a:p>
            <a:pPr lvl="1">
              <a:buFont typeface="Arial" panose="020B0604020202020204" pitchFamily="34" charset="0"/>
              <a:buChar char="•"/>
            </a:pPr>
            <a:r>
              <a:rPr lang="en-US" altLang="en-US"/>
              <a:t>Never having a romantic relationship, no current romantic partner, and less positive &amp; more negative interactions with their romantic partners </a:t>
            </a:r>
            <a:r>
              <a:rPr lang="en-US" altLang="en-US">
                <a:sym typeface="Wingdings" panose="05000000000000000000" pitchFamily="2" charset="2"/>
              </a:rPr>
              <a:t> </a:t>
            </a:r>
            <a:r>
              <a:rPr lang="en-US" altLang="en-US"/>
              <a:t>higher levels of dating anxiety. </a:t>
            </a:r>
          </a:p>
        </p:txBody>
      </p:sp>
      <p:sp>
        <p:nvSpPr>
          <p:cNvPr id="96260" name="Footer Placeholder 3">
            <a:extLst>
              <a:ext uri="{FF2B5EF4-FFF2-40B4-BE49-F238E27FC236}">
                <a16:creationId xmlns:a16="http://schemas.microsoft.com/office/drawing/2014/main" id="{07E649FB-557D-F6A3-CF86-D3EC61E93168}"/>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solidFill>
                  <a:srgbClr val="898989"/>
                </a:solidFill>
                <a:latin typeface="Times New Roman" panose="02020603050405020304" pitchFamily="18" charset="0"/>
              </a:rPr>
              <a:t>Messinger</a:t>
            </a:r>
          </a:p>
        </p:txBody>
      </p:sp>
      <p:sp>
        <p:nvSpPr>
          <p:cNvPr id="2" name="Rectangle 1">
            <a:extLst>
              <a:ext uri="{FF2B5EF4-FFF2-40B4-BE49-F238E27FC236}">
                <a16:creationId xmlns:a16="http://schemas.microsoft.com/office/drawing/2014/main" id="{F281371D-6A89-8C6B-39AA-5317D51EED90}"/>
              </a:ext>
            </a:extLst>
          </p:cNvPr>
          <p:cNvSpPr/>
          <p:nvPr/>
        </p:nvSpPr>
        <p:spPr>
          <a:xfrm>
            <a:off x="6629400" y="5880100"/>
            <a:ext cx="2286000" cy="900113"/>
          </a:xfrm>
          <a:prstGeom prst="rect">
            <a:avLst/>
          </a:prstGeom>
        </p:spPr>
        <p:txBody>
          <a:bodyPr>
            <a:spAutoFit/>
          </a:bodyPr>
          <a:lstStyle/>
          <a:p>
            <a:pPr marL="342900" indent="-342900">
              <a:spcBef>
                <a:spcPct val="20000"/>
              </a:spcBef>
              <a:buFont typeface="Arial" charset="0"/>
              <a:buChar char="•"/>
              <a:defRPr/>
            </a:pPr>
            <a:r>
              <a:rPr lang="en-US" sz="1050" dirty="0">
                <a:solidFill>
                  <a:prstClr val="black"/>
                </a:solidFill>
                <a:latin typeface="Calibri"/>
                <a:hlinkClick r:id="rId3" action="ppaction://hlinkfile"/>
              </a:rPr>
              <a:t>La </a:t>
            </a:r>
            <a:r>
              <a:rPr lang="en-US" sz="1050" dirty="0" err="1">
                <a:solidFill>
                  <a:prstClr val="black"/>
                </a:solidFill>
                <a:latin typeface="Calibri"/>
                <a:hlinkClick r:id="rId3" action="ppaction://hlinkfile"/>
              </a:rPr>
              <a:t>Greca</a:t>
            </a:r>
            <a:r>
              <a:rPr lang="en-US" sz="1050" dirty="0">
                <a:solidFill>
                  <a:prstClr val="black"/>
                </a:solidFill>
                <a:latin typeface="Calibri"/>
                <a:hlinkClick r:id="rId3" action="ppaction://hlinkfile"/>
              </a:rPr>
              <a:t>, Annette M .</a:t>
            </a:r>
            <a:r>
              <a:rPr lang="en-US" sz="1050" dirty="0">
                <a:solidFill>
                  <a:prstClr val="black"/>
                </a:solidFill>
                <a:latin typeface="Calibri"/>
              </a:rPr>
              <a:t>; </a:t>
            </a:r>
            <a:r>
              <a:rPr lang="en-US" sz="1050" dirty="0">
                <a:solidFill>
                  <a:prstClr val="black"/>
                </a:solidFill>
                <a:latin typeface="Calibri"/>
                <a:hlinkClick r:id="rId4" action="ppaction://hlinkfile"/>
              </a:rPr>
              <a:t>Mackey, Eleanor Race</a:t>
            </a:r>
            <a:r>
              <a:rPr lang="en-US" sz="1050" dirty="0">
                <a:solidFill>
                  <a:prstClr val="black"/>
                </a:solidFill>
                <a:latin typeface="Calibri"/>
              </a:rPr>
              <a:t> Journal of Clinical Child and Adolescent Psychology. </a:t>
            </a:r>
            <a:r>
              <a:rPr lang="en-US" sz="1050" dirty="0" err="1">
                <a:solidFill>
                  <a:prstClr val="black"/>
                </a:solidFill>
                <a:latin typeface="Calibri"/>
              </a:rPr>
              <a:t>Vol</a:t>
            </a:r>
            <a:r>
              <a:rPr lang="en-US" sz="1050" dirty="0">
                <a:solidFill>
                  <a:prstClr val="black"/>
                </a:solidFill>
                <a:latin typeface="Calibri"/>
              </a:rPr>
              <a:t> 36(4),2007, 522-533.</a:t>
            </a:r>
          </a:p>
        </p:txBody>
      </p:sp>
    </p:spTree>
    <p:extLst>
      <p:ext uri="{BB962C8B-B14F-4D97-AF65-F5344CB8AC3E}">
        <p14:creationId xmlns:p14="http://schemas.microsoft.com/office/powerpoint/2010/main" val="37973846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53"/>
        <p:cNvGrpSpPr/>
        <p:nvPr/>
      </p:nvGrpSpPr>
      <p:grpSpPr>
        <a:xfrm>
          <a:off x="0" y="0"/>
          <a:ext cx="0" cy="0"/>
          <a:chOff x="0" y="0"/>
          <a:chExt cx="0" cy="0"/>
        </a:xfrm>
      </p:grpSpPr>
      <p:sp>
        <p:nvSpPr>
          <p:cNvPr id="1554" name="Google Shape;1554;p36"/>
          <p:cNvSpPr txBox="1">
            <a:spLocks noGrp="1"/>
          </p:cNvSpPr>
          <p:nvPr>
            <p:ph type="ctrTitle"/>
          </p:nvPr>
        </p:nvSpPr>
        <p:spPr>
          <a:xfrm>
            <a:off x="713225" y="2333250"/>
            <a:ext cx="5524500" cy="1715700"/>
          </a:xfrm>
          <a:prstGeom prst="rect">
            <a:avLst/>
          </a:prstGeom>
        </p:spPr>
        <p:txBody>
          <a:bodyPr spcFirstLastPara="1" wrap="square" lIns="91425" tIns="91425" rIns="91425" bIns="91425" anchor="b" anchorCtr="0">
            <a:noAutofit/>
          </a:bodyPr>
          <a:lstStyle/>
          <a:p>
            <a:r>
              <a:rPr lang="en-US" sz="3000" dirty="0"/>
              <a:t>Multiple Dimensions of Peer Influence in Adolescent Romantic and Sexual Relationships: A Descriptive, Qualitative Perspective.</a:t>
            </a:r>
            <a:endParaRPr sz="3000" dirty="0"/>
          </a:p>
        </p:txBody>
      </p:sp>
      <p:sp>
        <p:nvSpPr>
          <p:cNvPr id="1555" name="Google Shape;1555;p36"/>
          <p:cNvSpPr txBox="1">
            <a:spLocks noGrp="1"/>
          </p:cNvSpPr>
          <p:nvPr>
            <p:ph type="subTitle" idx="1"/>
          </p:nvPr>
        </p:nvSpPr>
        <p:spPr>
          <a:xfrm>
            <a:off x="713225" y="4048950"/>
            <a:ext cx="5524500" cy="475800"/>
          </a:xfrm>
          <a:prstGeom prst="rect">
            <a:avLst/>
          </a:prstGeom>
        </p:spPr>
        <p:txBody>
          <a:bodyPr spcFirstLastPara="1" wrap="square" lIns="91425" tIns="91425" rIns="91425" bIns="91425" anchor="t" anchorCtr="0">
            <a:noAutofit/>
          </a:bodyPr>
          <a:lstStyle/>
          <a:p>
            <a:pPr marL="0" indent="0"/>
            <a:r>
              <a:rPr lang="en-US" dirty="0"/>
              <a:t>PSY- 624</a:t>
            </a:r>
          </a:p>
          <a:p>
            <a:pPr marL="0" indent="0"/>
            <a:r>
              <a:rPr lang="en-US" dirty="0" err="1"/>
              <a:t>Arushi</a:t>
            </a:r>
            <a:r>
              <a:rPr lang="en-US" dirty="0"/>
              <a:t> Malik </a:t>
            </a:r>
          </a:p>
        </p:txBody>
      </p:sp>
      <p:grpSp>
        <p:nvGrpSpPr>
          <p:cNvPr id="1556" name="Google Shape;1556;p36"/>
          <p:cNvGrpSpPr/>
          <p:nvPr/>
        </p:nvGrpSpPr>
        <p:grpSpPr>
          <a:xfrm>
            <a:off x="6163685" y="1792100"/>
            <a:ext cx="3410693" cy="3804646"/>
            <a:chOff x="6163684" y="934850"/>
            <a:chExt cx="3410693" cy="3804646"/>
          </a:xfrm>
        </p:grpSpPr>
        <p:grpSp>
          <p:nvGrpSpPr>
            <p:cNvPr id="1557" name="Google Shape;1557;p36"/>
            <p:cNvGrpSpPr/>
            <p:nvPr/>
          </p:nvGrpSpPr>
          <p:grpSpPr>
            <a:xfrm rot="4106454">
              <a:off x="7003802" y="1905268"/>
              <a:ext cx="382257" cy="397454"/>
              <a:chOff x="38736" y="4436094"/>
              <a:chExt cx="617426" cy="641973"/>
            </a:xfrm>
          </p:grpSpPr>
          <p:sp>
            <p:nvSpPr>
              <p:cNvPr id="1558" name="Google Shape;1558;p36"/>
              <p:cNvSpPr/>
              <p:nvPr/>
            </p:nvSpPr>
            <p:spPr>
              <a:xfrm>
                <a:off x="38736" y="4436094"/>
                <a:ext cx="617426" cy="641973"/>
              </a:xfrm>
              <a:custGeom>
                <a:avLst/>
                <a:gdLst/>
                <a:ahLst/>
                <a:cxnLst/>
                <a:rect l="l" t="t" r="r" b="b"/>
                <a:pathLst>
                  <a:path w="4450" h="4627" extrusionOk="0">
                    <a:moveTo>
                      <a:pt x="2879" y="0"/>
                    </a:moveTo>
                    <a:cubicBezTo>
                      <a:pt x="2868" y="0"/>
                      <a:pt x="2857" y="1"/>
                      <a:pt x="2846" y="2"/>
                    </a:cubicBezTo>
                    <a:cubicBezTo>
                      <a:pt x="2794" y="8"/>
                      <a:pt x="2744" y="17"/>
                      <a:pt x="2688" y="30"/>
                    </a:cubicBezTo>
                    <a:cubicBezTo>
                      <a:pt x="2460" y="86"/>
                      <a:pt x="2274" y="207"/>
                      <a:pt x="2153" y="416"/>
                    </a:cubicBezTo>
                    <a:cubicBezTo>
                      <a:pt x="2111" y="482"/>
                      <a:pt x="2079" y="551"/>
                      <a:pt x="2051" y="621"/>
                    </a:cubicBezTo>
                    <a:cubicBezTo>
                      <a:pt x="2023" y="686"/>
                      <a:pt x="1995" y="755"/>
                      <a:pt x="1967" y="825"/>
                    </a:cubicBezTo>
                    <a:cubicBezTo>
                      <a:pt x="1944" y="881"/>
                      <a:pt x="1921" y="937"/>
                      <a:pt x="1897" y="993"/>
                    </a:cubicBezTo>
                    <a:cubicBezTo>
                      <a:pt x="1851" y="1128"/>
                      <a:pt x="1818" y="1267"/>
                      <a:pt x="1824" y="1411"/>
                    </a:cubicBezTo>
                    <a:lnTo>
                      <a:pt x="1824" y="1570"/>
                    </a:lnTo>
                    <a:lnTo>
                      <a:pt x="1824" y="1709"/>
                    </a:lnTo>
                    <a:cubicBezTo>
                      <a:pt x="1824" y="1769"/>
                      <a:pt x="1824" y="1825"/>
                      <a:pt x="1814" y="1881"/>
                    </a:cubicBezTo>
                    <a:cubicBezTo>
                      <a:pt x="1809" y="1927"/>
                      <a:pt x="1796" y="1969"/>
                      <a:pt x="1772" y="2006"/>
                    </a:cubicBezTo>
                    <a:cubicBezTo>
                      <a:pt x="1760" y="2031"/>
                      <a:pt x="1745" y="2043"/>
                      <a:pt x="1725" y="2043"/>
                    </a:cubicBezTo>
                    <a:cubicBezTo>
                      <a:pt x="1714" y="2043"/>
                      <a:pt x="1703" y="2040"/>
                      <a:pt x="1689" y="2034"/>
                    </a:cubicBezTo>
                    <a:cubicBezTo>
                      <a:pt x="1674" y="2029"/>
                      <a:pt x="1665" y="2020"/>
                      <a:pt x="1656" y="2016"/>
                    </a:cubicBezTo>
                    <a:cubicBezTo>
                      <a:pt x="1628" y="1997"/>
                      <a:pt x="1605" y="1978"/>
                      <a:pt x="1581" y="1954"/>
                    </a:cubicBezTo>
                    <a:cubicBezTo>
                      <a:pt x="1539" y="1904"/>
                      <a:pt x="1498" y="1853"/>
                      <a:pt x="1461" y="1797"/>
                    </a:cubicBezTo>
                    <a:cubicBezTo>
                      <a:pt x="1367" y="1662"/>
                      <a:pt x="1294" y="1518"/>
                      <a:pt x="1219" y="1369"/>
                    </a:cubicBezTo>
                    <a:cubicBezTo>
                      <a:pt x="1149" y="1235"/>
                      <a:pt x="1084" y="1095"/>
                      <a:pt x="1028" y="956"/>
                    </a:cubicBezTo>
                    <a:cubicBezTo>
                      <a:pt x="977" y="830"/>
                      <a:pt x="921" y="705"/>
                      <a:pt x="852" y="593"/>
                    </a:cubicBezTo>
                    <a:cubicBezTo>
                      <a:pt x="800" y="510"/>
                      <a:pt x="745" y="430"/>
                      <a:pt x="674" y="360"/>
                    </a:cubicBezTo>
                    <a:cubicBezTo>
                      <a:pt x="605" y="295"/>
                      <a:pt x="526" y="249"/>
                      <a:pt x="433" y="235"/>
                    </a:cubicBezTo>
                    <a:cubicBezTo>
                      <a:pt x="412" y="231"/>
                      <a:pt x="390" y="229"/>
                      <a:pt x="370" y="229"/>
                    </a:cubicBezTo>
                    <a:cubicBezTo>
                      <a:pt x="297" y="229"/>
                      <a:pt x="232" y="255"/>
                      <a:pt x="178" y="309"/>
                    </a:cubicBezTo>
                    <a:cubicBezTo>
                      <a:pt x="135" y="351"/>
                      <a:pt x="103" y="398"/>
                      <a:pt x="84" y="448"/>
                    </a:cubicBezTo>
                    <a:cubicBezTo>
                      <a:pt x="28" y="593"/>
                      <a:pt x="11" y="737"/>
                      <a:pt x="24" y="886"/>
                    </a:cubicBezTo>
                    <a:cubicBezTo>
                      <a:pt x="38" y="1053"/>
                      <a:pt x="94" y="1201"/>
                      <a:pt x="182" y="1341"/>
                    </a:cubicBezTo>
                    <a:cubicBezTo>
                      <a:pt x="279" y="1499"/>
                      <a:pt x="401" y="1639"/>
                      <a:pt x="545" y="1755"/>
                    </a:cubicBezTo>
                    <a:cubicBezTo>
                      <a:pt x="633" y="1830"/>
                      <a:pt x="730" y="1890"/>
                      <a:pt x="837" y="1937"/>
                    </a:cubicBezTo>
                    <a:cubicBezTo>
                      <a:pt x="884" y="1960"/>
                      <a:pt x="935" y="1978"/>
                      <a:pt x="981" y="2001"/>
                    </a:cubicBezTo>
                    <a:cubicBezTo>
                      <a:pt x="1019" y="2016"/>
                      <a:pt x="1051" y="2029"/>
                      <a:pt x="1084" y="2048"/>
                    </a:cubicBezTo>
                    <a:cubicBezTo>
                      <a:pt x="1107" y="2057"/>
                      <a:pt x="1126" y="2072"/>
                      <a:pt x="1144" y="2085"/>
                    </a:cubicBezTo>
                    <a:cubicBezTo>
                      <a:pt x="1176" y="2117"/>
                      <a:pt x="1191" y="2155"/>
                      <a:pt x="1176" y="2201"/>
                    </a:cubicBezTo>
                    <a:cubicBezTo>
                      <a:pt x="1163" y="2261"/>
                      <a:pt x="1131" y="2304"/>
                      <a:pt x="1088" y="2341"/>
                    </a:cubicBezTo>
                    <a:cubicBezTo>
                      <a:pt x="1033" y="2387"/>
                      <a:pt x="968" y="2420"/>
                      <a:pt x="903" y="2448"/>
                    </a:cubicBezTo>
                    <a:cubicBezTo>
                      <a:pt x="824" y="2480"/>
                      <a:pt x="740" y="2499"/>
                      <a:pt x="657" y="2522"/>
                    </a:cubicBezTo>
                    <a:cubicBezTo>
                      <a:pt x="605" y="2536"/>
                      <a:pt x="549" y="2550"/>
                      <a:pt x="498" y="2574"/>
                    </a:cubicBezTo>
                    <a:cubicBezTo>
                      <a:pt x="298" y="2657"/>
                      <a:pt x="154" y="2801"/>
                      <a:pt x="75" y="3001"/>
                    </a:cubicBezTo>
                    <a:cubicBezTo>
                      <a:pt x="0" y="3196"/>
                      <a:pt x="28" y="3383"/>
                      <a:pt x="159" y="3550"/>
                    </a:cubicBezTo>
                    <a:cubicBezTo>
                      <a:pt x="182" y="3582"/>
                      <a:pt x="215" y="3606"/>
                      <a:pt x="247" y="3628"/>
                    </a:cubicBezTo>
                    <a:cubicBezTo>
                      <a:pt x="295" y="3661"/>
                      <a:pt x="346" y="3677"/>
                      <a:pt x="399" y="3677"/>
                    </a:cubicBezTo>
                    <a:cubicBezTo>
                      <a:pt x="429" y="3677"/>
                      <a:pt x="459" y="3672"/>
                      <a:pt x="489" y="3662"/>
                    </a:cubicBezTo>
                    <a:cubicBezTo>
                      <a:pt x="549" y="3638"/>
                      <a:pt x="605" y="3606"/>
                      <a:pt x="657" y="3568"/>
                    </a:cubicBezTo>
                    <a:cubicBezTo>
                      <a:pt x="712" y="3522"/>
                      <a:pt x="768" y="3475"/>
                      <a:pt x="814" y="3428"/>
                    </a:cubicBezTo>
                    <a:lnTo>
                      <a:pt x="1065" y="3177"/>
                    </a:lnTo>
                    <a:cubicBezTo>
                      <a:pt x="1126" y="3122"/>
                      <a:pt x="1186" y="3070"/>
                      <a:pt x="1247" y="3024"/>
                    </a:cubicBezTo>
                    <a:cubicBezTo>
                      <a:pt x="1288" y="2997"/>
                      <a:pt x="1330" y="2969"/>
                      <a:pt x="1377" y="2950"/>
                    </a:cubicBezTo>
                    <a:cubicBezTo>
                      <a:pt x="1395" y="2941"/>
                      <a:pt x="1419" y="2931"/>
                      <a:pt x="1442" y="2931"/>
                    </a:cubicBezTo>
                    <a:cubicBezTo>
                      <a:pt x="1483" y="2931"/>
                      <a:pt x="1502" y="2950"/>
                      <a:pt x="1511" y="2987"/>
                    </a:cubicBezTo>
                    <a:lnTo>
                      <a:pt x="1511" y="3005"/>
                    </a:lnTo>
                    <a:cubicBezTo>
                      <a:pt x="1517" y="3042"/>
                      <a:pt x="1517" y="3080"/>
                      <a:pt x="1507" y="3113"/>
                    </a:cubicBezTo>
                    <a:cubicBezTo>
                      <a:pt x="1493" y="3201"/>
                      <a:pt x="1470" y="3284"/>
                      <a:pt x="1442" y="3364"/>
                    </a:cubicBezTo>
                    <a:cubicBezTo>
                      <a:pt x="1400" y="3503"/>
                      <a:pt x="1344" y="3638"/>
                      <a:pt x="1284" y="3773"/>
                    </a:cubicBezTo>
                    <a:cubicBezTo>
                      <a:pt x="1242" y="3851"/>
                      <a:pt x="1210" y="3935"/>
                      <a:pt x="1191" y="4024"/>
                    </a:cubicBezTo>
                    <a:cubicBezTo>
                      <a:pt x="1168" y="4108"/>
                      <a:pt x="1176" y="4196"/>
                      <a:pt x="1210" y="4275"/>
                    </a:cubicBezTo>
                    <a:cubicBezTo>
                      <a:pt x="1251" y="4372"/>
                      <a:pt x="1307" y="4460"/>
                      <a:pt x="1386" y="4531"/>
                    </a:cubicBezTo>
                    <a:cubicBezTo>
                      <a:pt x="1458" y="4595"/>
                      <a:pt x="1538" y="4627"/>
                      <a:pt x="1629" y="4627"/>
                    </a:cubicBezTo>
                    <a:cubicBezTo>
                      <a:pt x="1656" y="4627"/>
                      <a:pt x="1683" y="4624"/>
                      <a:pt x="1712" y="4619"/>
                    </a:cubicBezTo>
                    <a:cubicBezTo>
                      <a:pt x="1851" y="4595"/>
                      <a:pt x="1963" y="4521"/>
                      <a:pt x="2051" y="4419"/>
                    </a:cubicBezTo>
                    <a:cubicBezTo>
                      <a:pt x="2200" y="4252"/>
                      <a:pt x="2279" y="4056"/>
                      <a:pt x="2298" y="3838"/>
                    </a:cubicBezTo>
                    <a:cubicBezTo>
                      <a:pt x="2307" y="3707"/>
                      <a:pt x="2302" y="3572"/>
                      <a:pt x="2283" y="3443"/>
                    </a:cubicBezTo>
                    <a:cubicBezTo>
                      <a:pt x="2270" y="3355"/>
                      <a:pt x="2255" y="3261"/>
                      <a:pt x="2246" y="3168"/>
                    </a:cubicBezTo>
                    <a:cubicBezTo>
                      <a:pt x="2242" y="3136"/>
                      <a:pt x="2236" y="3098"/>
                      <a:pt x="2242" y="3061"/>
                    </a:cubicBezTo>
                    <a:cubicBezTo>
                      <a:pt x="2242" y="3033"/>
                      <a:pt x="2251" y="3005"/>
                      <a:pt x="2274" y="2982"/>
                    </a:cubicBezTo>
                    <a:cubicBezTo>
                      <a:pt x="2292" y="2962"/>
                      <a:pt x="2314" y="2951"/>
                      <a:pt x="2337" y="2951"/>
                    </a:cubicBezTo>
                    <a:cubicBezTo>
                      <a:pt x="2352" y="2951"/>
                      <a:pt x="2367" y="2955"/>
                      <a:pt x="2381" y="2964"/>
                    </a:cubicBezTo>
                    <a:cubicBezTo>
                      <a:pt x="2399" y="2973"/>
                      <a:pt x="2414" y="2987"/>
                      <a:pt x="2427" y="3001"/>
                    </a:cubicBezTo>
                    <a:cubicBezTo>
                      <a:pt x="2478" y="3048"/>
                      <a:pt x="2525" y="3104"/>
                      <a:pt x="2562" y="3168"/>
                    </a:cubicBezTo>
                    <a:cubicBezTo>
                      <a:pt x="2618" y="3257"/>
                      <a:pt x="2669" y="3345"/>
                      <a:pt x="2725" y="3433"/>
                    </a:cubicBezTo>
                    <a:cubicBezTo>
                      <a:pt x="2781" y="3527"/>
                      <a:pt x="2837" y="3619"/>
                      <a:pt x="2892" y="3712"/>
                    </a:cubicBezTo>
                    <a:cubicBezTo>
                      <a:pt x="2929" y="3773"/>
                      <a:pt x="2972" y="3823"/>
                      <a:pt x="3017" y="3875"/>
                    </a:cubicBezTo>
                    <a:cubicBezTo>
                      <a:pt x="3148" y="4001"/>
                      <a:pt x="3296" y="4089"/>
                      <a:pt x="3469" y="4145"/>
                    </a:cubicBezTo>
                    <a:cubicBezTo>
                      <a:pt x="3538" y="4168"/>
                      <a:pt x="3613" y="4177"/>
                      <a:pt x="3687" y="4181"/>
                    </a:cubicBezTo>
                    <a:cubicBezTo>
                      <a:pt x="3757" y="4181"/>
                      <a:pt x="3826" y="4172"/>
                      <a:pt x="3897" y="4158"/>
                    </a:cubicBezTo>
                    <a:cubicBezTo>
                      <a:pt x="3948" y="4149"/>
                      <a:pt x="3999" y="4136"/>
                      <a:pt x="4049" y="4112"/>
                    </a:cubicBezTo>
                    <a:cubicBezTo>
                      <a:pt x="4143" y="4065"/>
                      <a:pt x="4199" y="3986"/>
                      <a:pt x="4217" y="3889"/>
                    </a:cubicBezTo>
                    <a:cubicBezTo>
                      <a:pt x="4231" y="3801"/>
                      <a:pt x="4227" y="3717"/>
                      <a:pt x="4199" y="3638"/>
                    </a:cubicBezTo>
                    <a:cubicBezTo>
                      <a:pt x="4184" y="3582"/>
                      <a:pt x="4167" y="3531"/>
                      <a:pt x="4139" y="3484"/>
                    </a:cubicBezTo>
                    <a:cubicBezTo>
                      <a:pt x="4077" y="3364"/>
                      <a:pt x="4008" y="3248"/>
                      <a:pt x="3920" y="3145"/>
                    </a:cubicBezTo>
                    <a:cubicBezTo>
                      <a:pt x="3854" y="3066"/>
                      <a:pt x="3785" y="2987"/>
                      <a:pt x="3710" y="2917"/>
                    </a:cubicBezTo>
                    <a:cubicBezTo>
                      <a:pt x="3673" y="2885"/>
                      <a:pt x="3637" y="2853"/>
                      <a:pt x="3594" y="2829"/>
                    </a:cubicBezTo>
                    <a:cubicBezTo>
                      <a:pt x="3529" y="2787"/>
                      <a:pt x="3459" y="2769"/>
                      <a:pt x="3386" y="2750"/>
                    </a:cubicBezTo>
                    <a:cubicBezTo>
                      <a:pt x="3292" y="2727"/>
                      <a:pt x="3204" y="2708"/>
                      <a:pt x="3116" y="2685"/>
                    </a:cubicBezTo>
                    <a:cubicBezTo>
                      <a:pt x="2989" y="2647"/>
                      <a:pt x="2878" y="2592"/>
                      <a:pt x="2781" y="2508"/>
                    </a:cubicBezTo>
                    <a:cubicBezTo>
                      <a:pt x="2762" y="2494"/>
                      <a:pt x="2744" y="2476"/>
                      <a:pt x="2730" y="2462"/>
                    </a:cubicBezTo>
                    <a:cubicBezTo>
                      <a:pt x="2716" y="2448"/>
                      <a:pt x="2716" y="2439"/>
                      <a:pt x="2734" y="2424"/>
                    </a:cubicBezTo>
                    <a:cubicBezTo>
                      <a:pt x="2748" y="2411"/>
                      <a:pt x="2772" y="2406"/>
                      <a:pt x="2790" y="2396"/>
                    </a:cubicBezTo>
                    <a:cubicBezTo>
                      <a:pt x="2822" y="2392"/>
                      <a:pt x="2850" y="2387"/>
                      <a:pt x="2878" y="2387"/>
                    </a:cubicBezTo>
                    <a:cubicBezTo>
                      <a:pt x="2953" y="2387"/>
                      <a:pt x="3023" y="2387"/>
                      <a:pt x="3092" y="2392"/>
                    </a:cubicBezTo>
                    <a:cubicBezTo>
                      <a:pt x="3185" y="2396"/>
                      <a:pt x="3278" y="2406"/>
                      <a:pt x="3367" y="2406"/>
                    </a:cubicBezTo>
                    <a:lnTo>
                      <a:pt x="3441" y="2406"/>
                    </a:lnTo>
                    <a:cubicBezTo>
                      <a:pt x="3497" y="2412"/>
                      <a:pt x="3553" y="2414"/>
                      <a:pt x="3609" y="2414"/>
                    </a:cubicBezTo>
                    <a:cubicBezTo>
                      <a:pt x="3697" y="2414"/>
                      <a:pt x="3783" y="2408"/>
                      <a:pt x="3869" y="2396"/>
                    </a:cubicBezTo>
                    <a:cubicBezTo>
                      <a:pt x="3994" y="2373"/>
                      <a:pt x="4111" y="2332"/>
                      <a:pt x="4217" y="2257"/>
                    </a:cubicBezTo>
                    <a:cubicBezTo>
                      <a:pt x="4319" y="2183"/>
                      <a:pt x="4390" y="2085"/>
                      <a:pt x="4422" y="1965"/>
                    </a:cubicBezTo>
                    <a:cubicBezTo>
                      <a:pt x="4450" y="1857"/>
                      <a:pt x="4440" y="1755"/>
                      <a:pt x="4390" y="1658"/>
                    </a:cubicBezTo>
                    <a:cubicBezTo>
                      <a:pt x="4347" y="1570"/>
                      <a:pt x="4287" y="1490"/>
                      <a:pt x="4217" y="1425"/>
                    </a:cubicBezTo>
                    <a:cubicBezTo>
                      <a:pt x="4157" y="1369"/>
                      <a:pt x="4087" y="1336"/>
                      <a:pt x="4008" y="1319"/>
                    </a:cubicBezTo>
                    <a:cubicBezTo>
                      <a:pt x="3960" y="1308"/>
                      <a:pt x="3912" y="1304"/>
                      <a:pt x="3864" y="1304"/>
                    </a:cubicBezTo>
                    <a:cubicBezTo>
                      <a:pt x="3824" y="1304"/>
                      <a:pt x="3783" y="1307"/>
                      <a:pt x="3743" y="1313"/>
                    </a:cubicBezTo>
                    <a:cubicBezTo>
                      <a:pt x="3599" y="1332"/>
                      <a:pt x="3464" y="1369"/>
                      <a:pt x="3330" y="1416"/>
                    </a:cubicBezTo>
                    <a:cubicBezTo>
                      <a:pt x="3185" y="1462"/>
                      <a:pt x="3051" y="1518"/>
                      <a:pt x="2911" y="1579"/>
                    </a:cubicBezTo>
                    <a:cubicBezTo>
                      <a:pt x="2813" y="1620"/>
                      <a:pt x="2721" y="1662"/>
                      <a:pt x="2622" y="1703"/>
                    </a:cubicBezTo>
                    <a:cubicBezTo>
                      <a:pt x="2586" y="1722"/>
                      <a:pt x="2543" y="1741"/>
                      <a:pt x="2502" y="1750"/>
                    </a:cubicBezTo>
                    <a:cubicBezTo>
                      <a:pt x="2489" y="1752"/>
                      <a:pt x="2478" y="1753"/>
                      <a:pt x="2468" y="1753"/>
                    </a:cubicBezTo>
                    <a:cubicBezTo>
                      <a:pt x="2430" y="1753"/>
                      <a:pt x="2418" y="1736"/>
                      <a:pt x="2418" y="1681"/>
                    </a:cubicBezTo>
                    <a:cubicBezTo>
                      <a:pt x="2418" y="1625"/>
                      <a:pt x="2427" y="1574"/>
                      <a:pt x="2446" y="1523"/>
                    </a:cubicBezTo>
                    <a:cubicBezTo>
                      <a:pt x="2497" y="1360"/>
                      <a:pt x="2571" y="1207"/>
                      <a:pt x="2655" y="1062"/>
                    </a:cubicBezTo>
                    <a:cubicBezTo>
                      <a:pt x="2748" y="905"/>
                      <a:pt x="2841" y="751"/>
                      <a:pt x="2934" y="598"/>
                    </a:cubicBezTo>
                    <a:cubicBezTo>
                      <a:pt x="2976" y="523"/>
                      <a:pt x="3017" y="454"/>
                      <a:pt x="3051" y="375"/>
                    </a:cubicBezTo>
                    <a:cubicBezTo>
                      <a:pt x="3079" y="319"/>
                      <a:pt x="3097" y="259"/>
                      <a:pt x="3101" y="197"/>
                    </a:cubicBezTo>
                    <a:cubicBezTo>
                      <a:pt x="3107" y="109"/>
                      <a:pt x="3064" y="35"/>
                      <a:pt x="2967" y="12"/>
                    </a:cubicBezTo>
                    <a:cubicBezTo>
                      <a:pt x="2939" y="5"/>
                      <a:pt x="2909" y="0"/>
                      <a:pt x="2879" y="0"/>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559" name="Google Shape;1559;p36"/>
              <p:cNvSpPr/>
              <p:nvPr/>
            </p:nvSpPr>
            <p:spPr>
              <a:xfrm>
                <a:off x="297356" y="4720793"/>
                <a:ext cx="101979" cy="120153"/>
              </a:xfrm>
              <a:custGeom>
                <a:avLst/>
                <a:gdLst/>
                <a:ahLst/>
                <a:cxnLst/>
                <a:rect l="l" t="t" r="r" b="b"/>
                <a:pathLst>
                  <a:path w="735" h="866" extrusionOk="0">
                    <a:moveTo>
                      <a:pt x="378" y="1"/>
                    </a:moveTo>
                    <a:cubicBezTo>
                      <a:pt x="340" y="1"/>
                      <a:pt x="303" y="10"/>
                      <a:pt x="271" y="20"/>
                    </a:cubicBezTo>
                    <a:cubicBezTo>
                      <a:pt x="220" y="37"/>
                      <a:pt x="168" y="61"/>
                      <a:pt x="121" y="80"/>
                    </a:cubicBezTo>
                    <a:cubicBezTo>
                      <a:pt x="112" y="84"/>
                      <a:pt x="108" y="89"/>
                      <a:pt x="103" y="93"/>
                    </a:cubicBezTo>
                    <a:cubicBezTo>
                      <a:pt x="85" y="108"/>
                      <a:pt x="71" y="126"/>
                      <a:pt x="57" y="145"/>
                    </a:cubicBezTo>
                    <a:cubicBezTo>
                      <a:pt x="33" y="177"/>
                      <a:pt x="20" y="215"/>
                      <a:pt x="15" y="252"/>
                    </a:cubicBezTo>
                    <a:cubicBezTo>
                      <a:pt x="5" y="307"/>
                      <a:pt x="1" y="368"/>
                      <a:pt x="1" y="424"/>
                    </a:cubicBezTo>
                    <a:cubicBezTo>
                      <a:pt x="1" y="451"/>
                      <a:pt x="1" y="479"/>
                      <a:pt x="5" y="507"/>
                    </a:cubicBezTo>
                    <a:cubicBezTo>
                      <a:pt x="10" y="559"/>
                      <a:pt x="20" y="610"/>
                      <a:pt x="38" y="656"/>
                    </a:cubicBezTo>
                    <a:cubicBezTo>
                      <a:pt x="80" y="758"/>
                      <a:pt x="155" y="823"/>
                      <a:pt x="261" y="851"/>
                    </a:cubicBezTo>
                    <a:cubicBezTo>
                      <a:pt x="299" y="861"/>
                      <a:pt x="340" y="865"/>
                      <a:pt x="382" y="865"/>
                    </a:cubicBezTo>
                    <a:cubicBezTo>
                      <a:pt x="406" y="861"/>
                      <a:pt x="424" y="861"/>
                      <a:pt x="447" y="851"/>
                    </a:cubicBezTo>
                    <a:cubicBezTo>
                      <a:pt x="494" y="837"/>
                      <a:pt x="535" y="810"/>
                      <a:pt x="568" y="777"/>
                    </a:cubicBezTo>
                    <a:cubicBezTo>
                      <a:pt x="606" y="739"/>
                      <a:pt x="638" y="698"/>
                      <a:pt x="657" y="651"/>
                    </a:cubicBezTo>
                    <a:cubicBezTo>
                      <a:pt x="685" y="600"/>
                      <a:pt x="703" y="544"/>
                      <a:pt x="717" y="488"/>
                    </a:cubicBezTo>
                    <a:cubicBezTo>
                      <a:pt x="735" y="405"/>
                      <a:pt x="731" y="321"/>
                      <a:pt x="703" y="237"/>
                    </a:cubicBezTo>
                    <a:cubicBezTo>
                      <a:pt x="694" y="200"/>
                      <a:pt x="679" y="172"/>
                      <a:pt x="657" y="140"/>
                    </a:cubicBezTo>
                    <a:cubicBezTo>
                      <a:pt x="619" y="98"/>
                      <a:pt x="578" y="65"/>
                      <a:pt x="526" y="37"/>
                    </a:cubicBezTo>
                    <a:cubicBezTo>
                      <a:pt x="479" y="10"/>
                      <a:pt x="428" y="1"/>
                      <a:pt x="378" y="1"/>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grpSp>
        <p:grpSp>
          <p:nvGrpSpPr>
            <p:cNvPr id="1560" name="Google Shape;1560;p36"/>
            <p:cNvGrpSpPr/>
            <p:nvPr/>
          </p:nvGrpSpPr>
          <p:grpSpPr>
            <a:xfrm rot="1257443">
              <a:off x="6557298" y="1672983"/>
              <a:ext cx="2623464" cy="2686191"/>
              <a:chOff x="9932123" y="3962332"/>
              <a:chExt cx="1844954" cy="1889066"/>
            </a:xfrm>
          </p:grpSpPr>
          <p:sp>
            <p:nvSpPr>
              <p:cNvPr id="1561" name="Google Shape;1561;p36"/>
              <p:cNvSpPr/>
              <p:nvPr/>
            </p:nvSpPr>
            <p:spPr>
              <a:xfrm rot="10800000" flipH="1">
                <a:off x="10618442" y="5095297"/>
                <a:ext cx="577379" cy="756101"/>
              </a:xfrm>
              <a:custGeom>
                <a:avLst/>
                <a:gdLst/>
                <a:ahLst/>
                <a:cxnLst/>
                <a:rect l="l" t="t" r="r" b="b"/>
                <a:pathLst>
                  <a:path w="4320" h="6978" extrusionOk="0">
                    <a:moveTo>
                      <a:pt x="335" y="0"/>
                    </a:moveTo>
                    <a:cubicBezTo>
                      <a:pt x="266" y="0"/>
                      <a:pt x="219" y="43"/>
                      <a:pt x="182" y="89"/>
                    </a:cubicBezTo>
                    <a:cubicBezTo>
                      <a:pt x="159" y="116"/>
                      <a:pt x="144" y="149"/>
                      <a:pt x="131" y="182"/>
                    </a:cubicBezTo>
                    <a:cubicBezTo>
                      <a:pt x="121" y="196"/>
                      <a:pt x="121" y="205"/>
                      <a:pt x="121" y="219"/>
                    </a:cubicBezTo>
                    <a:cubicBezTo>
                      <a:pt x="126" y="238"/>
                      <a:pt x="116" y="260"/>
                      <a:pt x="112" y="284"/>
                    </a:cubicBezTo>
                    <a:cubicBezTo>
                      <a:pt x="88" y="354"/>
                      <a:pt x="71" y="428"/>
                      <a:pt x="52" y="498"/>
                    </a:cubicBezTo>
                    <a:cubicBezTo>
                      <a:pt x="28" y="595"/>
                      <a:pt x="9" y="693"/>
                      <a:pt x="5" y="790"/>
                    </a:cubicBezTo>
                    <a:cubicBezTo>
                      <a:pt x="0" y="884"/>
                      <a:pt x="5" y="972"/>
                      <a:pt x="24" y="1060"/>
                    </a:cubicBezTo>
                    <a:cubicBezTo>
                      <a:pt x="37" y="1144"/>
                      <a:pt x="56" y="1228"/>
                      <a:pt x="75" y="1307"/>
                    </a:cubicBezTo>
                    <a:cubicBezTo>
                      <a:pt x="107" y="1442"/>
                      <a:pt x="126" y="1581"/>
                      <a:pt x="135" y="1716"/>
                    </a:cubicBezTo>
                    <a:cubicBezTo>
                      <a:pt x="140" y="1800"/>
                      <a:pt x="140" y="1888"/>
                      <a:pt x="144" y="1972"/>
                    </a:cubicBezTo>
                    <a:cubicBezTo>
                      <a:pt x="144" y="2013"/>
                      <a:pt x="140" y="2051"/>
                      <a:pt x="140" y="2092"/>
                    </a:cubicBezTo>
                    <a:cubicBezTo>
                      <a:pt x="135" y="2227"/>
                      <a:pt x="135" y="2358"/>
                      <a:pt x="131" y="2487"/>
                    </a:cubicBezTo>
                    <a:cubicBezTo>
                      <a:pt x="126" y="2553"/>
                      <a:pt x="126" y="2618"/>
                      <a:pt x="121" y="2683"/>
                    </a:cubicBezTo>
                    <a:cubicBezTo>
                      <a:pt x="116" y="2771"/>
                      <a:pt x="116" y="2864"/>
                      <a:pt x="116" y="2953"/>
                    </a:cubicBezTo>
                    <a:cubicBezTo>
                      <a:pt x="112" y="3157"/>
                      <a:pt x="107" y="3356"/>
                      <a:pt x="126" y="3562"/>
                    </a:cubicBezTo>
                    <a:cubicBezTo>
                      <a:pt x="135" y="3626"/>
                      <a:pt x="140" y="3697"/>
                      <a:pt x="144" y="3761"/>
                    </a:cubicBezTo>
                    <a:cubicBezTo>
                      <a:pt x="163" y="3896"/>
                      <a:pt x="187" y="4031"/>
                      <a:pt x="215" y="4165"/>
                    </a:cubicBezTo>
                    <a:cubicBezTo>
                      <a:pt x="256" y="4361"/>
                      <a:pt x="312" y="4551"/>
                      <a:pt x="391" y="4738"/>
                    </a:cubicBezTo>
                    <a:cubicBezTo>
                      <a:pt x="442" y="4868"/>
                      <a:pt x="507" y="4998"/>
                      <a:pt x="573" y="5124"/>
                    </a:cubicBezTo>
                    <a:cubicBezTo>
                      <a:pt x="689" y="5347"/>
                      <a:pt x="800" y="5566"/>
                      <a:pt x="912" y="5789"/>
                    </a:cubicBezTo>
                    <a:cubicBezTo>
                      <a:pt x="1004" y="5974"/>
                      <a:pt x="1097" y="6156"/>
                      <a:pt x="1195" y="6336"/>
                    </a:cubicBezTo>
                    <a:cubicBezTo>
                      <a:pt x="1255" y="6444"/>
                      <a:pt x="1326" y="6551"/>
                      <a:pt x="1404" y="6648"/>
                    </a:cubicBezTo>
                    <a:cubicBezTo>
                      <a:pt x="1474" y="6731"/>
                      <a:pt x="1553" y="6811"/>
                      <a:pt x="1650" y="6871"/>
                    </a:cubicBezTo>
                    <a:cubicBezTo>
                      <a:pt x="1762" y="6941"/>
                      <a:pt x="1888" y="6978"/>
                      <a:pt x="2023" y="6978"/>
                    </a:cubicBezTo>
                    <a:cubicBezTo>
                      <a:pt x="2116" y="6978"/>
                      <a:pt x="2208" y="6960"/>
                      <a:pt x="2296" y="6937"/>
                    </a:cubicBezTo>
                    <a:cubicBezTo>
                      <a:pt x="2450" y="6894"/>
                      <a:pt x="2599" y="6834"/>
                      <a:pt x="2743" y="6765"/>
                    </a:cubicBezTo>
                    <a:cubicBezTo>
                      <a:pt x="2925" y="6671"/>
                      <a:pt x="3073" y="6542"/>
                      <a:pt x="3199" y="6383"/>
                    </a:cubicBezTo>
                    <a:cubicBezTo>
                      <a:pt x="3328" y="6216"/>
                      <a:pt x="3440" y="6034"/>
                      <a:pt x="3538" y="5849"/>
                    </a:cubicBezTo>
                    <a:cubicBezTo>
                      <a:pt x="3687" y="5570"/>
                      <a:pt x="3813" y="5287"/>
                      <a:pt x="3901" y="4984"/>
                    </a:cubicBezTo>
                    <a:cubicBezTo>
                      <a:pt x="3952" y="4812"/>
                      <a:pt x="3993" y="4640"/>
                      <a:pt x="4026" y="4463"/>
                    </a:cubicBezTo>
                    <a:cubicBezTo>
                      <a:pt x="4059" y="4319"/>
                      <a:pt x="4082" y="4171"/>
                      <a:pt x="4101" y="4021"/>
                    </a:cubicBezTo>
                    <a:cubicBezTo>
                      <a:pt x="4120" y="3896"/>
                      <a:pt x="4137" y="3770"/>
                      <a:pt x="4152" y="3641"/>
                    </a:cubicBezTo>
                    <a:cubicBezTo>
                      <a:pt x="4165" y="3534"/>
                      <a:pt x="4180" y="3427"/>
                      <a:pt x="4189" y="3320"/>
                    </a:cubicBezTo>
                    <a:cubicBezTo>
                      <a:pt x="4199" y="3208"/>
                      <a:pt x="4208" y="3101"/>
                      <a:pt x="4221" y="2994"/>
                    </a:cubicBezTo>
                    <a:cubicBezTo>
                      <a:pt x="4221" y="2957"/>
                      <a:pt x="4227" y="2925"/>
                      <a:pt x="4227" y="2888"/>
                    </a:cubicBezTo>
                    <a:cubicBezTo>
                      <a:pt x="4236" y="2813"/>
                      <a:pt x="4244" y="2738"/>
                      <a:pt x="4249" y="2665"/>
                    </a:cubicBezTo>
                    <a:cubicBezTo>
                      <a:pt x="4255" y="2586"/>
                      <a:pt x="4259" y="2506"/>
                      <a:pt x="4268" y="2432"/>
                    </a:cubicBezTo>
                    <a:cubicBezTo>
                      <a:pt x="4268" y="2390"/>
                      <a:pt x="4272" y="2352"/>
                      <a:pt x="4277" y="2316"/>
                    </a:cubicBezTo>
                    <a:cubicBezTo>
                      <a:pt x="4282" y="2264"/>
                      <a:pt x="4287" y="2218"/>
                      <a:pt x="4287" y="2167"/>
                    </a:cubicBezTo>
                    <a:cubicBezTo>
                      <a:pt x="4291" y="2116"/>
                      <a:pt x="4296" y="2069"/>
                      <a:pt x="4300" y="2018"/>
                    </a:cubicBezTo>
                    <a:cubicBezTo>
                      <a:pt x="4305" y="1953"/>
                      <a:pt x="4310" y="1888"/>
                      <a:pt x="4310" y="1822"/>
                    </a:cubicBezTo>
                    <a:cubicBezTo>
                      <a:pt x="4315" y="1558"/>
                      <a:pt x="4319" y="1292"/>
                      <a:pt x="4300" y="1028"/>
                    </a:cubicBezTo>
                    <a:cubicBezTo>
                      <a:pt x="4291" y="958"/>
                      <a:pt x="4291" y="893"/>
                      <a:pt x="4282" y="824"/>
                    </a:cubicBezTo>
                    <a:cubicBezTo>
                      <a:pt x="4272" y="726"/>
                      <a:pt x="4259" y="629"/>
                      <a:pt x="4240" y="535"/>
                    </a:cubicBezTo>
                    <a:cubicBezTo>
                      <a:pt x="4231" y="475"/>
                      <a:pt x="4217" y="419"/>
                      <a:pt x="4203" y="363"/>
                    </a:cubicBezTo>
                    <a:cubicBezTo>
                      <a:pt x="4184" y="312"/>
                      <a:pt x="4165" y="260"/>
                      <a:pt x="4133" y="219"/>
                    </a:cubicBezTo>
                    <a:cubicBezTo>
                      <a:pt x="4102" y="180"/>
                      <a:pt x="4061" y="159"/>
                      <a:pt x="4019" y="159"/>
                    </a:cubicBezTo>
                    <a:cubicBezTo>
                      <a:pt x="3992" y="159"/>
                      <a:pt x="3964" y="168"/>
                      <a:pt x="3938" y="187"/>
                    </a:cubicBezTo>
                    <a:cubicBezTo>
                      <a:pt x="3910" y="200"/>
                      <a:pt x="3892" y="224"/>
                      <a:pt x="3873" y="247"/>
                    </a:cubicBezTo>
                    <a:cubicBezTo>
                      <a:pt x="3836" y="298"/>
                      <a:pt x="3808" y="363"/>
                      <a:pt x="3789" y="423"/>
                    </a:cubicBezTo>
                    <a:cubicBezTo>
                      <a:pt x="3775" y="489"/>
                      <a:pt x="3761" y="549"/>
                      <a:pt x="3747" y="614"/>
                    </a:cubicBezTo>
                    <a:cubicBezTo>
                      <a:pt x="3706" y="824"/>
                      <a:pt x="3663" y="1032"/>
                      <a:pt x="3650" y="1247"/>
                    </a:cubicBezTo>
                    <a:cubicBezTo>
                      <a:pt x="3645" y="1307"/>
                      <a:pt x="3635" y="1372"/>
                      <a:pt x="3635" y="1432"/>
                    </a:cubicBezTo>
                    <a:cubicBezTo>
                      <a:pt x="3631" y="1526"/>
                      <a:pt x="3631" y="1623"/>
                      <a:pt x="3626" y="1716"/>
                    </a:cubicBezTo>
                    <a:cubicBezTo>
                      <a:pt x="3622" y="1893"/>
                      <a:pt x="3626" y="2064"/>
                      <a:pt x="3622" y="2241"/>
                    </a:cubicBezTo>
                    <a:cubicBezTo>
                      <a:pt x="3617" y="2446"/>
                      <a:pt x="3617" y="2650"/>
                      <a:pt x="3603" y="2854"/>
                    </a:cubicBezTo>
                    <a:cubicBezTo>
                      <a:pt x="3598" y="2944"/>
                      <a:pt x="3594" y="3027"/>
                      <a:pt x="3590" y="3115"/>
                    </a:cubicBezTo>
                    <a:cubicBezTo>
                      <a:pt x="3580" y="3204"/>
                      <a:pt x="3575" y="3292"/>
                      <a:pt x="3571" y="3380"/>
                    </a:cubicBezTo>
                    <a:cubicBezTo>
                      <a:pt x="3566" y="3468"/>
                      <a:pt x="3562" y="3557"/>
                      <a:pt x="3557" y="3641"/>
                    </a:cubicBezTo>
                    <a:cubicBezTo>
                      <a:pt x="3552" y="3715"/>
                      <a:pt x="3552" y="3794"/>
                      <a:pt x="3547" y="3869"/>
                    </a:cubicBezTo>
                    <a:lnTo>
                      <a:pt x="3547" y="3892"/>
                    </a:lnTo>
                    <a:cubicBezTo>
                      <a:pt x="3543" y="3976"/>
                      <a:pt x="3538" y="4059"/>
                      <a:pt x="3534" y="4143"/>
                    </a:cubicBezTo>
                    <a:cubicBezTo>
                      <a:pt x="3529" y="4189"/>
                      <a:pt x="3529" y="4236"/>
                      <a:pt x="3519" y="4287"/>
                    </a:cubicBezTo>
                    <a:cubicBezTo>
                      <a:pt x="3510" y="4407"/>
                      <a:pt x="3487" y="4523"/>
                      <a:pt x="3459" y="4640"/>
                    </a:cubicBezTo>
                    <a:cubicBezTo>
                      <a:pt x="3436" y="4738"/>
                      <a:pt x="3412" y="4830"/>
                      <a:pt x="3375" y="4924"/>
                    </a:cubicBezTo>
                    <a:cubicBezTo>
                      <a:pt x="3343" y="5002"/>
                      <a:pt x="3301" y="5072"/>
                      <a:pt x="3245" y="5137"/>
                    </a:cubicBezTo>
                    <a:cubicBezTo>
                      <a:pt x="3217" y="5169"/>
                      <a:pt x="3189" y="5197"/>
                      <a:pt x="3148" y="5216"/>
                    </a:cubicBezTo>
                    <a:cubicBezTo>
                      <a:pt x="3139" y="5219"/>
                      <a:pt x="3131" y="5221"/>
                      <a:pt x="3124" y="5221"/>
                    </a:cubicBezTo>
                    <a:cubicBezTo>
                      <a:pt x="3108" y="5221"/>
                      <a:pt x="3095" y="5213"/>
                      <a:pt x="3083" y="5197"/>
                    </a:cubicBezTo>
                    <a:cubicBezTo>
                      <a:pt x="3077" y="5188"/>
                      <a:pt x="3069" y="5175"/>
                      <a:pt x="3064" y="5165"/>
                    </a:cubicBezTo>
                    <a:cubicBezTo>
                      <a:pt x="3045" y="5128"/>
                      <a:pt x="3036" y="5091"/>
                      <a:pt x="3022" y="5053"/>
                    </a:cubicBezTo>
                    <a:cubicBezTo>
                      <a:pt x="2985" y="4905"/>
                      <a:pt x="2961" y="4757"/>
                      <a:pt x="2938" y="4603"/>
                    </a:cubicBezTo>
                    <a:cubicBezTo>
                      <a:pt x="2929" y="4534"/>
                      <a:pt x="2920" y="4463"/>
                      <a:pt x="2910" y="4388"/>
                    </a:cubicBezTo>
                    <a:cubicBezTo>
                      <a:pt x="2901" y="4310"/>
                      <a:pt x="2897" y="4231"/>
                      <a:pt x="2892" y="4152"/>
                    </a:cubicBezTo>
                    <a:cubicBezTo>
                      <a:pt x="2888" y="4054"/>
                      <a:pt x="2882" y="3961"/>
                      <a:pt x="2882" y="3864"/>
                    </a:cubicBezTo>
                    <a:cubicBezTo>
                      <a:pt x="2882" y="3859"/>
                      <a:pt x="2878" y="3854"/>
                      <a:pt x="2878" y="3845"/>
                    </a:cubicBezTo>
                    <a:cubicBezTo>
                      <a:pt x="2873" y="3761"/>
                      <a:pt x="2873" y="3678"/>
                      <a:pt x="2869" y="3590"/>
                    </a:cubicBezTo>
                    <a:cubicBezTo>
                      <a:pt x="2864" y="3534"/>
                      <a:pt x="2860" y="3474"/>
                      <a:pt x="2854" y="3412"/>
                    </a:cubicBezTo>
                    <a:cubicBezTo>
                      <a:pt x="2854" y="3375"/>
                      <a:pt x="2850" y="3334"/>
                      <a:pt x="2845" y="3292"/>
                    </a:cubicBezTo>
                    <a:cubicBezTo>
                      <a:pt x="2845" y="3240"/>
                      <a:pt x="2841" y="3189"/>
                      <a:pt x="2836" y="3139"/>
                    </a:cubicBezTo>
                    <a:cubicBezTo>
                      <a:pt x="2832" y="3092"/>
                      <a:pt x="2826" y="3045"/>
                      <a:pt x="2826" y="2994"/>
                    </a:cubicBezTo>
                    <a:cubicBezTo>
                      <a:pt x="2822" y="2925"/>
                      <a:pt x="2813" y="2854"/>
                      <a:pt x="2813" y="2785"/>
                    </a:cubicBezTo>
                    <a:cubicBezTo>
                      <a:pt x="2809" y="2618"/>
                      <a:pt x="2817" y="2455"/>
                      <a:pt x="2822" y="2288"/>
                    </a:cubicBezTo>
                    <a:lnTo>
                      <a:pt x="2822" y="2279"/>
                    </a:lnTo>
                    <a:cubicBezTo>
                      <a:pt x="2826" y="2208"/>
                      <a:pt x="2832" y="2144"/>
                      <a:pt x="2836" y="2073"/>
                    </a:cubicBezTo>
                    <a:cubicBezTo>
                      <a:pt x="2836" y="2004"/>
                      <a:pt x="2841" y="1940"/>
                      <a:pt x="2845" y="1869"/>
                    </a:cubicBezTo>
                    <a:cubicBezTo>
                      <a:pt x="2850" y="1828"/>
                      <a:pt x="2850" y="1781"/>
                      <a:pt x="2850" y="1739"/>
                    </a:cubicBezTo>
                    <a:cubicBezTo>
                      <a:pt x="2860" y="1642"/>
                      <a:pt x="2869" y="1543"/>
                      <a:pt x="2873" y="1446"/>
                    </a:cubicBezTo>
                    <a:cubicBezTo>
                      <a:pt x="2878" y="1348"/>
                      <a:pt x="2888" y="1256"/>
                      <a:pt x="2888" y="1159"/>
                    </a:cubicBezTo>
                    <a:cubicBezTo>
                      <a:pt x="2892" y="1024"/>
                      <a:pt x="2897" y="884"/>
                      <a:pt x="2882" y="749"/>
                    </a:cubicBezTo>
                    <a:cubicBezTo>
                      <a:pt x="2878" y="670"/>
                      <a:pt x="2864" y="591"/>
                      <a:pt x="2850" y="517"/>
                    </a:cubicBezTo>
                    <a:cubicBezTo>
                      <a:pt x="2836" y="447"/>
                      <a:pt x="2813" y="382"/>
                      <a:pt x="2781" y="322"/>
                    </a:cubicBezTo>
                    <a:cubicBezTo>
                      <a:pt x="2766" y="294"/>
                      <a:pt x="2748" y="270"/>
                      <a:pt x="2725" y="251"/>
                    </a:cubicBezTo>
                    <a:cubicBezTo>
                      <a:pt x="2701" y="234"/>
                      <a:pt x="2674" y="225"/>
                      <a:pt x="2644" y="225"/>
                    </a:cubicBezTo>
                    <a:cubicBezTo>
                      <a:pt x="2634" y="225"/>
                      <a:pt x="2624" y="226"/>
                      <a:pt x="2613" y="228"/>
                    </a:cubicBezTo>
                    <a:cubicBezTo>
                      <a:pt x="2581" y="238"/>
                      <a:pt x="2553" y="256"/>
                      <a:pt x="2525" y="275"/>
                    </a:cubicBezTo>
                    <a:cubicBezTo>
                      <a:pt x="2502" y="298"/>
                      <a:pt x="2483" y="322"/>
                      <a:pt x="2464" y="344"/>
                    </a:cubicBezTo>
                    <a:cubicBezTo>
                      <a:pt x="2399" y="433"/>
                      <a:pt x="2367" y="530"/>
                      <a:pt x="2343" y="633"/>
                    </a:cubicBezTo>
                    <a:cubicBezTo>
                      <a:pt x="2315" y="777"/>
                      <a:pt x="2302" y="921"/>
                      <a:pt x="2283" y="1065"/>
                    </a:cubicBezTo>
                    <a:cubicBezTo>
                      <a:pt x="2274" y="1159"/>
                      <a:pt x="2264" y="1247"/>
                      <a:pt x="2255" y="1335"/>
                    </a:cubicBezTo>
                    <a:cubicBezTo>
                      <a:pt x="2246" y="1427"/>
                      <a:pt x="2241" y="1521"/>
                      <a:pt x="2236" y="1609"/>
                    </a:cubicBezTo>
                    <a:cubicBezTo>
                      <a:pt x="2232" y="1711"/>
                      <a:pt x="2232" y="1813"/>
                      <a:pt x="2227" y="1916"/>
                    </a:cubicBezTo>
                    <a:cubicBezTo>
                      <a:pt x="2227" y="2069"/>
                      <a:pt x="2227" y="2223"/>
                      <a:pt x="2232" y="2376"/>
                    </a:cubicBezTo>
                    <a:cubicBezTo>
                      <a:pt x="2236" y="2464"/>
                      <a:pt x="2241" y="2558"/>
                      <a:pt x="2246" y="2646"/>
                    </a:cubicBezTo>
                    <a:lnTo>
                      <a:pt x="2246" y="2659"/>
                    </a:lnTo>
                    <a:cubicBezTo>
                      <a:pt x="2251" y="2721"/>
                      <a:pt x="2255" y="2781"/>
                      <a:pt x="2260" y="2841"/>
                    </a:cubicBezTo>
                    <a:cubicBezTo>
                      <a:pt x="2260" y="2906"/>
                      <a:pt x="2264" y="2972"/>
                      <a:pt x="2269" y="3036"/>
                    </a:cubicBezTo>
                    <a:lnTo>
                      <a:pt x="2269" y="3055"/>
                    </a:lnTo>
                    <a:cubicBezTo>
                      <a:pt x="2274" y="3115"/>
                      <a:pt x="2279" y="3176"/>
                      <a:pt x="2283" y="3236"/>
                    </a:cubicBezTo>
                    <a:cubicBezTo>
                      <a:pt x="2283" y="3287"/>
                      <a:pt x="2288" y="3343"/>
                      <a:pt x="2292" y="3399"/>
                    </a:cubicBezTo>
                    <a:cubicBezTo>
                      <a:pt x="2292" y="3436"/>
                      <a:pt x="2296" y="3468"/>
                      <a:pt x="2302" y="3506"/>
                    </a:cubicBezTo>
                    <a:cubicBezTo>
                      <a:pt x="2306" y="3580"/>
                      <a:pt x="2315" y="3654"/>
                      <a:pt x="2320" y="3729"/>
                    </a:cubicBezTo>
                    <a:cubicBezTo>
                      <a:pt x="2324" y="3808"/>
                      <a:pt x="2334" y="3882"/>
                      <a:pt x="2339" y="3961"/>
                    </a:cubicBezTo>
                    <a:cubicBezTo>
                      <a:pt x="2343" y="3998"/>
                      <a:pt x="2343" y="4031"/>
                      <a:pt x="2348" y="4068"/>
                    </a:cubicBezTo>
                    <a:cubicBezTo>
                      <a:pt x="2352" y="4124"/>
                      <a:pt x="2358" y="4180"/>
                      <a:pt x="2362" y="4236"/>
                    </a:cubicBezTo>
                    <a:cubicBezTo>
                      <a:pt x="2362" y="4287"/>
                      <a:pt x="2367" y="4338"/>
                      <a:pt x="2371" y="4384"/>
                    </a:cubicBezTo>
                    <a:cubicBezTo>
                      <a:pt x="2376" y="4463"/>
                      <a:pt x="2386" y="4542"/>
                      <a:pt x="2390" y="4626"/>
                    </a:cubicBezTo>
                    <a:cubicBezTo>
                      <a:pt x="2399" y="4701"/>
                      <a:pt x="2404" y="4775"/>
                      <a:pt x="2408" y="4845"/>
                    </a:cubicBezTo>
                    <a:cubicBezTo>
                      <a:pt x="2418" y="4928"/>
                      <a:pt x="2418" y="5012"/>
                      <a:pt x="2418" y="5100"/>
                    </a:cubicBezTo>
                    <a:cubicBezTo>
                      <a:pt x="2418" y="5124"/>
                      <a:pt x="2414" y="5152"/>
                      <a:pt x="2408" y="5179"/>
                    </a:cubicBezTo>
                    <a:cubicBezTo>
                      <a:pt x="2390" y="5253"/>
                      <a:pt x="2358" y="5319"/>
                      <a:pt x="2311" y="5379"/>
                    </a:cubicBezTo>
                    <a:cubicBezTo>
                      <a:pt x="2296" y="5398"/>
                      <a:pt x="2283" y="5416"/>
                      <a:pt x="2260" y="5426"/>
                    </a:cubicBezTo>
                    <a:cubicBezTo>
                      <a:pt x="2254" y="5430"/>
                      <a:pt x="2247" y="5432"/>
                      <a:pt x="2240" y="5432"/>
                    </a:cubicBezTo>
                    <a:cubicBezTo>
                      <a:pt x="2230" y="5432"/>
                      <a:pt x="2221" y="5429"/>
                      <a:pt x="2213" y="5420"/>
                    </a:cubicBezTo>
                    <a:cubicBezTo>
                      <a:pt x="2199" y="5412"/>
                      <a:pt x="2190" y="5398"/>
                      <a:pt x="2180" y="5384"/>
                    </a:cubicBezTo>
                    <a:cubicBezTo>
                      <a:pt x="2163" y="5351"/>
                      <a:pt x="2148" y="5323"/>
                      <a:pt x="2139" y="5291"/>
                    </a:cubicBezTo>
                    <a:cubicBezTo>
                      <a:pt x="2116" y="5235"/>
                      <a:pt x="2097" y="5175"/>
                      <a:pt x="2083" y="5114"/>
                    </a:cubicBezTo>
                    <a:cubicBezTo>
                      <a:pt x="2028" y="4901"/>
                      <a:pt x="1995" y="4686"/>
                      <a:pt x="1976" y="4468"/>
                    </a:cubicBezTo>
                    <a:cubicBezTo>
                      <a:pt x="1976" y="4426"/>
                      <a:pt x="1972" y="4384"/>
                      <a:pt x="1967" y="4343"/>
                    </a:cubicBezTo>
                    <a:cubicBezTo>
                      <a:pt x="1962" y="4287"/>
                      <a:pt x="1957" y="4231"/>
                      <a:pt x="1957" y="4175"/>
                    </a:cubicBezTo>
                    <a:cubicBezTo>
                      <a:pt x="1953" y="4110"/>
                      <a:pt x="1948" y="4040"/>
                      <a:pt x="1944" y="3970"/>
                    </a:cubicBezTo>
                    <a:cubicBezTo>
                      <a:pt x="1944" y="3933"/>
                      <a:pt x="1939" y="3892"/>
                      <a:pt x="1939" y="3850"/>
                    </a:cubicBezTo>
                    <a:cubicBezTo>
                      <a:pt x="1934" y="3803"/>
                      <a:pt x="1934" y="3761"/>
                      <a:pt x="1929" y="3715"/>
                    </a:cubicBezTo>
                    <a:cubicBezTo>
                      <a:pt x="1925" y="3659"/>
                      <a:pt x="1920" y="3603"/>
                      <a:pt x="1916" y="3547"/>
                    </a:cubicBezTo>
                    <a:cubicBezTo>
                      <a:pt x="1912" y="3496"/>
                      <a:pt x="1912" y="3450"/>
                      <a:pt x="1906" y="3403"/>
                    </a:cubicBezTo>
                    <a:cubicBezTo>
                      <a:pt x="1897" y="3306"/>
                      <a:pt x="1888" y="3208"/>
                      <a:pt x="1878" y="3105"/>
                    </a:cubicBezTo>
                    <a:cubicBezTo>
                      <a:pt x="1869" y="3032"/>
                      <a:pt x="1865" y="2957"/>
                      <a:pt x="1860" y="2882"/>
                    </a:cubicBezTo>
                    <a:cubicBezTo>
                      <a:pt x="1856" y="2841"/>
                      <a:pt x="1850" y="2799"/>
                      <a:pt x="1850" y="2757"/>
                    </a:cubicBezTo>
                    <a:cubicBezTo>
                      <a:pt x="1846" y="2683"/>
                      <a:pt x="1841" y="2603"/>
                      <a:pt x="1837" y="2530"/>
                    </a:cubicBezTo>
                    <a:cubicBezTo>
                      <a:pt x="1832" y="2307"/>
                      <a:pt x="1841" y="2083"/>
                      <a:pt x="1828" y="1860"/>
                    </a:cubicBezTo>
                    <a:cubicBezTo>
                      <a:pt x="1828" y="1790"/>
                      <a:pt x="1822" y="1721"/>
                      <a:pt x="1818" y="1646"/>
                    </a:cubicBezTo>
                    <a:lnTo>
                      <a:pt x="1818" y="1637"/>
                    </a:lnTo>
                    <a:cubicBezTo>
                      <a:pt x="1813" y="1590"/>
                      <a:pt x="1809" y="1539"/>
                      <a:pt x="1804" y="1493"/>
                    </a:cubicBezTo>
                    <a:cubicBezTo>
                      <a:pt x="1800" y="1423"/>
                      <a:pt x="1794" y="1358"/>
                      <a:pt x="1785" y="1292"/>
                    </a:cubicBezTo>
                    <a:cubicBezTo>
                      <a:pt x="1777" y="1200"/>
                      <a:pt x="1766" y="1107"/>
                      <a:pt x="1753" y="1013"/>
                    </a:cubicBezTo>
                    <a:cubicBezTo>
                      <a:pt x="1730" y="889"/>
                      <a:pt x="1706" y="762"/>
                      <a:pt x="1655" y="642"/>
                    </a:cubicBezTo>
                    <a:cubicBezTo>
                      <a:pt x="1637" y="595"/>
                      <a:pt x="1618" y="545"/>
                      <a:pt x="1586" y="498"/>
                    </a:cubicBezTo>
                    <a:cubicBezTo>
                      <a:pt x="1567" y="466"/>
                      <a:pt x="1543" y="442"/>
                      <a:pt x="1511" y="419"/>
                    </a:cubicBezTo>
                    <a:cubicBezTo>
                      <a:pt x="1487" y="405"/>
                      <a:pt x="1461" y="398"/>
                      <a:pt x="1436" y="398"/>
                    </a:cubicBezTo>
                    <a:cubicBezTo>
                      <a:pt x="1417" y="398"/>
                      <a:pt x="1399" y="402"/>
                      <a:pt x="1382" y="410"/>
                    </a:cubicBezTo>
                    <a:cubicBezTo>
                      <a:pt x="1358" y="419"/>
                      <a:pt x="1335" y="428"/>
                      <a:pt x="1316" y="447"/>
                    </a:cubicBezTo>
                    <a:cubicBezTo>
                      <a:pt x="1288" y="475"/>
                      <a:pt x="1264" y="498"/>
                      <a:pt x="1242" y="530"/>
                    </a:cubicBezTo>
                    <a:cubicBezTo>
                      <a:pt x="1186" y="614"/>
                      <a:pt x="1148" y="707"/>
                      <a:pt x="1120" y="800"/>
                    </a:cubicBezTo>
                    <a:cubicBezTo>
                      <a:pt x="1075" y="958"/>
                      <a:pt x="1051" y="1121"/>
                      <a:pt x="1032" y="1283"/>
                    </a:cubicBezTo>
                    <a:cubicBezTo>
                      <a:pt x="1023" y="1348"/>
                      <a:pt x="1019" y="1410"/>
                      <a:pt x="1013" y="1474"/>
                    </a:cubicBezTo>
                    <a:cubicBezTo>
                      <a:pt x="1009" y="1549"/>
                      <a:pt x="1004" y="1623"/>
                      <a:pt x="1004" y="1697"/>
                    </a:cubicBezTo>
                    <a:cubicBezTo>
                      <a:pt x="1000" y="1758"/>
                      <a:pt x="1004" y="1818"/>
                      <a:pt x="1004" y="1874"/>
                    </a:cubicBezTo>
                    <a:cubicBezTo>
                      <a:pt x="1009" y="1944"/>
                      <a:pt x="1009" y="2009"/>
                      <a:pt x="1013" y="2073"/>
                    </a:cubicBezTo>
                    <a:cubicBezTo>
                      <a:pt x="1023" y="2176"/>
                      <a:pt x="1028" y="2283"/>
                      <a:pt x="1037" y="2386"/>
                    </a:cubicBezTo>
                    <a:cubicBezTo>
                      <a:pt x="1047" y="2474"/>
                      <a:pt x="1060" y="2567"/>
                      <a:pt x="1075" y="2655"/>
                    </a:cubicBezTo>
                    <a:cubicBezTo>
                      <a:pt x="1103" y="2837"/>
                      <a:pt x="1139" y="3017"/>
                      <a:pt x="1181" y="3195"/>
                    </a:cubicBezTo>
                    <a:cubicBezTo>
                      <a:pt x="1223" y="3399"/>
                      <a:pt x="1264" y="3599"/>
                      <a:pt x="1307" y="3798"/>
                    </a:cubicBezTo>
                    <a:cubicBezTo>
                      <a:pt x="1339" y="3942"/>
                      <a:pt x="1367" y="4082"/>
                      <a:pt x="1399" y="4227"/>
                    </a:cubicBezTo>
                    <a:cubicBezTo>
                      <a:pt x="1414" y="4300"/>
                      <a:pt x="1427" y="4375"/>
                      <a:pt x="1442" y="4450"/>
                    </a:cubicBezTo>
                    <a:cubicBezTo>
                      <a:pt x="1455" y="4528"/>
                      <a:pt x="1465" y="4612"/>
                      <a:pt x="1474" y="4691"/>
                    </a:cubicBezTo>
                    <a:cubicBezTo>
                      <a:pt x="1483" y="4775"/>
                      <a:pt x="1493" y="4863"/>
                      <a:pt x="1498" y="4946"/>
                    </a:cubicBezTo>
                    <a:lnTo>
                      <a:pt x="1498" y="4989"/>
                    </a:lnTo>
                    <a:cubicBezTo>
                      <a:pt x="1507" y="5058"/>
                      <a:pt x="1502" y="5133"/>
                      <a:pt x="1493" y="5203"/>
                    </a:cubicBezTo>
                    <a:cubicBezTo>
                      <a:pt x="1493" y="5221"/>
                      <a:pt x="1483" y="5240"/>
                      <a:pt x="1479" y="5259"/>
                    </a:cubicBezTo>
                    <a:cubicBezTo>
                      <a:pt x="1474" y="5272"/>
                      <a:pt x="1470" y="5287"/>
                      <a:pt x="1460" y="5296"/>
                    </a:cubicBezTo>
                    <a:cubicBezTo>
                      <a:pt x="1448" y="5308"/>
                      <a:pt x="1436" y="5314"/>
                      <a:pt x="1421" y="5314"/>
                    </a:cubicBezTo>
                    <a:cubicBezTo>
                      <a:pt x="1413" y="5314"/>
                      <a:pt x="1405" y="5312"/>
                      <a:pt x="1395" y="5309"/>
                    </a:cubicBezTo>
                    <a:cubicBezTo>
                      <a:pt x="1372" y="5300"/>
                      <a:pt x="1354" y="5287"/>
                      <a:pt x="1339" y="5272"/>
                    </a:cubicBezTo>
                    <a:cubicBezTo>
                      <a:pt x="1302" y="5235"/>
                      <a:pt x="1270" y="5197"/>
                      <a:pt x="1247" y="5161"/>
                    </a:cubicBezTo>
                    <a:cubicBezTo>
                      <a:pt x="1163" y="5040"/>
                      <a:pt x="1097" y="4918"/>
                      <a:pt x="1032" y="4789"/>
                    </a:cubicBezTo>
                    <a:cubicBezTo>
                      <a:pt x="958" y="4645"/>
                      <a:pt x="902" y="4491"/>
                      <a:pt x="861" y="4333"/>
                    </a:cubicBezTo>
                    <a:cubicBezTo>
                      <a:pt x="809" y="4143"/>
                      <a:pt x="768" y="3948"/>
                      <a:pt x="740" y="3753"/>
                    </a:cubicBezTo>
                    <a:cubicBezTo>
                      <a:pt x="730" y="3678"/>
                      <a:pt x="721" y="3599"/>
                      <a:pt x="712" y="3519"/>
                    </a:cubicBezTo>
                    <a:cubicBezTo>
                      <a:pt x="707" y="3468"/>
                      <a:pt x="707" y="3412"/>
                      <a:pt x="702" y="3362"/>
                    </a:cubicBezTo>
                    <a:cubicBezTo>
                      <a:pt x="693" y="3259"/>
                      <a:pt x="693" y="3161"/>
                      <a:pt x="693" y="3060"/>
                    </a:cubicBezTo>
                    <a:cubicBezTo>
                      <a:pt x="689" y="2925"/>
                      <a:pt x="689" y="2790"/>
                      <a:pt x="693" y="2655"/>
                    </a:cubicBezTo>
                    <a:cubicBezTo>
                      <a:pt x="698" y="2548"/>
                      <a:pt x="698" y="2446"/>
                      <a:pt x="693" y="2339"/>
                    </a:cubicBezTo>
                    <a:cubicBezTo>
                      <a:pt x="689" y="2241"/>
                      <a:pt x="693" y="2139"/>
                      <a:pt x="684" y="2037"/>
                    </a:cubicBezTo>
                    <a:cubicBezTo>
                      <a:pt x="679" y="1990"/>
                      <a:pt x="674" y="1940"/>
                      <a:pt x="670" y="1888"/>
                    </a:cubicBezTo>
                    <a:cubicBezTo>
                      <a:pt x="665" y="1794"/>
                      <a:pt x="656" y="1702"/>
                      <a:pt x="656" y="1609"/>
                    </a:cubicBezTo>
                    <a:lnTo>
                      <a:pt x="656" y="1395"/>
                    </a:lnTo>
                    <a:cubicBezTo>
                      <a:pt x="651" y="1279"/>
                      <a:pt x="661" y="1148"/>
                      <a:pt x="651" y="1019"/>
                    </a:cubicBezTo>
                    <a:cubicBezTo>
                      <a:pt x="646" y="930"/>
                      <a:pt x="646" y="846"/>
                      <a:pt x="642" y="758"/>
                    </a:cubicBezTo>
                    <a:cubicBezTo>
                      <a:pt x="642" y="656"/>
                      <a:pt x="637" y="549"/>
                      <a:pt x="628" y="447"/>
                    </a:cubicBezTo>
                    <a:cubicBezTo>
                      <a:pt x="618" y="382"/>
                      <a:pt x="609" y="322"/>
                      <a:pt x="591" y="266"/>
                    </a:cubicBezTo>
                    <a:cubicBezTo>
                      <a:pt x="563" y="163"/>
                      <a:pt x="502" y="80"/>
                      <a:pt x="410" y="24"/>
                    </a:cubicBezTo>
                    <a:cubicBezTo>
                      <a:pt x="386" y="9"/>
                      <a:pt x="363" y="0"/>
                      <a:pt x="335" y="0"/>
                    </a:cubicBez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562" name="Google Shape;1562;p36"/>
              <p:cNvSpPr/>
              <p:nvPr/>
            </p:nvSpPr>
            <p:spPr>
              <a:xfrm rot="10800000" flipH="1">
                <a:off x="11134725" y="4902795"/>
                <a:ext cx="642352" cy="721197"/>
              </a:xfrm>
              <a:custGeom>
                <a:avLst/>
                <a:gdLst/>
                <a:ahLst/>
                <a:cxnLst/>
                <a:rect l="l" t="t" r="r" b="b"/>
                <a:pathLst>
                  <a:path w="5607" h="5733" extrusionOk="0">
                    <a:moveTo>
                      <a:pt x="2886" y="0"/>
                    </a:moveTo>
                    <a:cubicBezTo>
                      <a:pt x="2854" y="0"/>
                      <a:pt x="2826" y="10"/>
                      <a:pt x="2794" y="19"/>
                    </a:cubicBezTo>
                    <a:cubicBezTo>
                      <a:pt x="2784" y="19"/>
                      <a:pt x="2775" y="24"/>
                      <a:pt x="2770" y="34"/>
                    </a:cubicBezTo>
                    <a:cubicBezTo>
                      <a:pt x="2761" y="47"/>
                      <a:pt x="2743" y="56"/>
                      <a:pt x="2724" y="62"/>
                    </a:cubicBezTo>
                    <a:cubicBezTo>
                      <a:pt x="2668" y="89"/>
                      <a:pt x="2616" y="117"/>
                      <a:pt x="2561" y="145"/>
                    </a:cubicBezTo>
                    <a:cubicBezTo>
                      <a:pt x="2491" y="182"/>
                      <a:pt x="2421" y="229"/>
                      <a:pt x="2361" y="279"/>
                    </a:cubicBezTo>
                    <a:cubicBezTo>
                      <a:pt x="2301" y="326"/>
                      <a:pt x="2254" y="382"/>
                      <a:pt x="2217" y="446"/>
                    </a:cubicBezTo>
                    <a:cubicBezTo>
                      <a:pt x="2180" y="502"/>
                      <a:pt x="2148" y="564"/>
                      <a:pt x="2114" y="624"/>
                    </a:cubicBezTo>
                    <a:cubicBezTo>
                      <a:pt x="2059" y="721"/>
                      <a:pt x="1994" y="815"/>
                      <a:pt x="1925" y="898"/>
                    </a:cubicBezTo>
                    <a:cubicBezTo>
                      <a:pt x="1878" y="949"/>
                      <a:pt x="1831" y="1000"/>
                      <a:pt x="1785" y="1051"/>
                    </a:cubicBezTo>
                    <a:cubicBezTo>
                      <a:pt x="1762" y="1075"/>
                      <a:pt x="1734" y="1094"/>
                      <a:pt x="1710" y="1116"/>
                    </a:cubicBezTo>
                    <a:cubicBezTo>
                      <a:pt x="1631" y="1191"/>
                      <a:pt x="1557" y="1265"/>
                      <a:pt x="1478" y="1335"/>
                    </a:cubicBezTo>
                    <a:cubicBezTo>
                      <a:pt x="1440" y="1372"/>
                      <a:pt x="1404" y="1409"/>
                      <a:pt x="1361" y="1442"/>
                    </a:cubicBezTo>
                    <a:cubicBezTo>
                      <a:pt x="1305" y="1489"/>
                      <a:pt x="1255" y="1540"/>
                      <a:pt x="1204" y="1590"/>
                    </a:cubicBezTo>
                    <a:cubicBezTo>
                      <a:pt x="1082" y="1702"/>
                      <a:pt x="966" y="1819"/>
                      <a:pt x="865" y="1948"/>
                    </a:cubicBezTo>
                    <a:cubicBezTo>
                      <a:pt x="831" y="1991"/>
                      <a:pt x="795" y="2032"/>
                      <a:pt x="762" y="2074"/>
                    </a:cubicBezTo>
                    <a:cubicBezTo>
                      <a:pt x="697" y="2167"/>
                      <a:pt x="636" y="2259"/>
                      <a:pt x="580" y="2358"/>
                    </a:cubicBezTo>
                    <a:cubicBezTo>
                      <a:pt x="497" y="2497"/>
                      <a:pt x="427" y="2645"/>
                      <a:pt x="376" y="2804"/>
                    </a:cubicBezTo>
                    <a:cubicBezTo>
                      <a:pt x="339" y="2920"/>
                      <a:pt x="311" y="3036"/>
                      <a:pt x="284" y="3158"/>
                    </a:cubicBezTo>
                    <a:cubicBezTo>
                      <a:pt x="237" y="3362"/>
                      <a:pt x="195" y="3570"/>
                      <a:pt x="144" y="3776"/>
                    </a:cubicBezTo>
                    <a:cubicBezTo>
                      <a:pt x="102" y="3948"/>
                      <a:pt x="65" y="4115"/>
                      <a:pt x="32" y="4291"/>
                    </a:cubicBezTo>
                    <a:cubicBezTo>
                      <a:pt x="14" y="4394"/>
                      <a:pt x="0" y="4501"/>
                      <a:pt x="0" y="4612"/>
                    </a:cubicBezTo>
                    <a:cubicBezTo>
                      <a:pt x="0" y="4714"/>
                      <a:pt x="14" y="4812"/>
                      <a:pt x="50" y="4915"/>
                    </a:cubicBezTo>
                    <a:cubicBezTo>
                      <a:pt x="88" y="5035"/>
                      <a:pt x="153" y="5147"/>
                      <a:pt x="251" y="5239"/>
                    </a:cubicBezTo>
                    <a:cubicBezTo>
                      <a:pt x="316" y="5305"/>
                      <a:pt x="391" y="5361"/>
                      <a:pt x="469" y="5411"/>
                    </a:cubicBezTo>
                    <a:cubicBezTo>
                      <a:pt x="599" y="5501"/>
                      <a:pt x="739" y="5565"/>
                      <a:pt x="883" y="5626"/>
                    </a:cubicBezTo>
                    <a:cubicBezTo>
                      <a:pt x="1055" y="5696"/>
                      <a:pt x="1226" y="5733"/>
                      <a:pt x="1394" y="5733"/>
                    </a:cubicBezTo>
                    <a:cubicBezTo>
                      <a:pt x="1403" y="5733"/>
                      <a:pt x="1413" y="5733"/>
                      <a:pt x="1423" y="5733"/>
                    </a:cubicBezTo>
                    <a:cubicBezTo>
                      <a:pt x="1612" y="5728"/>
                      <a:pt x="1794" y="5705"/>
                      <a:pt x="1970" y="5668"/>
                    </a:cubicBezTo>
                    <a:cubicBezTo>
                      <a:pt x="2232" y="5612"/>
                      <a:pt x="2483" y="5537"/>
                      <a:pt x="2719" y="5430"/>
                    </a:cubicBezTo>
                    <a:cubicBezTo>
                      <a:pt x="2854" y="5366"/>
                      <a:pt x="2979" y="5295"/>
                      <a:pt x="3105" y="5222"/>
                    </a:cubicBezTo>
                    <a:cubicBezTo>
                      <a:pt x="3212" y="5160"/>
                      <a:pt x="3309" y="5091"/>
                      <a:pt x="3412" y="5021"/>
                    </a:cubicBezTo>
                    <a:cubicBezTo>
                      <a:pt x="3496" y="4961"/>
                      <a:pt x="3579" y="4900"/>
                      <a:pt x="3663" y="4840"/>
                    </a:cubicBezTo>
                    <a:cubicBezTo>
                      <a:pt x="3738" y="4789"/>
                      <a:pt x="3807" y="4733"/>
                      <a:pt x="3872" y="4682"/>
                    </a:cubicBezTo>
                    <a:lnTo>
                      <a:pt x="4081" y="4514"/>
                    </a:lnTo>
                    <a:cubicBezTo>
                      <a:pt x="4105" y="4501"/>
                      <a:pt x="4128" y="4482"/>
                      <a:pt x="4146" y="4463"/>
                    </a:cubicBezTo>
                    <a:cubicBezTo>
                      <a:pt x="4197" y="4426"/>
                      <a:pt x="4244" y="4389"/>
                      <a:pt x="4290" y="4347"/>
                    </a:cubicBezTo>
                    <a:cubicBezTo>
                      <a:pt x="4341" y="4310"/>
                      <a:pt x="4388" y="4268"/>
                      <a:pt x="4440" y="4226"/>
                    </a:cubicBezTo>
                    <a:cubicBezTo>
                      <a:pt x="4463" y="4207"/>
                      <a:pt x="4485" y="4190"/>
                      <a:pt x="4509" y="4171"/>
                    </a:cubicBezTo>
                    <a:cubicBezTo>
                      <a:pt x="4541" y="4143"/>
                      <a:pt x="4569" y="4119"/>
                      <a:pt x="4602" y="4091"/>
                    </a:cubicBezTo>
                    <a:cubicBezTo>
                      <a:pt x="4635" y="4068"/>
                      <a:pt x="4663" y="4040"/>
                      <a:pt x="4695" y="4017"/>
                    </a:cubicBezTo>
                    <a:cubicBezTo>
                      <a:pt x="4736" y="3980"/>
                      <a:pt x="4779" y="3948"/>
                      <a:pt x="4816" y="3911"/>
                    </a:cubicBezTo>
                    <a:cubicBezTo>
                      <a:pt x="4969" y="3766"/>
                      <a:pt x="5122" y="3613"/>
                      <a:pt x="5257" y="3450"/>
                    </a:cubicBezTo>
                    <a:cubicBezTo>
                      <a:pt x="5294" y="3409"/>
                      <a:pt x="5332" y="3366"/>
                      <a:pt x="5369" y="3319"/>
                    </a:cubicBezTo>
                    <a:cubicBezTo>
                      <a:pt x="5416" y="3259"/>
                      <a:pt x="5461" y="3194"/>
                      <a:pt x="5504" y="3124"/>
                    </a:cubicBezTo>
                    <a:cubicBezTo>
                      <a:pt x="5527" y="3087"/>
                      <a:pt x="5551" y="3046"/>
                      <a:pt x="5573" y="2999"/>
                    </a:cubicBezTo>
                    <a:cubicBezTo>
                      <a:pt x="5592" y="2957"/>
                      <a:pt x="5607" y="2915"/>
                      <a:pt x="5607" y="2869"/>
                    </a:cubicBezTo>
                    <a:cubicBezTo>
                      <a:pt x="5607" y="2795"/>
                      <a:pt x="5560" y="2734"/>
                      <a:pt x="5485" y="2711"/>
                    </a:cubicBezTo>
                    <a:cubicBezTo>
                      <a:pt x="5461" y="2701"/>
                      <a:pt x="5434" y="2701"/>
                      <a:pt x="5406" y="2701"/>
                    </a:cubicBezTo>
                    <a:cubicBezTo>
                      <a:pt x="5350" y="2706"/>
                      <a:pt x="5294" y="2720"/>
                      <a:pt x="5244" y="2744"/>
                    </a:cubicBezTo>
                    <a:cubicBezTo>
                      <a:pt x="5197" y="2767"/>
                      <a:pt x="5150" y="2795"/>
                      <a:pt x="5109" y="2823"/>
                    </a:cubicBezTo>
                    <a:cubicBezTo>
                      <a:pt x="4959" y="2911"/>
                      <a:pt x="4807" y="2999"/>
                      <a:pt x="4676" y="3111"/>
                    </a:cubicBezTo>
                    <a:cubicBezTo>
                      <a:pt x="4639" y="3148"/>
                      <a:pt x="4597" y="3175"/>
                      <a:pt x="4560" y="3213"/>
                    </a:cubicBezTo>
                    <a:cubicBezTo>
                      <a:pt x="4504" y="3264"/>
                      <a:pt x="4448" y="3315"/>
                      <a:pt x="4393" y="3371"/>
                    </a:cubicBezTo>
                    <a:cubicBezTo>
                      <a:pt x="4290" y="3464"/>
                      <a:pt x="4188" y="3566"/>
                      <a:pt x="4086" y="3664"/>
                    </a:cubicBezTo>
                    <a:cubicBezTo>
                      <a:pt x="3970" y="3776"/>
                      <a:pt x="3854" y="3896"/>
                      <a:pt x="3723" y="4003"/>
                    </a:cubicBezTo>
                    <a:cubicBezTo>
                      <a:pt x="3672" y="4045"/>
                      <a:pt x="3621" y="4096"/>
                      <a:pt x="3565" y="4138"/>
                    </a:cubicBezTo>
                    <a:cubicBezTo>
                      <a:pt x="3509" y="4184"/>
                      <a:pt x="3459" y="4231"/>
                      <a:pt x="3403" y="4282"/>
                    </a:cubicBezTo>
                    <a:cubicBezTo>
                      <a:pt x="3347" y="4323"/>
                      <a:pt x="3296" y="4370"/>
                      <a:pt x="3240" y="4417"/>
                    </a:cubicBezTo>
                    <a:cubicBezTo>
                      <a:pt x="3198" y="4458"/>
                      <a:pt x="3152" y="4501"/>
                      <a:pt x="3105" y="4538"/>
                    </a:cubicBezTo>
                    <a:cubicBezTo>
                      <a:pt x="3101" y="4542"/>
                      <a:pt x="3096" y="4547"/>
                      <a:pt x="3091" y="4552"/>
                    </a:cubicBezTo>
                    <a:cubicBezTo>
                      <a:pt x="3040" y="4598"/>
                      <a:pt x="2989" y="4640"/>
                      <a:pt x="2938" y="4686"/>
                    </a:cubicBezTo>
                    <a:cubicBezTo>
                      <a:pt x="2910" y="4710"/>
                      <a:pt x="2882" y="4737"/>
                      <a:pt x="2850" y="4761"/>
                    </a:cubicBezTo>
                    <a:cubicBezTo>
                      <a:pt x="2770" y="4821"/>
                      <a:pt x="2691" y="4872"/>
                      <a:pt x="2603" y="4919"/>
                    </a:cubicBezTo>
                    <a:cubicBezTo>
                      <a:pt x="2533" y="4961"/>
                      <a:pt x="2459" y="4993"/>
                      <a:pt x="2380" y="5021"/>
                    </a:cubicBezTo>
                    <a:cubicBezTo>
                      <a:pt x="2323" y="5041"/>
                      <a:pt x="2262" y="5055"/>
                      <a:pt x="2194" y="5055"/>
                    </a:cubicBezTo>
                    <a:cubicBezTo>
                      <a:pt x="2185" y="5055"/>
                      <a:pt x="2175" y="5055"/>
                      <a:pt x="2166" y="5054"/>
                    </a:cubicBezTo>
                    <a:cubicBezTo>
                      <a:pt x="2129" y="5054"/>
                      <a:pt x="2092" y="5044"/>
                      <a:pt x="2054" y="5031"/>
                    </a:cubicBezTo>
                    <a:cubicBezTo>
                      <a:pt x="2026" y="5016"/>
                      <a:pt x="2017" y="4998"/>
                      <a:pt x="2017" y="4971"/>
                    </a:cubicBezTo>
                    <a:cubicBezTo>
                      <a:pt x="2017" y="4961"/>
                      <a:pt x="2022" y="4952"/>
                      <a:pt x="2022" y="4943"/>
                    </a:cubicBezTo>
                    <a:cubicBezTo>
                      <a:pt x="2031" y="4909"/>
                      <a:pt x="2045" y="4877"/>
                      <a:pt x="2059" y="4849"/>
                    </a:cubicBezTo>
                    <a:cubicBezTo>
                      <a:pt x="2114" y="4737"/>
                      <a:pt x="2185" y="4630"/>
                      <a:pt x="2254" y="4533"/>
                    </a:cubicBezTo>
                    <a:cubicBezTo>
                      <a:pt x="2287" y="4482"/>
                      <a:pt x="2324" y="4435"/>
                      <a:pt x="2356" y="4389"/>
                    </a:cubicBezTo>
                    <a:cubicBezTo>
                      <a:pt x="2393" y="4338"/>
                      <a:pt x="2436" y="4287"/>
                      <a:pt x="2483" y="4240"/>
                    </a:cubicBezTo>
                    <a:cubicBezTo>
                      <a:pt x="2528" y="4180"/>
                      <a:pt x="2584" y="4124"/>
                      <a:pt x="2635" y="4068"/>
                    </a:cubicBezTo>
                    <a:cubicBezTo>
                      <a:pt x="2640" y="4064"/>
                      <a:pt x="2644" y="4059"/>
                      <a:pt x="2644" y="4055"/>
                    </a:cubicBezTo>
                    <a:cubicBezTo>
                      <a:pt x="2691" y="4003"/>
                      <a:pt x="2738" y="3952"/>
                      <a:pt x="2784" y="3901"/>
                    </a:cubicBezTo>
                    <a:cubicBezTo>
                      <a:pt x="2817" y="3864"/>
                      <a:pt x="2845" y="3831"/>
                      <a:pt x="2878" y="3794"/>
                    </a:cubicBezTo>
                    <a:cubicBezTo>
                      <a:pt x="2901" y="3771"/>
                      <a:pt x="2919" y="3743"/>
                      <a:pt x="2942" y="3720"/>
                    </a:cubicBezTo>
                    <a:cubicBezTo>
                      <a:pt x="2966" y="3688"/>
                      <a:pt x="2994" y="3654"/>
                      <a:pt x="3017" y="3622"/>
                    </a:cubicBezTo>
                    <a:cubicBezTo>
                      <a:pt x="3045" y="3589"/>
                      <a:pt x="3068" y="3561"/>
                      <a:pt x="3096" y="3534"/>
                    </a:cubicBezTo>
                    <a:cubicBezTo>
                      <a:pt x="3133" y="3487"/>
                      <a:pt x="3170" y="3445"/>
                      <a:pt x="3208" y="3403"/>
                    </a:cubicBezTo>
                    <a:cubicBezTo>
                      <a:pt x="3296" y="3306"/>
                      <a:pt x="3397" y="3218"/>
                      <a:pt x="3496" y="3124"/>
                    </a:cubicBezTo>
                    <a:lnTo>
                      <a:pt x="3500" y="3120"/>
                    </a:lnTo>
                    <a:cubicBezTo>
                      <a:pt x="3542" y="3083"/>
                      <a:pt x="3584" y="3046"/>
                      <a:pt x="3626" y="3013"/>
                    </a:cubicBezTo>
                    <a:cubicBezTo>
                      <a:pt x="3667" y="2976"/>
                      <a:pt x="3710" y="2939"/>
                      <a:pt x="3751" y="2901"/>
                    </a:cubicBezTo>
                    <a:cubicBezTo>
                      <a:pt x="3779" y="2879"/>
                      <a:pt x="3802" y="2855"/>
                      <a:pt x="3830" y="2832"/>
                    </a:cubicBezTo>
                    <a:cubicBezTo>
                      <a:pt x="3891" y="2780"/>
                      <a:pt x="3951" y="2734"/>
                      <a:pt x="4011" y="2678"/>
                    </a:cubicBezTo>
                    <a:cubicBezTo>
                      <a:pt x="4072" y="2632"/>
                      <a:pt x="4133" y="2581"/>
                      <a:pt x="4188" y="2525"/>
                    </a:cubicBezTo>
                    <a:cubicBezTo>
                      <a:pt x="4268" y="2450"/>
                      <a:pt x="4351" y="2377"/>
                      <a:pt x="4421" y="2287"/>
                    </a:cubicBezTo>
                    <a:cubicBezTo>
                      <a:pt x="4463" y="2237"/>
                      <a:pt x="4495" y="2186"/>
                      <a:pt x="4528" y="2130"/>
                    </a:cubicBezTo>
                    <a:cubicBezTo>
                      <a:pt x="4556" y="2083"/>
                      <a:pt x="4579" y="2032"/>
                      <a:pt x="4592" y="1972"/>
                    </a:cubicBezTo>
                    <a:cubicBezTo>
                      <a:pt x="4597" y="1948"/>
                      <a:pt x="4597" y="1920"/>
                      <a:pt x="4592" y="1892"/>
                    </a:cubicBezTo>
                    <a:cubicBezTo>
                      <a:pt x="4583" y="1856"/>
                      <a:pt x="4560" y="1823"/>
                      <a:pt x="4523" y="1800"/>
                    </a:cubicBezTo>
                    <a:cubicBezTo>
                      <a:pt x="4495" y="1781"/>
                      <a:pt x="4467" y="1772"/>
                      <a:pt x="4440" y="1767"/>
                    </a:cubicBezTo>
                    <a:cubicBezTo>
                      <a:pt x="4417" y="1764"/>
                      <a:pt x="4396" y="1761"/>
                      <a:pt x="4377" y="1761"/>
                    </a:cubicBezTo>
                    <a:cubicBezTo>
                      <a:pt x="4368" y="1761"/>
                      <a:pt x="4360" y="1761"/>
                      <a:pt x="4351" y="1763"/>
                    </a:cubicBezTo>
                    <a:cubicBezTo>
                      <a:pt x="4258" y="1767"/>
                      <a:pt x="4178" y="1800"/>
                      <a:pt x="4105" y="1841"/>
                    </a:cubicBezTo>
                    <a:cubicBezTo>
                      <a:pt x="4002" y="1902"/>
                      <a:pt x="3910" y="1976"/>
                      <a:pt x="3811" y="2046"/>
                    </a:cubicBezTo>
                    <a:cubicBezTo>
                      <a:pt x="3756" y="2088"/>
                      <a:pt x="3700" y="2139"/>
                      <a:pt x="3640" y="2181"/>
                    </a:cubicBezTo>
                    <a:cubicBezTo>
                      <a:pt x="3579" y="2227"/>
                      <a:pt x="3528" y="2274"/>
                      <a:pt x="3472" y="2325"/>
                    </a:cubicBezTo>
                    <a:cubicBezTo>
                      <a:pt x="3407" y="2377"/>
                      <a:pt x="3347" y="2437"/>
                      <a:pt x="3291" y="2493"/>
                    </a:cubicBezTo>
                    <a:cubicBezTo>
                      <a:pt x="3202" y="2581"/>
                      <a:pt x="3114" y="2669"/>
                      <a:pt x="3030" y="2757"/>
                    </a:cubicBezTo>
                    <a:cubicBezTo>
                      <a:pt x="2979" y="2813"/>
                      <a:pt x="2933" y="2869"/>
                      <a:pt x="2882" y="2920"/>
                    </a:cubicBezTo>
                    <a:cubicBezTo>
                      <a:pt x="2882" y="2924"/>
                      <a:pt x="2878" y="2924"/>
                      <a:pt x="2878" y="2929"/>
                    </a:cubicBezTo>
                    <a:cubicBezTo>
                      <a:pt x="2845" y="2967"/>
                      <a:pt x="2812" y="3004"/>
                      <a:pt x="2779" y="3040"/>
                    </a:cubicBezTo>
                    <a:cubicBezTo>
                      <a:pt x="2747" y="3083"/>
                      <a:pt x="2710" y="3124"/>
                      <a:pt x="2678" y="3162"/>
                    </a:cubicBezTo>
                    <a:cubicBezTo>
                      <a:pt x="2672" y="3167"/>
                      <a:pt x="2668" y="3171"/>
                      <a:pt x="2668" y="3171"/>
                    </a:cubicBezTo>
                    <a:cubicBezTo>
                      <a:pt x="2635" y="3208"/>
                      <a:pt x="2603" y="3246"/>
                      <a:pt x="2575" y="3283"/>
                    </a:cubicBezTo>
                    <a:cubicBezTo>
                      <a:pt x="2543" y="3319"/>
                      <a:pt x="2515" y="3353"/>
                      <a:pt x="2487" y="3385"/>
                    </a:cubicBezTo>
                    <a:cubicBezTo>
                      <a:pt x="2468" y="3409"/>
                      <a:pt x="2449" y="3426"/>
                      <a:pt x="2431" y="3450"/>
                    </a:cubicBezTo>
                    <a:cubicBezTo>
                      <a:pt x="2393" y="3497"/>
                      <a:pt x="2356" y="3548"/>
                      <a:pt x="2320" y="3594"/>
                    </a:cubicBezTo>
                    <a:cubicBezTo>
                      <a:pt x="2277" y="3641"/>
                      <a:pt x="2236" y="3692"/>
                      <a:pt x="2198" y="3738"/>
                    </a:cubicBezTo>
                    <a:cubicBezTo>
                      <a:pt x="2180" y="3761"/>
                      <a:pt x="2161" y="3785"/>
                      <a:pt x="2142" y="3808"/>
                    </a:cubicBezTo>
                    <a:cubicBezTo>
                      <a:pt x="2114" y="3840"/>
                      <a:pt x="2086" y="3877"/>
                      <a:pt x="2054" y="3911"/>
                    </a:cubicBezTo>
                    <a:cubicBezTo>
                      <a:pt x="2031" y="3943"/>
                      <a:pt x="2003" y="3975"/>
                      <a:pt x="1980" y="4003"/>
                    </a:cubicBezTo>
                    <a:cubicBezTo>
                      <a:pt x="1938" y="4055"/>
                      <a:pt x="1897" y="4106"/>
                      <a:pt x="1854" y="4156"/>
                    </a:cubicBezTo>
                    <a:cubicBezTo>
                      <a:pt x="1818" y="4203"/>
                      <a:pt x="1780" y="4250"/>
                      <a:pt x="1743" y="4296"/>
                    </a:cubicBezTo>
                    <a:cubicBezTo>
                      <a:pt x="1702" y="4351"/>
                      <a:pt x="1655" y="4398"/>
                      <a:pt x="1603" y="4445"/>
                    </a:cubicBezTo>
                    <a:cubicBezTo>
                      <a:pt x="1590" y="4458"/>
                      <a:pt x="1571" y="4473"/>
                      <a:pt x="1548" y="4486"/>
                    </a:cubicBezTo>
                    <a:cubicBezTo>
                      <a:pt x="1496" y="4514"/>
                      <a:pt x="1436" y="4533"/>
                      <a:pt x="1367" y="4533"/>
                    </a:cubicBezTo>
                    <a:cubicBezTo>
                      <a:pt x="1348" y="4533"/>
                      <a:pt x="1324" y="4533"/>
                      <a:pt x="1305" y="4519"/>
                    </a:cubicBezTo>
                    <a:cubicBezTo>
                      <a:pt x="1288" y="4514"/>
                      <a:pt x="1278" y="4505"/>
                      <a:pt x="1273" y="4486"/>
                    </a:cubicBezTo>
                    <a:cubicBezTo>
                      <a:pt x="1269" y="4473"/>
                      <a:pt x="1269" y="4454"/>
                      <a:pt x="1273" y="4441"/>
                    </a:cubicBezTo>
                    <a:cubicBezTo>
                      <a:pt x="1278" y="4413"/>
                      <a:pt x="1288" y="4385"/>
                      <a:pt x="1297" y="4361"/>
                    </a:cubicBezTo>
                    <a:cubicBezTo>
                      <a:pt x="1316" y="4310"/>
                      <a:pt x="1333" y="4263"/>
                      <a:pt x="1357" y="4218"/>
                    </a:cubicBezTo>
                    <a:cubicBezTo>
                      <a:pt x="1440" y="4059"/>
                      <a:pt x="1543" y="3911"/>
                      <a:pt x="1655" y="3776"/>
                    </a:cubicBezTo>
                    <a:cubicBezTo>
                      <a:pt x="1674" y="3748"/>
                      <a:pt x="1696" y="3724"/>
                      <a:pt x="1715" y="3696"/>
                    </a:cubicBezTo>
                    <a:cubicBezTo>
                      <a:pt x="1747" y="3664"/>
                      <a:pt x="1775" y="3626"/>
                      <a:pt x="1803" y="3594"/>
                    </a:cubicBezTo>
                    <a:cubicBezTo>
                      <a:pt x="1841" y="3553"/>
                      <a:pt x="1878" y="3510"/>
                      <a:pt x="1915" y="3469"/>
                    </a:cubicBezTo>
                    <a:cubicBezTo>
                      <a:pt x="1934" y="3441"/>
                      <a:pt x="1957" y="3418"/>
                      <a:pt x="1980" y="3394"/>
                    </a:cubicBezTo>
                    <a:cubicBezTo>
                      <a:pt x="2003" y="3366"/>
                      <a:pt x="2026" y="3338"/>
                      <a:pt x="2050" y="3310"/>
                    </a:cubicBezTo>
                    <a:cubicBezTo>
                      <a:pt x="2078" y="3274"/>
                      <a:pt x="2105" y="3236"/>
                      <a:pt x="2138" y="3203"/>
                    </a:cubicBezTo>
                    <a:cubicBezTo>
                      <a:pt x="2161" y="3175"/>
                      <a:pt x="2185" y="3143"/>
                      <a:pt x="2213" y="3115"/>
                    </a:cubicBezTo>
                    <a:cubicBezTo>
                      <a:pt x="2259" y="3050"/>
                      <a:pt x="2310" y="2990"/>
                      <a:pt x="2361" y="2924"/>
                    </a:cubicBezTo>
                    <a:cubicBezTo>
                      <a:pt x="2399" y="2879"/>
                      <a:pt x="2440" y="2832"/>
                      <a:pt x="2477" y="2780"/>
                    </a:cubicBezTo>
                    <a:cubicBezTo>
                      <a:pt x="2496" y="2757"/>
                      <a:pt x="2519" y="2734"/>
                      <a:pt x="2538" y="2706"/>
                    </a:cubicBezTo>
                    <a:cubicBezTo>
                      <a:pt x="2580" y="2660"/>
                      <a:pt x="2622" y="2613"/>
                      <a:pt x="2663" y="2566"/>
                    </a:cubicBezTo>
                    <a:cubicBezTo>
                      <a:pt x="2789" y="2437"/>
                      <a:pt x="2919" y="2311"/>
                      <a:pt x="3040" y="2176"/>
                    </a:cubicBezTo>
                    <a:cubicBezTo>
                      <a:pt x="3077" y="2134"/>
                      <a:pt x="3114" y="2092"/>
                      <a:pt x="3152" y="2051"/>
                    </a:cubicBezTo>
                    <a:cubicBezTo>
                      <a:pt x="3156" y="2046"/>
                      <a:pt x="3156" y="2046"/>
                      <a:pt x="3161" y="2042"/>
                    </a:cubicBezTo>
                    <a:cubicBezTo>
                      <a:pt x="3184" y="2014"/>
                      <a:pt x="3208" y="1981"/>
                      <a:pt x="3236" y="1953"/>
                    </a:cubicBezTo>
                    <a:cubicBezTo>
                      <a:pt x="3268" y="1911"/>
                      <a:pt x="3300" y="1869"/>
                      <a:pt x="3333" y="1823"/>
                    </a:cubicBezTo>
                    <a:cubicBezTo>
                      <a:pt x="3380" y="1763"/>
                      <a:pt x="3425" y="1702"/>
                      <a:pt x="3468" y="1641"/>
                    </a:cubicBezTo>
                    <a:cubicBezTo>
                      <a:pt x="3524" y="1553"/>
                      <a:pt x="3579" y="1465"/>
                      <a:pt x="3612" y="1362"/>
                    </a:cubicBezTo>
                    <a:cubicBezTo>
                      <a:pt x="3626" y="1321"/>
                      <a:pt x="3640" y="1274"/>
                      <a:pt x="3644" y="1227"/>
                    </a:cubicBezTo>
                    <a:cubicBezTo>
                      <a:pt x="3648" y="1195"/>
                      <a:pt x="3648" y="1163"/>
                      <a:pt x="3635" y="1130"/>
                    </a:cubicBezTo>
                    <a:cubicBezTo>
                      <a:pt x="3621" y="1088"/>
                      <a:pt x="3593" y="1051"/>
                      <a:pt x="3551" y="1032"/>
                    </a:cubicBezTo>
                    <a:cubicBezTo>
                      <a:pt x="3528" y="1019"/>
                      <a:pt x="3505" y="1010"/>
                      <a:pt x="3481" y="1010"/>
                    </a:cubicBezTo>
                    <a:cubicBezTo>
                      <a:pt x="3458" y="1006"/>
                      <a:pt x="3435" y="1002"/>
                      <a:pt x="3412" y="1002"/>
                    </a:cubicBezTo>
                    <a:cubicBezTo>
                      <a:pt x="3403" y="1002"/>
                      <a:pt x="3393" y="1003"/>
                      <a:pt x="3384" y="1004"/>
                    </a:cubicBezTo>
                    <a:cubicBezTo>
                      <a:pt x="3296" y="1014"/>
                      <a:pt x="3217" y="1038"/>
                      <a:pt x="3142" y="1075"/>
                    </a:cubicBezTo>
                    <a:cubicBezTo>
                      <a:pt x="3021" y="1130"/>
                      <a:pt x="2910" y="1205"/>
                      <a:pt x="2803" y="1283"/>
                    </a:cubicBezTo>
                    <a:cubicBezTo>
                      <a:pt x="2766" y="1317"/>
                      <a:pt x="2724" y="1349"/>
                      <a:pt x="2682" y="1381"/>
                    </a:cubicBezTo>
                    <a:cubicBezTo>
                      <a:pt x="2635" y="1418"/>
                      <a:pt x="2594" y="1461"/>
                      <a:pt x="2547" y="1502"/>
                    </a:cubicBezTo>
                    <a:cubicBezTo>
                      <a:pt x="2510" y="1534"/>
                      <a:pt x="2483" y="1568"/>
                      <a:pt x="2449" y="1605"/>
                    </a:cubicBezTo>
                    <a:cubicBezTo>
                      <a:pt x="2412" y="1646"/>
                      <a:pt x="2375" y="1684"/>
                      <a:pt x="2343" y="1725"/>
                    </a:cubicBezTo>
                    <a:cubicBezTo>
                      <a:pt x="2287" y="1791"/>
                      <a:pt x="2232" y="1856"/>
                      <a:pt x="2180" y="1920"/>
                    </a:cubicBezTo>
                    <a:cubicBezTo>
                      <a:pt x="2133" y="1976"/>
                      <a:pt x="2092" y="2036"/>
                      <a:pt x="2050" y="2102"/>
                    </a:cubicBezTo>
                    <a:cubicBezTo>
                      <a:pt x="1966" y="2223"/>
                      <a:pt x="1891" y="2353"/>
                      <a:pt x="1818" y="2483"/>
                    </a:cubicBezTo>
                    <a:cubicBezTo>
                      <a:pt x="1729" y="2628"/>
                      <a:pt x="1646" y="2772"/>
                      <a:pt x="1562" y="2920"/>
                    </a:cubicBezTo>
                    <a:cubicBezTo>
                      <a:pt x="1501" y="3023"/>
                      <a:pt x="1440" y="3124"/>
                      <a:pt x="1380" y="3227"/>
                    </a:cubicBezTo>
                    <a:cubicBezTo>
                      <a:pt x="1352" y="3278"/>
                      <a:pt x="1320" y="3334"/>
                      <a:pt x="1283" y="3385"/>
                    </a:cubicBezTo>
                    <a:cubicBezTo>
                      <a:pt x="1250" y="3441"/>
                      <a:pt x="1213" y="3497"/>
                      <a:pt x="1172" y="3548"/>
                    </a:cubicBezTo>
                    <a:cubicBezTo>
                      <a:pt x="1129" y="3604"/>
                      <a:pt x="1088" y="3660"/>
                      <a:pt x="1037" y="3710"/>
                    </a:cubicBezTo>
                    <a:cubicBezTo>
                      <a:pt x="1032" y="3715"/>
                      <a:pt x="1022" y="3724"/>
                      <a:pt x="1018" y="3733"/>
                    </a:cubicBezTo>
                    <a:cubicBezTo>
                      <a:pt x="981" y="3780"/>
                      <a:pt x="938" y="3817"/>
                      <a:pt x="893" y="3855"/>
                    </a:cubicBezTo>
                    <a:cubicBezTo>
                      <a:pt x="878" y="3864"/>
                      <a:pt x="865" y="3868"/>
                      <a:pt x="846" y="3873"/>
                    </a:cubicBezTo>
                    <a:cubicBezTo>
                      <a:pt x="837" y="3877"/>
                      <a:pt x="827" y="3883"/>
                      <a:pt x="813" y="3883"/>
                    </a:cubicBezTo>
                    <a:cubicBezTo>
                      <a:pt x="790" y="3877"/>
                      <a:pt x="776" y="3868"/>
                      <a:pt x="762" y="3845"/>
                    </a:cubicBezTo>
                    <a:cubicBezTo>
                      <a:pt x="753" y="3821"/>
                      <a:pt x="743" y="3804"/>
                      <a:pt x="743" y="3780"/>
                    </a:cubicBezTo>
                    <a:cubicBezTo>
                      <a:pt x="734" y="3733"/>
                      <a:pt x="734" y="3692"/>
                      <a:pt x="739" y="3650"/>
                    </a:cubicBezTo>
                    <a:cubicBezTo>
                      <a:pt x="748" y="3529"/>
                      <a:pt x="776" y="3409"/>
                      <a:pt x="799" y="3291"/>
                    </a:cubicBezTo>
                    <a:cubicBezTo>
                      <a:pt x="831" y="3158"/>
                      <a:pt x="883" y="3027"/>
                      <a:pt x="943" y="2907"/>
                    </a:cubicBezTo>
                    <a:cubicBezTo>
                      <a:pt x="1018" y="2762"/>
                      <a:pt x="1097" y="2622"/>
                      <a:pt x="1185" y="2488"/>
                    </a:cubicBezTo>
                    <a:cubicBezTo>
                      <a:pt x="1222" y="2437"/>
                      <a:pt x="1260" y="2390"/>
                      <a:pt x="1301" y="2339"/>
                    </a:cubicBezTo>
                    <a:cubicBezTo>
                      <a:pt x="1329" y="2306"/>
                      <a:pt x="1357" y="2274"/>
                      <a:pt x="1385" y="2242"/>
                    </a:cubicBezTo>
                    <a:cubicBezTo>
                      <a:pt x="1436" y="2176"/>
                      <a:pt x="1492" y="2116"/>
                      <a:pt x="1548" y="2060"/>
                    </a:cubicBezTo>
                    <a:cubicBezTo>
                      <a:pt x="1627" y="1981"/>
                      <a:pt x="1702" y="1902"/>
                      <a:pt x="1785" y="1832"/>
                    </a:cubicBezTo>
                    <a:cubicBezTo>
                      <a:pt x="1845" y="1772"/>
                      <a:pt x="1906" y="1712"/>
                      <a:pt x="1962" y="1651"/>
                    </a:cubicBezTo>
                    <a:cubicBezTo>
                      <a:pt x="2013" y="1586"/>
                      <a:pt x="2073" y="1534"/>
                      <a:pt x="2124" y="1470"/>
                    </a:cubicBezTo>
                    <a:cubicBezTo>
                      <a:pt x="2152" y="1437"/>
                      <a:pt x="2180" y="1409"/>
                      <a:pt x="2204" y="1377"/>
                    </a:cubicBezTo>
                    <a:cubicBezTo>
                      <a:pt x="2249" y="1317"/>
                      <a:pt x="2301" y="1261"/>
                      <a:pt x="2352" y="1210"/>
                    </a:cubicBezTo>
                    <a:cubicBezTo>
                      <a:pt x="2393" y="1167"/>
                      <a:pt x="2431" y="1130"/>
                      <a:pt x="2473" y="1084"/>
                    </a:cubicBezTo>
                    <a:cubicBezTo>
                      <a:pt x="2543" y="1014"/>
                      <a:pt x="2616" y="944"/>
                      <a:pt x="2687" y="865"/>
                    </a:cubicBezTo>
                    <a:cubicBezTo>
                      <a:pt x="2734" y="815"/>
                      <a:pt x="2784" y="763"/>
                      <a:pt x="2831" y="712"/>
                    </a:cubicBezTo>
                    <a:cubicBezTo>
                      <a:pt x="2886" y="647"/>
                      <a:pt x="2947" y="586"/>
                      <a:pt x="2998" y="521"/>
                    </a:cubicBezTo>
                    <a:cubicBezTo>
                      <a:pt x="3026" y="480"/>
                      <a:pt x="3054" y="438"/>
                      <a:pt x="3077" y="391"/>
                    </a:cubicBezTo>
                    <a:cubicBezTo>
                      <a:pt x="3114" y="313"/>
                      <a:pt x="3119" y="223"/>
                      <a:pt x="3086" y="126"/>
                    </a:cubicBezTo>
                    <a:cubicBezTo>
                      <a:pt x="3077" y="103"/>
                      <a:pt x="3063" y="79"/>
                      <a:pt x="3045" y="62"/>
                    </a:cubicBezTo>
                    <a:cubicBezTo>
                      <a:pt x="2998" y="10"/>
                      <a:pt x="2942" y="0"/>
                      <a:pt x="2886" y="0"/>
                    </a:cubicBez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563" name="Google Shape;1563;p36"/>
              <p:cNvSpPr/>
              <p:nvPr/>
            </p:nvSpPr>
            <p:spPr>
              <a:xfrm rot="10800000" flipH="1">
                <a:off x="11076400" y="4195713"/>
                <a:ext cx="642347" cy="641977"/>
              </a:xfrm>
              <a:custGeom>
                <a:avLst/>
                <a:gdLst/>
                <a:ahLst/>
                <a:cxnLst/>
                <a:rect l="l" t="t" r="r" b="b"/>
                <a:pathLst>
                  <a:path w="6616" h="6482" extrusionOk="0">
                    <a:moveTo>
                      <a:pt x="1002" y="0"/>
                    </a:moveTo>
                    <a:cubicBezTo>
                      <a:pt x="927" y="0"/>
                      <a:pt x="853" y="8"/>
                      <a:pt x="777" y="23"/>
                    </a:cubicBezTo>
                    <a:cubicBezTo>
                      <a:pt x="647" y="56"/>
                      <a:pt x="531" y="117"/>
                      <a:pt x="438" y="209"/>
                    </a:cubicBezTo>
                    <a:cubicBezTo>
                      <a:pt x="372" y="274"/>
                      <a:pt x="322" y="353"/>
                      <a:pt x="271" y="432"/>
                    </a:cubicBezTo>
                    <a:cubicBezTo>
                      <a:pt x="192" y="572"/>
                      <a:pt x="131" y="720"/>
                      <a:pt x="80" y="870"/>
                    </a:cubicBezTo>
                    <a:cubicBezTo>
                      <a:pt x="20" y="1065"/>
                      <a:pt x="1" y="1265"/>
                      <a:pt x="29" y="1464"/>
                    </a:cubicBezTo>
                    <a:cubicBezTo>
                      <a:pt x="52" y="1674"/>
                      <a:pt x="103" y="1878"/>
                      <a:pt x="164" y="2082"/>
                    </a:cubicBezTo>
                    <a:cubicBezTo>
                      <a:pt x="256" y="2380"/>
                      <a:pt x="372" y="2673"/>
                      <a:pt x="522" y="2947"/>
                    </a:cubicBezTo>
                    <a:cubicBezTo>
                      <a:pt x="605" y="3106"/>
                      <a:pt x="698" y="3258"/>
                      <a:pt x="796" y="3408"/>
                    </a:cubicBezTo>
                    <a:cubicBezTo>
                      <a:pt x="880" y="3528"/>
                      <a:pt x="964" y="3654"/>
                      <a:pt x="1056" y="3770"/>
                    </a:cubicBezTo>
                    <a:cubicBezTo>
                      <a:pt x="1135" y="3872"/>
                      <a:pt x="1209" y="3975"/>
                      <a:pt x="1288" y="4077"/>
                    </a:cubicBezTo>
                    <a:cubicBezTo>
                      <a:pt x="1359" y="4161"/>
                      <a:pt x="1423" y="4245"/>
                      <a:pt x="1494" y="4328"/>
                    </a:cubicBezTo>
                    <a:cubicBezTo>
                      <a:pt x="1563" y="4416"/>
                      <a:pt x="1633" y="4496"/>
                      <a:pt x="1702" y="4579"/>
                    </a:cubicBezTo>
                    <a:cubicBezTo>
                      <a:pt x="1726" y="4607"/>
                      <a:pt x="1749" y="4635"/>
                      <a:pt x="1772" y="4663"/>
                    </a:cubicBezTo>
                    <a:cubicBezTo>
                      <a:pt x="1818" y="4719"/>
                      <a:pt x="1865" y="4779"/>
                      <a:pt x="1912" y="4835"/>
                    </a:cubicBezTo>
                    <a:cubicBezTo>
                      <a:pt x="1962" y="4895"/>
                      <a:pt x="2013" y="4955"/>
                      <a:pt x="2065" y="5011"/>
                    </a:cubicBezTo>
                    <a:cubicBezTo>
                      <a:pt x="2093" y="5044"/>
                      <a:pt x="2116" y="5071"/>
                      <a:pt x="2140" y="5099"/>
                    </a:cubicBezTo>
                    <a:cubicBezTo>
                      <a:pt x="2172" y="5137"/>
                      <a:pt x="2204" y="5174"/>
                      <a:pt x="2237" y="5216"/>
                    </a:cubicBezTo>
                    <a:cubicBezTo>
                      <a:pt x="2269" y="5253"/>
                      <a:pt x="2302" y="5290"/>
                      <a:pt x="2335" y="5328"/>
                    </a:cubicBezTo>
                    <a:cubicBezTo>
                      <a:pt x="2376" y="5374"/>
                      <a:pt x="2418" y="5425"/>
                      <a:pt x="2464" y="5472"/>
                    </a:cubicBezTo>
                    <a:cubicBezTo>
                      <a:pt x="2646" y="5663"/>
                      <a:pt x="2832" y="5852"/>
                      <a:pt x="3032" y="6025"/>
                    </a:cubicBezTo>
                    <a:cubicBezTo>
                      <a:pt x="3088" y="6071"/>
                      <a:pt x="3139" y="6118"/>
                      <a:pt x="3189" y="6159"/>
                    </a:cubicBezTo>
                    <a:cubicBezTo>
                      <a:pt x="3269" y="6225"/>
                      <a:pt x="3343" y="6281"/>
                      <a:pt x="3423" y="6337"/>
                    </a:cubicBezTo>
                    <a:cubicBezTo>
                      <a:pt x="3474" y="6369"/>
                      <a:pt x="3524" y="6401"/>
                      <a:pt x="3575" y="6429"/>
                    </a:cubicBezTo>
                    <a:cubicBezTo>
                      <a:pt x="3622" y="6453"/>
                      <a:pt x="3674" y="6476"/>
                      <a:pt x="3725" y="6481"/>
                    </a:cubicBezTo>
                    <a:cubicBezTo>
                      <a:pt x="3732" y="6481"/>
                      <a:pt x="3740" y="6482"/>
                      <a:pt x="3747" y="6482"/>
                    </a:cubicBezTo>
                    <a:cubicBezTo>
                      <a:pt x="3819" y="6482"/>
                      <a:pt x="3870" y="6441"/>
                      <a:pt x="3887" y="6364"/>
                    </a:cubicBezTo>
                    <a:cubicBezTo>
                      <a:pt x="3892" y="6337"/>
                      <a:pt x="3892" y="6309"/>
                      <a:pt x="3887" y="6281"/>
                    </a:cubicBezTo>
                    <a:cubicBezTo>
                      <a:pt x="3878" y="6215"/>
                      <a:pt x="3854" y="6150"/>
                      <a:pt x="3822" y="6094"/>
                    </a:cubicBezTo>
                    <a:cubicBezTo>
                      <a:pt x="3790" y="6039"/>
                      <a:pt x="3753" y="5983"/>
                      <a:pt x="3719" y="5932"/>
                    </a:cubicBezTo>
                    <a:cubicBezTo>
                      <a:pt x="3599" y="5755"/>
                      <a:pt x="3483" y="5573"/>
                      <a:pt x="3343" y="5412"/>
                    </a:cubicBezTo>
                    <a:cubicBezTo>
                      <a:pt x="3301" y="5365"/>
                      <a:pt x="3260" y="5318"/>
                      <a:pt x="3217" y="5272"/>
                    </a:cubicBezTo>
                    <a:cubicBezTo>
                      <a:pt x="3153" y="5202"/>
                      <a:pt x="3088" y="5137"/>
                      <a:pt x="3022" y="5067"/>
                    </a:cubicBezTo>
                    <a:cubicBezTo>
                      <a:pt x="2902" y="4938"/>
                      <a:pt x="2777" y="4816"/>
                      <a:pt x="2655" y="4691"/>
                    </a:cubicBezTo>
                    <a:cubicBezTo>
                      <a:pt x="2516" y="4541"/>
                      <a:pt x="2367" y="4398"/>
                      <a:pt x="2232" y="4245"/>
                    </a:cubicBezTo>
                    <a:cubicBezTo>
                      <a:pt x="2176" y="4179"/>
                      <a:pt x="2121" y="4114"/>
                      <a:pt x="2060" y="4049"/>
                    </a:cubicBezTo>
                    <a:cubicBezTo>
                      <a:pt x="2005" y="3984"/>
                      <a:pt x="1944" y="3914"/>
                      <a:pt x="1884" y="3850"/>
                    </a:cubicBezTo>
                    <a:cubicBezTo>
                      <a:pt x="1828" y="3784"/>
                      <a:pt x="1767" y="3719"/>
                      <a:pt x="1711" y="3654"/>
                    </a:cubicBezTo>
                    <a:cubicBezTo>
                      <a:pt x="1661" y="3599"/>
                      <a:pt x="1610" y="3543"/>
                      <a:pt x="1558" y="3487"/>
                    </a:cubicBezTo>
                    <a:cubicBezTo>
                      <a:pt x="1554" y="3482"/>
                      <a:pt x="1549" y="3477"/>
                      <a:pt x="1544" y="3473"/>
                    </a:cubicBezTo>
                    <a:cubicBezTo>
                      <a:pt x="1488" y="3408"/>
                      <a:pt x="1432" y="3348"/>
                      <a:pt x="1376" y="3282"/>
                    </a:cubicBezTo>
                    <a:cubicBezTo>
                      <a:pt x="1344" y="3249"/>
                      <a:pt x="1312" y="3213"/>
                      <a:pt x="1279" y="3175"/>
                    </a:cubicBezTo>
                    <a:cubicBezTo>
                      <a:pt x="1205" y="3078"/>
                      <a:pt x="1135" y="2979"/>
                      <a:pt x="1075" y="2878"/>
                    </a:cubicBezTo>
                    <a:cubicBezTo>
                      <a:pt x="1024" y="2794"/>
                      <a:pt x="973" y="2711"/>
                      <a:pt x="936" y="2617"/>
                    </a:cubicBezTo>
                    <a:cubicBezTo>
                      <a:pt x="902" y="2543"/>
                      <a:pt x="880" y="2460"/>
                      <a:pt x="870" y="2376"/>
                    </a:cubicBezTo>
                    <a:cubicBezTo>
                      <a:pt x="870" y="2333"/>
                      <a:pt x="870" y="2292"/>
                      <a:pt x="889" y="2254"/>
                    </a:cubicBezTo>
                    <a:cubicBezTo>
                      <a:pt x="897" y="2230"/>
                      <a:pt x="912" y="2217"/>
                      <a:pt x="937" y="2217"/>
                    </a:cubicBezTo>
                    <a:cubicBezTo>
                      <a:pt x="941" y="2217"/>
                      <a:pt x="945" y="2217"/>
                      <a:pt x="949" y="2217"/>
                    </a:cubicBezTo>
                    <a:cubicBezTo>
                      <a:pt x="958" y="2222"/>
                      <a:pt x="968" y="2222"/>
                      <a:pt x="981" y="2226"/>
                    </a:cubicBezTo>
                    <a:cubicBezTo>
                      <a:pt x="1019" y="2241"/>
                      <a:pt x="1056" y="2260"/>
                      <a:pt x="1089" y="2282"/>
                    </a:cubicBezTo>
                    <a:cubicBezTo>
                      <a:pt x="1224" y="2357"/>
                      <a:pt x="1344" y="2445"/>
                      <a:pt x="1470" y="2533"/>
                    </a:cubicBezTo>
                    <a:cubicBezTo>
                      <a:pt x="1526" y="2580"/>
                      <a:pt x="1582" y="2627"/>
                      <a:pt x="1637" y="2668"/>
                    </a:cubicBezTo>
                    <a:cubicBezTo>
                      <a:pt x="1702" y="2715"/>
                      <a:pt x="1762" y="2771"/>
                      <a:pt x="1823" y="2822"/>
                    </a:cubicBezTo>
                    <a:cubicBezTo>
                      <a:pt x="1893" y="2887"/>
                      <a:pt x="1962" y="2952"/>
                      <a:pt x="2032" y="3017"/>
                    </a:cubicBezTo>
                    <a:cubicBezTo>
                      <a:pt x="2037" y="3022"/>
                      <a:pt x="2041" y="3026"/>
                      <a:pt x="2046" y="3031"/>
                    </a:cubicBezTo>
                    <a:cubicBezTo>
                      <a:pt x="2107" y="3087"/>
                      <a:pt x="2172" y="3147"/>
                      <a:pt x="2237" y="3203"/>
                    </a:cubicBezTo>
                    <a:cubicBezTo>
                      <a:pt x="2279" y="3241"/>
                      <a:pt x="2325" y="3282"/>
                      <a:pt x="2367" y="3320"/>
                    </a:cubicBezTo>
                    <a:cubicBezTo>
                      <a:pt x="2399" y="3348"/>
                      <a:pt x="2427" y="3376"/>
                      <a:pt x="2460" y="3398"/>
                    </a:cubicBezTo>
                    <a:cubicBezTo>
                      <a:pt x="2498" y="3431"/>
                      <a:pt x="2539" y="3464"/>
                      <a:pt x="2576" y="3500"/>
                    </a:cubicBezTo>
                    <a:cubicBezTo>
                      <a:pt x="2614" y="3528"/>
                      <a:pt x="2651" y="3561"/>
                      <a:pt x="2687" y="3593"/>
                    </a:cubicBezTo>
                    <a:cubicBezTo>
                      <a:pt x="2739" y="3640"/>
                      <a:pt x="2790" y="3687"/>
                      <a:pt x="2846" y="3733"/>
                    </a:cubicBezTo>
                    <a:cubicBezTo>
                      <a:pt x="2966" y="3850"/>
                      <a:pt x="3073" y="3970"/>
                      <a:pt x="3189" y="4091"/>
                    </a:cubicBezTo>
                    <a:cubicBezTo>
                      <a:pt x="3189" y="4091"/>
                      <a:pt x="3195" y="4095"/>
                      <a:pt x="3195" y="4101"/>
                    </a:cubicBezTo>
                    <a:cubicBezTo>
                      <a:pt x="3241" y="4151"/>
                      <a:pt x="3288" y="4202"/>
                      <a:pt x="3329" y="4254"/>
                    </a:cubicBezTo>
                    <a:cubicBezTo>
                      <a:pt x="3376" y="4305"/>
                      <a:pt x="3423" y="4352"/>
                      <a:pt x="3468" y="4402"/>
                    </a:cubicBezTo>
                    <a:cubicBezTo>
                      <a:pt x="3496" y="4435"/>
                      <a:pt x="3524" y="4468"/>
                      <a:pt x="3552" y="4500"/>
                    </a:cubicBezTo>
                    <a:cubicBezTo>
                      <a:pt x="3618" y="4575"/>
                      <a:pt x="3683" y="4649"/>
                      <a:pt x="3747" y="4723"/>
                    </a:cubicBezTo>
                    <a:cubicBezTo>
                      <a:pt x="3809" y="4792"/>
                      <a:pt x="3873" y="4867"/>
                      <a:pt x="3938" y="4938"/>
                    </a:cubicBezTo>
                    <a:cubicBezTo>
                      <a:pt x="4036" y="5035"/>
                      <a:pt x="4129" y="5137"/>
                      <a:pt x="4231" y="5225"/>
                    </a:cubicBezTo>
                    <a:cubicBezTo>
                      <a:pt x="4292" y="5277"/>
                      <a:pt x="4356" y="5322"/>
                      <a:pt x="4422" y="5365"/>
                    </a:cubicBezTo>
                    <a:cubicBezTo>
                      <a:pt x="4483" y="5402"/>
                      <a:pt x="4543" y="5434"/>
                      <a:pt x="4607" y="5453"/>
                    </a:cubicBezTo>
                    <a:cubicBezTo>
                      <a:pt x="4628" y="5459"/>
                      <a:pt x="4648" y="5464"/>
                      <a:pt x="4670" y="5464"/>
                    </a:cubicBezTo>
                    <a:cubicBezTo>
                      <a:pt x="4678" y="5464"/>
                      <a:pt x="4687" y="5463"/>
                      <a:pt x="4696" y="5462"/>
                    </a:cubicBezTo>
                    <a:cubicBezTo>
                      <a:pt x="4738" y="5457"/>
                      <a:pt x="4770" y="5440"/>
                      <a:pt x="4794" y="5397"/>
                    </a:cubicBezTo>
                    <a:cubicBezTo>
                      <a:pt x="4813" y="5369"/>
                      <a:pt x="4817" y="5337"/>
                      <a:pt x="4822" y="5305"/>
                    </a:cubicBezTo>
                    <a:cubicBezTo>
                      <a:pt x="4822" y="5272"/>
                      <a:pt x="4822" y="5244"/>
                      <a:pt x="4817" y="5211"/>
                    </a:cubicBezTo>
                    <a:cubicBezTo>
                      <a:pt x="4798" y="5105"/>
                      <a:pt x="4751" y="5011"/>
                      <a:pt x="4696" y="4923"/>
                    </a:cubicBezTo>
                    <a:cubicBezTo>
                      <a:pt x="4618" y="4803"/>
                      <a:pt x="4524" y="4691"/>
                      <a:pt x="4431" y="4575"/>
                    </a:cubicBezTo>
                    <a:cubicBezTo>
                      <a:pt x="4375" y="4505"/>
                      <a:pt x="4320" y="4435"/>
                      <a:pt x="4259" y="4365"/>
                    </a:cubicBezTo>
                    <a:cubicBezTo>
                      <a:pt x="4204" y="4296"/>
                      <a:pt x="4143" y="4226"/>
                      <a:pt x="4082" y="4157"/>
                    </a:cubicBezTo>
                    <a:cubicBezTo>
                      <a:pt x="4013" y="4082"/>
                      <a:pt x="3943" y="4007"/>
                      <a:pt x="3869" y="3938"/>
                    </a:cubicBezTo>
                    <a:cubicBezTo>
                      <a:pt x="3762" y="3826"/>
                      <a:pt x="3655" y="3719"/>
                      <a:pt x="3543" y="3612"/>
                    </a:cubicBezTo>
                    <a:cubicBezTo>
                      <a:pt x="3478" y="3552"/>
                      <a:pt x="3408" y="3492"/>
                      <a:pt x="3343" y="3431"/>
                    </a:cubicBezTo>
                    <a:cubicBezTo>
                      <a:pt x="3339" y="3426"/>
                      <a:pt x="3339" y="3426"/>
                      <a:pt x="3334" y="3421"/>
                    </a:cubicBezTo>
                    <a:cubicBezTo>
                      <a:pt x="3288" y="3380"/>
                      <a:pt x="3241" y="3342"/>
                      <a:pt x="3195" y="3301"/>
                    </a:cubicBezTo>
                    <a:cubicBezTo>
                      <a:pt x="3148" y="3258"/>
                      <a:pt x="3097" y="3213"/>
                      <a:pt x="3050" y="3170"/>
                    </a:cubicBezTo>
                    <a:cubicBezTo>
                      <a:pt x="3045" y="3166"/>
                      <a:pt x="3041" y="3161"/>
                      <a:pt x="3037" y="3161"/>
                    </a:cubicBezTo>
                    <a:cubicBezTo>
                      <a:pt x="2990" y="3119"/>
                      <a:pt x="2948" y="3082"/>
                      <a:pt x="2902" y="3041"/>
                    </a:cubicBezTo>
                    <a:cubicBezTo>
                      <a:pt x="2860" y="3003"/>
                      <a:pt x="2818" y="2966"/>
                      <a:pt x="2777" y="2934"/>
                    </a:cubicBezTo>
                    <a:cubicBezTo>
                      <a:pt x="2753" y="2910"/>
                      <a:pt x="2725" y="2887"/>
                      <a:pt x="2697" y="2863"/>
                    </a:cubicBezTo>
                    <a:cubicBezTo>
                      <a:pt x="2642" y="2812"/>
                      <a:pt x="2581" y="2766"/>
                      <a:pt x="2526" y="2720"/>
                    </a:cubicBezTo>
                    <a:cubicBezTo>
                      <a:pt x="2464" y="2668"/>
                      <a:pt x="2404" y="2617"/>
                      <a:pt x="2344" y="2567"/>
                    </a:cubicBezTo>
                    <a:cubicBezTo>
                      <a:pt x="2320" y="2543"/>
                      <a:pt x="2292" y="2520"/>
                      <a:pt x="2264" y="2496"/>
                    </a:cubicBezTo>
                    <a:cubicBezTo>
                      <a:pt x="2223" y="2460"/>
                      <a:pt x="2181" y="2427"/>
                      <a:pt x="2135" y="2389"/>
                    </a:cubicBezTo>
                    <a:cubicBezTo>
                      <a:pt x="2097" y="2357"/>
                      <a:pt x="2060" y="2320"/>
                      <a:pt x="2024" y="2288"/>
                    </a:cubicBezTo>
                    <a:cubicBezTo>
                      <a:pt x="1962" y="2236"/>
                      <a:pt x="1902" y="2185"/>
                      <a:pt x="1842" y="2134"/>
                    </a:cubicBezTo>
                    <a:cubicBezTo>
                      <a:pt x="1786" y="2087"/>
                      <a:pt x="1730" y="2037"/>
                      <a:pt x="1670" y="1990"/>
                    </a:cubicBezTo>
                    <a:cubicBezTo>
                      <a:pt x="1605" y="1939"/>
                      <a:pt x="1544" y="1878"/>
                      <a:pt x="1488" y="1818"/>
                    </a:cubicBezTo>
                    <a:cubicBezTo>
                      <a:pt x="1470" y="1799"/>
                      <a:pt x="1451" y="1776"/>
                      <a:pt x="1438" y="1752"/>
                    </a:cubicBezTo>
                    <a:cubicBezTo>
                      <a:pt x="1395" y="1687"/>
                      <a:pt x="1372" y="1618"/>
                      <a:pt x="1363" y="1544"/>
                    </a:cubicBezTo>
                    <a:cubicBezTo>
                      <a:pt x="1359" y="1520"/>
                      <a:pt x="1359" y="1497"/>
                      <a:pt x="1367" y="1473"/>
                    </a:cubicBezTo>
                    <a:cubicBezTo>
                      <a:pt x="1372" y="1460"/>
                      <a:pt x="1382" y="1451"/>
                      <a:pt x="1400" y="1445"/>
                    </a:cubicBezTo>
                    <a:cubicBezTo>
                      <a:pt x="1405" y="1444"/>
                      <a:pt x="1411" y="1444"/>
                      <a:pt x="1416" y="1444"/>
                    </a:cubicBezTo>
                    <a:cubicBezTo>
                      <a:pt x="1430" y="1444"/>
                      <a:pt x="1443" y="1447"/>
                      <a:pt x="1456" y="1451"/>
                    </a:cubicBezTo>
                    <a:cubicBezTo>
                      <a:pt x="1488" y="1460"/>
                      <a:pt x="1516" y="1469"/>
                      <a:pt x="1549" y="1483"/>
                    </a:cubicBezTo>
                    <a:cubicBezTo>
                      <a:pt x="1605" y="1511"/>
                      <a:pt x="1661" y="1539"/>
                      <a:pt x="1711" y="1571"/>
                    </a:cubicBezTo>
                    <a:cubicBezTo>
                      <a:pt x="1902" y="1683"/>
                      <a:pt x="2079" y="1814"/>
                      <a:pt x="2247" y="1953"/>
                    </a:cubicBezTo>
                    <a:cubicBezTo>
                      <a:pt x="2275" y="1981"/>
                      <a:pt x="2307" y="2009"/>
                      <a:pt x="2339" y="2031"/>
                    </a:cubicBezTo>
                    <a:cubicBezTo>
                      <a:pt x="2381" y="2069"/>
                      <a:pt x="2423" y="2106"/>
                      <a:pt x="2464" y="2143"/>
                    </a:cubicBezTo>
                    <a:cubicBezTo>
                      <a:pt x="2516" y="2190"/>
                      <a:pt x="2567" y="2236"/>
                      <a:pt x="2618" y="2282"/>
                    </a:cubicBezTo>
                    <a:cubicBezTo>
                      <a:pt x="2646" y="2306"/>
                      <a:pt x="2678" y="2333"/>
                      <a:pt x="2706" y="2361"/>
                    </a:cubicBezTo>
                    <a:cubicBezTo>
                      <a:pt x="2743" y="2394"/>
                      <a:pt x="2777" y="2422"/>
                      <a:pt x="2813" y="2450"/>
                    </a:cubicBezTo>
                    <a:cubicBezTo>
                      <a:pt x="2855" y="2487"/>
                      <a:pt x="2897" y="2524"/>
                      <a:pt x="2938" y="2561"/>
                    </a:cubicBezTo>
                    <a:cubicBezTo>
                      <a:pt x="2976" y="2595"/>
                      <a:pt x="3009" y="2622"/>
                      <a:pt x="3045" y="2655"/>
                    </a:cubicBezTo>
                    <a:cubicBezTo>
                      <a:pt x="3125" y="2720"/>
                      <a:pt x="3199" y="2780"/>
                      <a:pt x="3279" y="2846"/>
                    </a:cubicBezTo>
                    <a:cubicBezTo>
                      <a:pt x="3334" y="2891"/>
                      <a:pt x="3390" y="2943"/>
                      <a:pt x="3450" y="2994"/>
                    </a:cubicBezTo>
                    <a:cubicBezTo>
                      <a:pt x="3483" y="3017"/>
                      <a:pt x="3511" y="3045"/>
                      <a:pt x="3543" y="3073"/>
                    </a:cubicBezTo>
                    <a:cubicBezTo>
                      <a:pt x="3599" y="3125"/>
                      <a:pt x="3659" y="3175"/>
                      <a:pt x="3715" y="3226"/>
                    </a:cubicBezTo>
                    <a:cubicBezTo>
                      <a:pt x="3873" y="3380"/>
                      <a:pt x="4026" y="3543"/>
                      <a:pt x="4194" y="3691"/>
                    </a:cubicBezTo>
                    <a:cubicBezTo>
                      <a:pt x="4245" y="3743"/>
                      <a:pt x="4296" y="3788"/>
                      <a:pt x="4348" y="3835"/>
                    </a:cubicBezTo>
                    <a:cubicBezTo>
                      <a:pt x="4352" y="3840"/>
                      <a:pt x="4356" y="3840"/>
                      <a:pt x="4356" y="3844"/>
                    </a:cubicBezTo>
                    <a:cubicBezTo>
                      <a:pt x="4394" y="3872"/>
                      <a:pt x="4431" y="3905"/>
                      <a:pt x="4468" y="3938"/>
                    </a:cubicBezTo>
                    <a:cubicBezTo>
                      <a:pt x="4519" y="3979"/>
                      <a:pt x="4571" y="4022"/>
                      <a:pt x="4622" y="4063"/>
                    </a:cubicBezTo>
                    <a:cubicBezTo>
                      <a:pt x="4696" y="4123"/>
                      <a:pt x="4770" y="4179"/>
                      <a:pt x="4845" y="4235"/>
                    </a:cubicBezTo>
                    <a:cubicBezTo>
                      <a:pt x="4947" y="4309"/>
                      <a:pt x="5054" y="4380"/>
                      <a:pt x="5175" y="4430"/>
                    </a:cubicBezTo>
                    <a:cubicBezTo>
                      <a:pt x="5226" y="4453"/>
                      <a:pt x="5272" y="4472"/>
                      <a:pt x="5328" y="4481"/>
                    </a:cubicBezTo>
                    <a:cubicBezTo>
                      <a:pt x="5348" y="4487"/>
                      <a:pt x="5369" y="4491"/>
                      <a:pt x="5392" y="4491"/>
                    </a:cubicBezTo>
                    <a:cubicBezTo>
                      <a:pt x="5406" y="4491"/>
                      <a:pt x="5421" y="4490"/>
                      <a:pt x="5435" y="4486"/>
                    </a:cubicBezTo>
                    <a:cubicBezTo>
                      <a:pt x="5482" y="4472"/>
                      <a:pt x="5519" y="4444"/>
                      <a:pt x="5538" y="4402"/>
                    </a:cubicBezTo>
                    <a:cubicBezTo>
                      <a:pt x="5547" y="4380"/>
                      <a:pt x="5551" y="4352"/>
                      <a:pt x="5556" y="4328"/>
                    </a:cubicBezTo>
                    <a:cubicBezTo>
                      <a:pt x="5556" y="4290"/>
                      <a:pt x="5556" y="4254"/>
                      <a:pt x="5547" y="4217"/>
                    </a:cubicBezTo>
                    <a:cubicBezTo>
                      <a:pt x="5528" y="4119"/>
                      <a:pt x="5491" y="4026"/>
                      <a:pt x="5444" y="3942"/>
                    </a:cubicBezTo>
                    <a:cubicBezTo>
                      <a:pt x="5365" y="3798"/>
                      <a:pt x="5268" y="3663"/>
                      <a:pt x="5165" y="3537"/>
                    </a:cubicBezTo>
                    <a:cubicBezTo>
                      <a:pt x="5124" y="3487"/>
                      <a:pt x="5082" y="3436"/>
                      <a:pt x="5040" y="3389"/>
                    </a:cubicBezTo>
                    <a:cubicBezTo>
                      <a:pt x="4994" y="3333"/>
                      <a:pt x="4942" y="3277"/>
                      <a:pt x="4891" y="3222"/>
                    </a:cubicBezTo>
                    <a:cubicBezTo>
                      <a:pt x="4850" y="3180"/>
                      <a:pt x="4807" y="3138"/>
                      <a:pt x="4766" y="3101"/>
                    </a:cubicBezTo>
                    <a:cubicBezTo>
                      <a:pt x="4715" y="3054"/>
                      <a:pt x="4668" y="3007"/>
                      <a:pt x="4618" y="2966"/>
                    </a:cubicBezTo>
                    <a:cubicBezTo>
                      <a:pt x="4538" y="2896"/>
                      <a:pt x="4459" y="2827"/>
                      <a:pt x="4380" y="2762"/>
                    </a:cubicBezTo>
                    <a:cubicBezTo>
                      <a:pt x="4311" y="2706"/>
                      <a:pt x="4236" y="2650"/>
                      <a:pt x="4161" y="2595"/>
                    </a:cubicBezTo>
                    <a:cubicBezTo>
                      <a:pt x="4013" y="2487"/>
                      <a:pt x="3859" y="2385"/>
                      <a:pt x="3706" y="2288"/>
                    </a:cubicBezTo>
                    <a:cubicBezTo>
                      <a:pt x="3534" y="2176"/>
                      <a:pt x="3362" y="2065"/>
                      <a:pt x="3189" y="1953"/>
                    </a:cubicBezTo>
                    <a:cubicBezTo>
                      <a:pt x="3069" y="1874"/>
                      <a:pt x="2944" y="1795"/>
                      <a:pt x="2822" y="1715"/>
                    </a:cubicBezTo>
                    <a:cubicBezTo>
                      <a:pt x="2762" y="1674"/>
                      <a:pt x="2697" y="1632"/>
                      <a:pt x="2637" y="1585"/>
                    </a:cubicBezTo>
                    <a:cubicBezTo>
                      <a:pt x="2567" y="1544"/>
                      <a:pt x="2507" y="1492"/>
                      <a:pt x="2442" y="1441"/>
                    </a:cubicBezTo>
                    <a:cubicBezTo>
                      <a:pt x="2376" y="1385"/>
                      <a:pt x="2307" y="1329"/>
                      <a:pt x="2241" y="1274"/>
                    </a:cubicBezTo>
                    <a:cubicBezTo>
                      <a:pt x="2232" y="1265"/>
                      <a:pt x="2223" y="1256"/>
                      <a:pt x="2213" y="1246"/>
                    </a:cubicBezTo>
                    <a:cubicBezTo>
                      <a:pt x="2157" y="1204"/>
                      <a:pt x="2112" y="1149"/>
                      <a:pt x="2065" y="1093"/>
                    </a:cubicBezTo>
                    <a:cubicBezTo>
                      <a:pt x="2056" y="1074"/>
                      <a:pt x="2046" y="1060"/>
                      <a:pt x="2037" y="1041"/>
                    </a:cubicBezTo>
                    <a:cubicBezTo>
                      <a:pt x="2028" y="1027"/>
                      <a:pt x="2028" y="1018"/>
                      <a:pt x="2028" y="1005"/>
                    </a:cubicBezTo>
                    <a:cubicBezTo>
                      <a:pt x="2024" y="977"/>
                      <a:pt x="2032" y="958"/>
                      <a:pt x="2060" y="949"/>
                    </a:cubicBezTo>
                    <a:cubicBezTo>
                      <a:pt x="2084" y="939"/>
                      <a:pt x="2107" y="934"/>
                      <a:pt x="2129" y="934"/>
                    </a:cubicBezTo>
                    <a:cubicBezTo>
                      <a:pt x="2138" y="934"/>
                      <a:pt x="2148" y="933"/>
                      <a:pt x="2157" y="933"/>
                    </a:cubicBezTo>
                    <a:cubicBezTo>
                      <a:pt x="2196" y="933"/>
                      <a:pt x="2237" y="940"/>
                      <a:pt x="2275" y="943"/>
                    </a:cubicBezTo>
                    <a:cubicBezTo>
                      <a:pt x="2414" y="971"/>
                      <a:pt x="2548" y="1014"/>
                      <a:pt x="2683" y="1055"/>
                    </a:cubicBezTo>
                    <a:cubicBezTo>
                      <a:pt x="2837" y="1111"/>
                      <a:pt x="2985" y="1176"/>
                      <a:pt x="3129" y="1260"/>
                    </a:cubicBezTo>
                    <a:cubicBezTo>
                      <a:pt x="3301" y="1357"/>
                      <a:pt x="3468" y="1464"/>
                      <a:pt x="3627" y="1585"/>
                    </a:cubicBezTo>
                    <a:cubicBezTo>
                      <a:pt x="3687" y="1632"/>
                      <a:pt x="3747" y="1679"/>
                      <a:pt x="3809" y="1730"/>
                    </a:cubicBezTo>
                    <a:cubicBezTo>
                      <a:pt x="3850" y="1762"/>
                      <a:pt x="3887" y="1799"/>
                      <a:pt x="3929" y="1836"/>
                    </a:cubicBezTo>
                    <a:cubicBezTo>
                      <a:pt x="4004" y="1902"/>
                      <a:pt x="4078" y="1971"/>
                      <a:pt x="4148" y="2041"/>
                    </a:cubicBezTo>
                    <a:cubicBezTo>
                      <a:pt x="4245" y="2134"/>
                      <a:pt x="4343" y="2226"/>
                      <a:pt x="4436" y="2329"/>
                    </a:cubicBezTo>
                    <a:cubicBezTo>
                      <a:pt x="4506" y="2404"/>
                      <a:pt x="4580" y="2477"/>
                      <a:pt x="4659" y="2548"/>
                    </a:cubicBezTo>
                    <a:cubicBezTo>
                      <a:pt x="4734" y="2617"/>
                      <a:pt x="4798" y="2692"/>
                      <a:pt x="4877" y="2756"/>
                    </a:cubicBezTo>
                    <a:cubicBezTo>
                      <a:pt x="4914" y="2790"/>
                      <a:pt x="4952" y="2822"/>
                      <a:pt x="4989" y="2855"/>
                    </a:cubicBezTo>
                    <a:cubicBezTo>
                      <a:pt x="5064" y="2915"/>
                      <a:pt x="5133" y="2975"/>
                      <a:pt x="5198" y="3041"/>
                    </a:cubicBezTo>
                    <a:cubicBezTo>
                      <a:pt x="5245" y="3087"/>
                      <a:pt x="5296" y="3138"/>
                      <a:pt x="5352" y="3189"/>
                    </a:cubicBezTo>
                    <a:cubicBezTo>
                      <a:pt x="5435" y="3273"/>
                      <a:pt x="5523" y="3370"/>
                      <a:pt x="5622" y="3454"/>
                    </a:cubicBezTo>
                    <a:cubicBezTo>
                      <a:pt x="5686" y="3515"/>
                      <a:pt x="5747" y="3575"/>
                      <a:pt x="5811" y="3635"/>
                    </a:cubicBezTo>
                    <a:cubicBezTo>
                      <a:pt x="5886" y="3705"/>
                      <a:pt x="5961" y="3775"/>
                      <a:pt x="6045" y="3844"/>
                    </a:cubicBezTo>
                    <a:cubicBezTo>
                      <a:pt x="6090" y="3882"/>
                      <a:pt x="6142" y="3919"/>
                      <a:pt x="6197" y="3947"/>
                    </a:cubicBezTo>
                    <a:cubicBezTo>
                      <a:pt x="6262" y="3982"/>
                      <a:pt x="6328" y="4000"/>
                      <a:pt x="6397" y="4000"/>
                    </a:cubicBezTo>
                    <a:cubicBezTo>
                      <a:pt x="6428" y="4000"/>
                      <a:pt x="6459" y="3996"/>
                      <a:pt x="6491" y="3989"/>
                    </a:cubicBezTo>
                    <a:cubicBezTo>
                      <a:pt x="6519" y="3979"/>
                      <a:pt x="6542" y="3970"/>
                      <a:pt x="6564" y="3947"/>
                    </a:cubicBezTo>
                    <a:cubicBezTo>
                      <a:pt x="6611" y="3900"/>
                      <a:pt x="6616" y="3840"/>
                      <a:pt x="6611" y="3779"/>
                    </a:cubicBezTo>
                    <a:cubicBezTo>
                      <a:pt x="6607" y="3747"/>
                      <a:pt x="6592" y="3710"/>
                      <a:pt x="6583" y="3677"/>
                    </a:cubicBezTo>
                    <a:cubicBezTo>
                      <a:pt x="6579" y="3663"/>
                      <a:pt x="6570" y="3654"/>
                      <a:pt x="6560" y="3644"/>
                    </a:cubicBezTo>
                    <a:cubicBezTo>
                      <a:pt x="6547" y="3631"/>
                      <a:pt x="6532" y="3612"/>
                      <a:pt x="6523" y="3593"/>
                    </a:cubicBezTo>
                    <a:cubicBezTo>
                      <a:pt x="6486" y="3528"/>
                      <a:pt x="6448" y="3464"/>
                      <a:pt x="6412" y="3398"/>
                    </a:cubicBezTo>
                    <a:cubicBezTo>
                      <a:pt x="6360" y="3314"/>
                      <a:pt x="6304" y="3230"/>
                      <a:pt x="6240" y="3157"/>
                    </a:cubicBezTo>
                    <a:cubicBezTo>
                      <a:pt x="6180" y="3087"/>
                      <a:pt x="6109" y="3031"/>
                      <a:pt x="6034" y="2979"/>
                    </a:cubicBezTo>
                    <a:cubicBezTo>
                      <a:pt x="5965" y="2934"/>
                      <a:pt x="5895" y="2887"/>
                      <a:pt x="5821" y="2840"/>
                    </a:cubicBezTo>
                    <a:cubicBezTo>
                      <a:pt x="5705" y="2771"/>
                      <a:pt x="5598" y="2687"/>
                      <a:pt x="5491" y="2595"/>
                    </a:cubicBezTo>
                    <a:cubicBezTo>
                      <a:pt x="5431" y="2539"/>
                      <a:pt x="5371" y="2477"/>
                      <a:pt x="5305" y="2422"/>
                    </a:cubicBezTo>
                    <a:cubicBezTo>
                      <a:pt x="5277" y="2394"/>
                      <a:pt x="5249" y="2361"/>
                      <a:pt x="5221" y="2333"/>
                    </a:cubicBezTo>
                    <a:cubicBezTo>
                      <a:pt x="5133" y="2236"/>
                      <a:pt x="5036" y="2143"/>
                      <a:pt x="4947" y="2046"/>
                    </a:cubicBezTo>
                    <a:cubicBezTo>
                      <a:pt x="4905" y="1999"/>
                      <a:pt x="4859" y="1953"/>
                      <a:pt x="4817" y="1906"/>
                    </a:cubicBezTo>
                    <a:cubicBezTo>
                      <a:pt x="4757" y="1836"/>
                      <a:pt x="4696" y="1771"/>
                      <a:pt x="4631" y="1706"/>
                    </a:cubicBezTo>
                    <a:cubicBezTo>
                      <a:pt x="4491" y="1563"/>
                      <a:pt x="4348" y="1417"/>
                      <a:pt x="4194" y="1288"/>
                    </a:cubicBezTo>
                    <a:cubicBezTo>
                      <a:pt x="4143" y="1246"/>
                      <a:pt x="4092" y="1200"/>
                      <a:pt x="4041" y="1158"/>
                    </a:cubicBezTo>
                    <a:cubicBezTo>
                      <a:pt x="3929" y="1074"/>
                      <a:pt x="3818" y="995"/>
                      <a:pt x="3702" y="921"/>
                    </a:cubicBezTo>
                    <a:cubicBezTo>
                      <a:pt x="3534" y="809"/>
                      <a:pt x="3362" y="716"/>
                      <a:pt x="3176" y="636"/>
                    </a:cubicBezTo>
                    <a:cubicBezTo>
                      <a:pt x="3045" y="586"/>
                      <a:pt x="2910" y="539"/>
                      <a:pt x="2771" y="493"/>
                    </a:cubicBezTo>
                    <a:cubicBezTo>
                      <a:pt x="2534" y="419"/>
                      <a:pt x="2297" y="344"/>
                      <a:pt x="2065" y="265"/>
                    </a:cubicBezTo>
                    <a:cubicBezTo>
                      <a:pt x="1870" y="200"/>
                      <a:pt x="1674" y="134"/>
                      <a:pt x="1475" y="79"/>
                    </a:cubicBezTo>
                    <a:cubicBezTo>
                      <a:pt x="1354" y="46"/>
                      <a:pt x="1232" y="18"/>
                      <a:pt x="1108" y="5"/>
                    </a:cubicBezTo>
                    <a:cubicBezTo>
                      <a:pt x="1072" y="2"/>
                      <a:pt x="1037" y="0"/>
                      <a:pt x="1002" y="0"/>
                    </a:cubicBez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564" name="Google Shape;1564;p36"/>
              <p:cNvSpPr/>
              <p:nvPr/>
            </p:nvSpPr>
            <p:spPr>
              <a:xfrm rot="8051746">
                <a:off x="10450692" y="4049350"/>
                <a:ext cx="568758" cy="771657"/>
              </a:xfrm>
              <a:custGeom>
                <a:avLst/>
                <a:gdLst/>
                <a:ahLst/>
                <a:cxnLst/>
                <a:rect l="l" t="t" r="r" b="b"/>
                <a:pathLst>
                  <a:path w="4794" h="6079" extrusionOk="0">
                    <a:moveTo>
                      <a:pt x="3289" y="1"/>
                    </a:moveTo>
                    <a:cubicBezTo>
                      <a:pt x="3216" y="1"/>
                      <a:pt x="3144" y="4"/>
                      <a:pt x="3073" y="10"/>
                    </a:cubicBezTo>
                    <a:cubicBezTo>
                      <a:pt x="2877" y="25"/>
                      <a:pt x="2701" y="75"/>
                      <a:pt x="2538" y="164"/>
                    </a:cubicBezTo>
                    <a:cubicBezTo>
                      <a:pt x="2371" y="253"/>
                      <a:pt x="2223" y="354"/>
                      <a:pt x="2079" y="471"/>
                    </a:cubicBezTo>
                    <a:cubicBezTo>
                      <a:pt x="1864" y="639"/>
                      <a:pt x="1669" y="824"/>
                      <a:pt x="1506" y="1029"/>
                    </a:cubicBezTo>
                    <a:cubicBezTo>
                      <a:pt x="1414" y="1150"/>
                      <a:pt x="1326" y="1270"/>
                      <a:pt x="1246" y="1396"/>
                    </a:cubicBezTo>
                    <a:cubicBezTo>
                      <a:pt x="1180" y="1498"/>
                      <a:pt x="1120" y="1605"/>
                      <a:pt x="1060" y="1716"/>
                    </a:cubicBezTo>
                    <a:cubicBezTo>
                      <a:pt x="1009" y="1810"/>
                      <a:pt x="957" y="1903"/>
                      <a:pt x="912" y="2000"/>
                    </a:cubicBezTo>
                    <a:cubicBezTo>
                      <a:pt x="869" y="2079"/>
                      <a:pt x="832" y="2158"/>
                      <a:pt x="796" y="2242"/>
                    </a:cubicBezTo>
                    <a:cubicBezTo>
                      <a:pt x="753" y="2321"/>
                      <a:pt x="716" y="2405"/>
                      <a:pt x="678" y="2484"/>
                    </a:cubicBezTo>
                    <a:cubicBezTo>
                      <a:pt x="665" y="2512"/>
                      <a:pt x="656" y="2535"/>
                      <a:pt x="642" y="2563"/>
                    </a:cubicBezTo>
                    <a:cubicBezTo>
                      <a:pt x="614" y="2619"/>
                      <a:pt x="590" y="2675"/>
                      <a:pt x="562" y="2731"/>
                    </a:cubicBezTo>
                    <a:cubicBezTo>
                      <a:pt x="534" y="2791"/>
                      <a:pt x="511" y="2851"/>
                      <a:pt x="483" y="2911"/>
                    </a:cubicBezTo>
                    <a:cubicBezTo>
                      <a:pt x="470" y="2939"/>
                      <a:pt x="455" y="2967"/>
                      <a:pt x="446" y="2995"/>
                    </a:cubicBezTo>
                    <a:cubicBezTo>
                      <a:pt x="427" y="3032"/>
                      <a:pt x="410" y="3070"/>
                      <a:pt x="395" y="3106"/>
                    </a:cubicBezTo>
                    <a:cubicBezTo>
                      <a:pt x="377" y="3143"/>
                      <a:pt x="363" y="3181"/>
                      <a:pt x="344" y="3218"/>
                    </a:cubicBezTo>
                    <a:cubicBezTo>
                      <a:pt x="326" y="3269"/>
                      <a:pt x="302" y="3321"/>
                      <a:pt x="283" y="3372"/>
                    </a:cubicBezTo>
                    <a:cubicBezTo>
                      <a:pt x="204" y="3576"/>
                      <a:pt x="135" y="3780"/>
                      <a:pt x="84" y="3995"/>
                    </a:cubicBezTo>
                    <a:lnTo>
                      <a:pt x="42" y="4162"/>
                    </a:lnTo>
                    <a:cubicBezTo>
                      <a:pt x="28" y="4241"/>
                      <a:pt x="15" y="4320"/>
                      <a:pt x="5" y="4398"/>
                    </a:cubicBezTo>
                    <a:cubicBezTo>
                      <a:pt x="0" y="4445"/>
                      <a:pt x="0" y="4497"/>
                      <a:pt x="0" y="4548"/>
                    </a:cubicBezTo>
                    <a:cubicBezTo>
                      <a:pt x="0" y="4589"/>
                      <a:pt x="5" y="4636"/>
                      <a:pt x="28" y="4683"/>
                    </a:cubicBezTo>
                    <a:cubicBezTo>
                      <a:pt x="52" y="4739"/>
                      <a:pt x="108" y="4774"/>
                      <a:pt x="173" y="4774"/>
                    </a:cubicBezTo>
                    <a:cubicBezTo>
                      <a:pt x="183" y="4774"/>
                      <a:pt x="193" y="4773"/>
                      <a:pt x="204" y="4771"/>
                    </a:cubicBezTo>
                    <a:cubicBezTo>
                      <a:pt x="232" y="4767"/>
                      <a:pt x="256" y="4757"/>
                      <a:pt x="279" y="4743"/>
                    </a:cubicBezTo>
                    <a:cubicBezTo>
                      <a:pt x="330" y="4711"/>
                      <a:pt x="372" y="4673"/>
                      <a:pt x="405" y="4627"/>
                    </a:cubicBezTo>
                    <a:cubicBezTo>
                      <a:pt x="437" y="4585"/>
                      <a:pt x="465" y="4538"/>
                      <a:pt x="498" y="4497"/>
                    </a:cubicBezTo>
                    <a:cubicBezTo>
                      <a:pt x="590" y="4343"/>
                      <a:pt x="688" y="4194"/>
                      <a:pt x="758" y="4031"/>
                    </a:cubicBezTo>
                    <a:cubicBezTo>
                      <a:pt x="777" y="3986"/>
                      <a:pt x="800" y="3939"/>
                      <a:pt x="818" y="3892"/>
                    </a:cubicBezTo>
                    <a:cubicBezTo>
                      <a:pt x="846" y="3818"/>
                      <a:pt x="869" y="3744"/>
                      <a:pt x="897" y="3673"/>
                    </a:cubicBezTo>
                    <a:cubicBezTo>
                      <a:pt x="953" y="3534"/>
                      <a:pt x="995" y="3400"/>
                      <a:pt x="1047" y="3265"/>
                    </a:cubicBezTo>
                    <a:cubicBezTo>
                      <a:pt x="1107" y="3106"/>
                      <a:pt x="1158" y="2944"/>
                      <a:pt x="1223" y="2791"/>
                    </a:cubicBezTo>
                    <a:cubicBezTo>
                      <a:pt x="1251" y="2725"/>
                      <a:pt x="1279" y="2656"/>
                      <a:pt x="1307" y="2591"/>
                    </a:cubicBezTo>
                    <a:cubicBezTo>
                      <a:pt x="1339" y="2525"/>
                      <a:pt x="1367" y="2456"/>
                      <a:pt x="1395" y="2390"/>
                    </a:cubicBezTo>
                    <a:cubicBezTo>
                      <a:pt x="1423" y="2321"/>
                      <a:pt x="1450" y="2256"/>
                      <a:pt x="1478" y="2186"/>
                    </a:cubicBezTo>
                    <a:cubicBezTo>
                      <a:pt x="1502" y="2130"/>
                      <a:pt x="1525" y="2074"/>
                      <a:pt x="1549" y="2019"/>
                    </a:cubicBezTo>
                    <a:cubicBezTo>
                      <a:pt x="1549" y="2010"/>
                      <a:pt x="1553" y="2005"/>
                      <a:pt x="1553" y="2000"/>
                    </a:cubicBezTo>
                    <a:cubicBezTo>
                      <a:pt x="1581" y="1935"/>
                      <a:pt x="1604" y="1870"/>
                      <a:pt x="1632" y="1804"/>
                    </a:cubicBezTo>
                    <a:cubicBezTo>
                      <a:pt x="1646" y="1768"/>
                      <a:pt x="1665" y="1731"/>
                      <a:pt x="1678" y="1698"/>
                    </a:cubicBezTo>
                    <a:cubicBezTo>
                      <a:pt x="1725" y="1609"/>
                      <a:pt x="1776" y="1521"/>
                      <a:pt x="1832" y="1437"/>
                    </a:cubicBezTo>
                    <a:cubicBezTo>
                      <a:pt x="1883" y="1373"/>
                      <a:pt x="1929" y="1308"/>
                      <a:pt x="1989" y="1247"/>
                    </a:cubicBezTo>
                    <a:cubicBezTo>
                      <a:pt x="2041" y="1196"/>
                      <a:pt x="2096" y="1150"/>
                      <a:pt x="2167" y="1117"/>
                    </a:cubicBezTo>
                    <a:cubicBezTo>
                      <a:pt x="2199" y="1103"/>
                      <a:pt x="2236" y="1089"/>
                      <a:pt x="2278" y="1089"/>
                    </a:cubicBezTo>
                    <a:cubicBezTo>
                      <a:pt x="2311" y="1089"/>
                      <a:pt x="2324" y="1098"/>
                      <a:pt x="2339" y="1126"/>
                    </a:cubicBezTo>
                    <a:cubicBezTo>
                      <a:pt x="2343" y="1135"/>
                      <a:pt x="2343" y="1145"/>
                      <a:pt x="2348" y="1154"/>
                    </a:cubicBezTo>
                    <a:cubicBezTo>
                      <a:pt x="2352" y="1191"/>
                      <a:pt x="2358" y="1224"/>
                      <a:pt x="2352" y="1257"/>
                    </a:cubicBezTo>
                    <a:cubicBezTo>
                      <a:pt x="2352" y="1386"/>
                      <a:pt x="2339" y="1512"/>
                      <a:pt x="2320" y="1633"/>
                    </a:cubicBezTo>
                    <a:cubicBezTo>
                      <a:pt x="2311" y="1693"/>
                      <a:pt x="2296" y="1754"/>
                      <a:pt x="2287" y="1810"/>
                    </a:cubicBezTo>
                    <a:cubicBezTo>
                      <a:pt x="2274" y="1875"/>
                      <a:pt x="2259" y="1939"/>
                      <a:pt x="2240" y="2005"/>
                    </a:cubicBezTo>
                    <a:cubicBezTo>
                      <a:pt x="2223" y="2079"/>
                      <a:pt x="2199" y="2154"/>
                      <a:pt x="2176" y="2233"/>
                    </a:cubicBezTo>
                    <a:cubicBezTo>
                      <a:pt x="2176" y="2237"/>
                      <a:pt x="2176" y="2242"/>
                      <a:pt x="2171" y="2246"/>
                    </a:cubicBezTo>
                    <a:cubicBezTo>
                      <a:pt x="2152" y="2317"/>
                      <a:pt x="2134" y="2381"/>
                      <a:pt x="2115" y="2452"/>
                    </a:cubicBezTo>
                    <a:cubicBezTo>
                      <a:pt x="2107" y="2497"/>
                      <a:pt x="2092" y="2544"/>
                      <a:pt x="2079" y="2591"/>
                    </a:cubicBezTo>
                    <a:cubicBezTo>
                      <a:pt x="2073" y="2623"/>
                      <a:pt x="2064" y="2656"/>
                      <a:pt x="2055" y="2688"/>
                    </a:cubicBezTo>
                    <a:cubicBezTo>
                      <a:pt x="2045" y="2731"/>
                      <a:pt x="2036" y="2772"/>
                      <a:pt x="2027" y="2814"/>
                    </a:cubicBezTo>
                    <a:cubicBezTo>
                      <a:pt x="2017" y="2851"/>
                      <a:pt x="2008" y="2888"/>
                      <a:pt x="1999" y="2930"/>
                    </a:cubicBezTo>
                    <a:cubicBezTo>
                      <a:pt x="1985" y="2986"/>
                      <a:pt x="1972" y="3042"/>
                      <a:pt x="1953" y="3098"/>
                    </a:cubicBezTo>
                    <a:cubicBezTo>
                      <a:pt x="1916" y="3227"/>
                      <a:pt x="1864" y="3353"/>
                      <a:pt x="1818" y="3484"/>
                    </a:cubicBezTo>
                    <a:cubicBezTo>
                      <a:pt x="1813" y="3488"/>
                      <a:pt x="1813" y="3488"/>
                      <a:pt x="1813" y="3493"/>
                    </a:cubicBezTo>
                    <a:cubicBezTo>
                      <a:pt x="1790" y="3544"/>
                      <a:pt x="1766" y="3595"/>
                      <a:pt x="1748" y="3645"/>
                    </a:cubicBezTo>
                    <a:cubicBezTo>
                      <a:pt x="1725" y="3697"/>
                      <a:pt x="1706" y="3752"/>
                      <a:pt x="1683" y="3804"/>
                    </a:cubicBezTo>
                    <a:cubicBezTo>
                      <a:pt x="1669" y="3836"/>
                      <a:pt x="1655" y="3869"/>
                      <a:pt x="1641" y="3902"/>
                    </a:cubicBezTo>
                    <a:cubicBezTo>
                      <a:pt x="1609" y="3976"/>
                      <a:pt x="1577" y="4050"/>
                      <a:pt x="1543" y="4125"/>
                    </a:cubicBezTo>
                    <a:cubicBezTo>
                      <a:pt x="1515" y="4199"/>
                      <a:pt x="1483" y="4269"/>
                      <a:pt x="1455" y="4343"/>
                    </a:cubicBezTo>
                    <a:cubicBezTo>
                      <a:pt x="1414" y="4450"/>
                      <a:pt x="1376" y="4557"/>
                      <a:pt x="1348" y="4668"/>
                    </a:cubicBezTo>
                    <a:cubicBezTo>
                      <a:pt x="1334" y="4729"/>
                      <a:pt x="1326" y="4795"/>
                      <a:pt x="1320" y="4859"/>
                    </a:cubicBezTo>
                    <a:cubicBezTo>
                      <a:pt x="1315" y="4915"/>
                      <a:pt x="1320" y="4975"/>
                      <a:pt x="1334" y="5031"/>
                    </a:cubicBezTo>
                    <a:cubicBezTo>
                      <a:pt x="1339" y="5059"/>
                      <a:pt x="1353" y="5082"/>
                      <a:pt x="1367" y="5106"/>
                    </a:cubicBezTo>
                    <a:cubicBezTo>
                      <a:pt x="1395" y="5138"/>
                      <a:pt x="1427" y="5157"/>
                      <a:pt x="1469" y="5162"/>
                    </a:cubicBezTo>
                    <a:cubicBezTo>
                      <a:pt x="1478" y="5163"/>
                      <a:pt x="1486" y="5163"/>
                      <a:pt x="1495" y="5163"/>
                    </a:cubicBezTo>
                    <a:cubicBezTo>
                      <a:pt x="1519" y="5163"/>
                      <a:pt x="1541" y="5159"/>
                      <a:pt x="1562" y="5152"/>
                    </a:cubicBezTo>
                    <a:cubicBezTo>
                      <a:pt x="1590" y="5143"/>
                      <a:pt x="1618" y="5129"/>
                      <a:pt x="1641" y="5115"/>
                    </a:cubicBezTo>
                    <a:cubicBezTo>
                      <a:pt x="1725" y="5068"/>
                      <a:pt x="1781" y="5003"/>
                      <a:pt x="1832" y="4928"/>
                    </a:cubicBezTo>
                    <a:cubicBezTo>
                      <a:pt x="1897" y="4827"/>
                      <a:pt x="1948" y="4720"/>
                      <a:pt x="2004" y="4613"/>
                    </a:cubicBezTo>
                    <a:cubicBezTo>
                      <a:pt x="2036" y="4544"/>
                      <a:pt x="2064" y="4473"/>
                      <a:pt x="2096" y="4409"/>
                    </a:cubicBezTo>
                    <a:cubicBezTo>
                      <a:pt x="2134" y="4338"/>
                      <a:pt x="2162" y="4269"/>
                      <a:pt x="2190" y="4199"/>
                    </a:cubicBezTo>
                    <a:cubicBezTo>
                      <a:pt x="2223" y="4125"/>
                      <a:pt x="2250" y="4041"/>
                      <a:pt x="2278" y="3962"/>
                    </a:cubicBezTo>
                    <a:cubicBezTo>
                      <a:pt x="2320" y="3846"/>
                      <a:pt x="2362" y="3725"/>
                      <a:pt x="2394" y="3604"/>
                    </a:cubicBezTo>
                    <a:cubicBezTo>
                      <a:pt x="2418" y="3529"/>
                      <a:pt x="2436" y="3460"/>
                      <a:pt x="2459" y="3385"/>
                    </a:cubicBezTo>
                    <a:lnTo>
                      <a:pt x="2459" y="3376"/>
                    </a:lnTo>
                    <a:cubicBezTo>
                      <a:pt x="2474" y="3330"/>
                      <a:pt x="2483" y="3278"/>
                      <a:pt x="2497" y="3233"/>
                    </a:cubicBezTo>
                    <a:cubicBezTo>
                      <a:pt x="2510" y="3177"/>
                      <a:pt x="2525" y="3125"/>
                      <a:pt x="2538" y="3074"/>
                    </a:cubicBezTo>
                    <a:cubicBezTo>
                      <a:pt x="2538" y="3070"/>
                      <a:pt x="2538" y="3065"/>
                      <a:pt x="2543" y="3060"/>
                    </a:cubicBezTo>
                    <a:cubicBezTo>
                      <a:pt x="2553" y="3014"/>
                      <a:pt x="2566" y="2963"/>
                      <a:pt x="2575" y="2916"/>
                    </a:cubicBezTo>
                    <a:cubicBezTo>
                      <a:pt x="2590" y="2874"/>
                      <a:pt x="2599" y="2828"/>
                      <a:pt x="2613" y="2786"/>
                    </a:cubicBezTo>
                    <a:cubicBezTo>
                      <a:pt x="2618" y="2758"/>
                      <a:pt x="2626" y="2725"/>
                      <a:pt x="2631" y="2697"/>
                    </a:cubicBezTo>
                    <a:cubicBezTo>
                      <a:pt x="2645" y="2637"/>
                      <a:pt x="2659" y="2577"/>
                      <a:pt x="2673" y="2516"/>
                    </a:cubicBezTo>
                    <a:cubicBezTo>
                      <a:pt x="2687" y="2456"/>
                      <a:pt x="2701" y="2390"/>
                      <a:pt x="2715" y="2330"/>
                    </a:cubicBezTo>
                    <a:cubicBezTo>
                      <a:pt x="2725" y="2302"/>
                      <a:pt x="2729" y="2270"/>
                      <a:pt x="2734" y="2242"/>
                    </a:cubicBezTo>
                    <a:cubicBezTo>
                      <a:pt x="2748" y="2201"/>
                      <a:pt x="2757" y="2154"/>
                      <a:pt x="2766" y="2107"/>
                    </a:cubicBezTo>
                    <a:cubicBezTo>
                      <a:pt x="2776" y="2070"/>
                      <a:pt x="2789" y="2028"/>
                      <a:pt x="2798" y="1986"/>
                    </a:cubicBezTo>
                    <a:cubicBezTo>
                      <a:pt x="2813" y="1926"/>
                      <a:pt x="2826" y="1860"/>
                      <a:pt x="2841" y="1796"/>
                    </a:cubicBezTo>
                    <a:cubicBezTo>
                      <a:pt x="2854" y="1735"/>
                      <a:pt x="2869" y="1675"/>
                      <a:pt x="2882" y="1615"/>
                    </a:cubicBezTo>
                    <a:cubicBezTo>
                      <a:pt x="2896" y="1545"/>
                      <a:pt x="2920" y="1480"/>
                      <a:pt x="2943" y="1414"/>
                    </a:cubicBezTo>
                    <a:cubicBezTo>
                      <a:pt x="2948" y="1396"/>
                      <a:pt x="2961" y="1373"/>
                      <a:pt x="2976" y="1354"/>
                    </a:cubicBezTo>
                    <a:cubicBezTo>
                      <a:pt x="3008" y="1302"/>
                      <a:pt x="3055" y="1261"/>
                      <a:pt x="3115" y="1229"/>
                    </a:cubicBezTo>
                    <a:cubicBezTo>
                      <a:pt x="3133" y="1219"/>
                      <a:pt x="3152" y="1210"/>
                      <a:pt x="3180" y="1210"/>
                    </a:cubicBezTo>
                    <a:cubicBezTo>
                      <a:pt x="3194" y="1210"/>
                      <a:pt x="3208" y="1214"/>
                      <a:pt x="3217" y="1229"/>
                    </a:cubicBezTo>
                    <a:cubicBezTo>
                      <a:pt x="3231" y="1238"/>
                      <a:pt x="3236" y="1257"/>
                      <a:pt x="3240" y="1270"/>
                    </a:cubicBezTo>
                    <a:cubicBezTo>
                      <a:pt x="3250" y="1298"/>
                      <a:pt x="3255" y="1326"/>
                      <a:pt x="3259" y="1354"/>
                    </a:cubicBezTo>
                    <a:cubicBezTo>
                      <a:pt x="3263" y="1405"/>
                      <a:pt x="3263" y="1461"/>
                      <a:pt x="3263" y="1512"/>
                    </a:cubicBezTo>
                    <a:cubicBezTo>
                      <a:pt x="3259" y="1693"/>
                      <a:pt x="3231" y="1875"/>
                      <a:pt x="3189" y="2051"/>
                    </a:cubicBezTo>
                    <a:cubicBezTo>
                      <a:pt x="3184" y="2083"/>
                      <a:pt x="3175" y="2117"/>
                      <a:pt x="3166" y="2149"/>
                    </a:cubicBezTo>
                    <a:cubicBezTo>
                      <a:pt x="3156" y="2195"/>
                      <a:pt x="3147" y="2237"/>
                      <a:pt x="3133" y="2284"/>
                    </a:cubicBezTo>
                    <a:cubicBezTo>
                      <a:pt x="3120" y="2340"/>
                      <a:pt x="3105" y="2390"/>
                      <a:pt x="3092" y="2446"/>
                    </a:cubicBezTo>
                    <a:cubicBezTo>
                      <a:pt x="3083" y="2479"/>
                      <a:pt x="3073" y="2512"/>
                      <a:pt x="3064" y="2544"/>
                    </a:cubicBezTo>
                    <a:cubicBezTo>
                      <a:pt x="3055" y="2581"/>
                      <a:pt x="3045" y="2619"/>
                      <a:pt x="3040" y="2656"/>
                    </a:cubicBezTo>
                    <a:cubicBezTo>
                      <a:pt x="3027" y="2697"/>
                      <a:pt x="3017" y="2744"/>
                      <a:pt x="3008" y="2791"/>
                    </a:cubicBezTo>
                    <a:cubicBezTo>
                      <a:pt x="2999" y="2828"/>
                      <a:pt x="2985" y="2864"/>
                      <a:pt x="2980" y="2902"/>
                    </a:cubicBezTo>
                    <a:cubicBezTo>
                      <a:pt x="2961" y="2986"/>
                      <a:pt x="2943" y="3065"/>
                      <a:pt x="2924" y="3143"/>
                    </a:cubicBezTo>
                    <a:cubicBezTo>
                      <a:pt x="2915" y="3205"/>
                      <a:pt x="2896" y="3265"/>
                      <a:pt x="2882" y="3330"/>
                    </a:cubicBezTo>
                    <a:cubicBezTo>
                      <a:pt x="2877" y="3362"/>
                      <a:pt x="2869" y="3394"/>
                      <a:pt x="2860" y="3428"/>
                    </a:cubicBezTo>
                    <a:cubicBezTo>
                      <a:pt x="2845" y="3488"/>
                      <a:pt x="2832" y="3548"/>
                      <a:pt x="2813" y="3609"/>
                    </a:cubicBezTo>
                    <a:cubicBezTo>
                      <a:pt x="2757" y="3785"/>
                      <a:pt x="2692" y="3958"/>
                      <a:pt x="2641" y="4134"/>
                    </a:cubicBezTo>
                    <a:cubicBezTo>
                      <a:pt x="2626" y="4190"/>
                      <a:pt x="2613" y="4250"/>
                      <a:pt x="2594" y="4306"/>
                    </a:cubicBezTo>
                    <a:lnTo>
                      <a:pt x="2594" y="4315"/>
                    </a:lnTo>
                    <a:cubicBezTo>
                      <a:pt x="2585" y="4353"/>
                      <a:pt x="2575" y="4390"/>
                      <a:pt x="2566" y="4432"/>
                    </a:cubicBezTo>
                    <a:cubicBezTo>
                      <a:pt x="2557" y="4482"/>
                      <a:pt x="2543" y="4538"/>
                      <a:pt x="2534" y="4594"/>
                    </a:cubicBezTo>
                    <a:cubicBezTo>
                      <a:pt x="2515" y="4668"/>
                      <a:pt x="2501" y="4743"/>
                      <a:pt x="2491" y="4822"/>
                    </a:cubicBezTo>
                    <a:cubicBezTo>
                      <a:pt x="2478" y="4924"/>
                      <a:pt x="2469" y="5031"/>
                      <a:pt x="2483" y="5143"/>
                    </a:cubicBezTo>
                    <a:cubicBezTo>
                      <a:pt x="2487" y="5189"/>
                      <a:pt x="2497" y="5231"/>
                      <a:pt x="2510" y="5278"/>
                    </a:cubicBezTo>
                    <a:cubicBezTo>
                      <a:pt x="2525" y="5310"/>
                      <a:pt x="2538" y="5338"/>
                      <a:pt x="2562" y="5361"/>
                    </a:cubicBezTo>
                    <a:cubicBezTo>
                      <a:pt x="2594" y="5394"/>
                      <a:pt x="2636" y="5413"/>
                      <a:pt x="2687" y="5413"/>
                    </a:cubicBezTo>
                    <a:cubicBezTo>
                      <a:pt x="2710" y="5413"/>
                      <a:pt x="2734" y="5413"/>
                      <a:pt x="2757" y="5403"/>
                    </a:cubicBezTo>
                    <a:cubicBezTo>
                      <a:pt x="2789" y="5394"/>
                      <a:pt x="2817" y="5380"/>
                      <a:pt x="2845" y="5361"/>
                    </a:cubicBezTo>
                    <a:cubicBezTo>
                      <a:pt x="2920" y="5314"/>
                      <a:pt x="2980" y="5254"/>
                      <a:pt x="3031" y="5189"/>
                    </a:cubicBezTo>
                    <a:cubicBezTo>
                      <a:pt x="3120" y="5082"/>
                      <a:pt x="3184" y="4962"/>
                      <a:pt x="3245" y="4840"/>
                    </a:cubicBezTo>
                    <a:cubicBezTo>
                      <a:pt x="3268" y="4795"/>
                      <a:pt x="3291" y="4748"/>
                      <a:pt x="3315" y="4696"/>
                    </a:cubicBezTo>
                    <a:cubicBezTo>
                      <a:pt x="3338" y="4641"/>
                      <a:pt x="3362" y="4585"/>
                      <a:pt x="3380" y="4525"/>
                    </a:cubicBezTo>
                    <a:cubicBezTo>
                      <a:pt x="3398" y="4482"/>
                      <a:pt x="3412" y="4436"/>
                      <a:pt x="3426" y="4390"/>
                    </a:cubicBezTo>
                    <a:cubicBezTo>
                      <a:pt x="3440" y="4334"/>
                      <a:pt x="3459" y="4282"/>
                      <a:pt x="3468" y="4227"/>
                    </a:cubicBezTo>
                    <a:cubicBezTo>
                      <a:pt x="3491" y="4147"/>
                      <a:pt x="3510" y="4064"/>
                      <a:pt x="3529" y="3980"/>
                    </a:cubicBezTo>
                    <a:cubicBezTo>
                      <a:pt x="3547" y="3906"/>
                      <a:pt x="3557" y="3832"/>
                      <a:pt x="3570" y="3752"/>
                    </a:cubicBezTo>
                    <a:cubicBezTo>
                      <a:pt x="3589" y="3604"/>
                      <a:pt x="3603" y="3450"/>
                      <a:pt x="3613" y="3297"/>
                    </a:cubicBezTo>
                    <a:cubicBezTo>
                      <a:pt x="3622" y="3130"/>
                      <a:pt x="3635" y="2958"/>
                      <a:pt x="3650" y="2786"/>
                    </a:cubicBezTo>
                    <a:cubicBezTo>
                      <a:pt x="3658" y="2665"/>
                      <a:pt x="3668" y="2544"/>
                      <a:pt x="3677" y="2424"/>
                    </a:cubicBezTo>
                    <a:cubicBezTo>
                      <a:pt x="3682" y="2362"/>
                      <a:pt x="3686" y="2298"/>
                      <a:pt x="3696" y="2237"/>
                    </a:cubicBezTo>
                    <a:cubicBezTo>
                      <a:pt x="3701" y="2167"/>
                      <a:pt x="3714" y="2102"/>
                      <a:pt x="3729" y="2038"/>
                    </a:cubicBezTo>
                    <a:cubicBezTo>
                      <a:pt x="3742" y="1967"/>
                      <a:pt x="3757" y="1898"/>
                      <a:pt x="3774" y="1828"/>
                    </a:cubicBezTo>
                    <a:cubicBezTo>
                      <a:pt x="3774" y="1819"/>
                      <a:pt x="3780" y="1804"/>
                      <a:pt x="3785" y="1796"/>
                    </a:cubicBezTo>
                    <a:cubicBezTo>
                      <a:pt x="3793" y="1735"/>
                      <a:pt x="3817" y="1684"/>
                      <a:pt x="3845" y="1628"/>
                    </a:cubicBezTo>
                    <a:cubicBezTo>
                      <a:pt x="3849" y="1615"/>
                      <a:pt x="3864" y="1600"/>
                      <a:pt x="3873" y="1591"/>
                    </a:cubicBezTo>
                    <a:cubicBezTo>
                      <a:pt x="3882" y="1581"/>
                      <a:pt x="3892" y="1572"/>
                      <a:pt x="3901" y="1568"/>
                    </a:cubicBezTo>
                    <a:cubicBezTo>
                      <a:pt x="3909" y="1565"/>
                      <a:pt x="3916" y="1563"/>
                      <a:pt x="3924" y="1563"/>
                    </a:cubicBezTo>
                    <a:cubicBezTo>
                      <a:pt x="3937" y="1563"/>
                      <a:pt x="3950" y="1568"/>
                      <a:pt x="3965" y="1577"/>
                    </a:cubicBezTo>
                    <a:cubicBezTo>
                      <a:pt x="3984" y="1591"/>
                      <a:pt x="3998" y="1609"/>
                      <a:pt x="4012" y="1628"/>
                    </a:cubicBezTo>
                    <a:cubicBezTo>
                      <a:pt x="4036" y="1665"/>
                      <a:pt x="4053" y="1703"/>
                      <a:pt x="4068" y="1744"/>
                    </a:cubicBezTo>
                    <a:cubicBezTo>
                      <a:pt x="4115" y="1860"/>
                      <a:pt x="4143" y="1982"/>
                      <a:pt x="4171" y="2098"/>
                    </a:cubicBezTo>
                    <a:cubicBezTo>
                      <a:pt x="4203" y="2237"/>
                      <a:pt x="4216" y="2377"/>
                      <a:pt x="4212" y="2512"/>
                    </a:cubicBezTo>
                    <a:cubicBezTo>
                      <a:pt x="4212" y="2679"/>
                      <a:pt x="4203" y="2842"/>
                      <a:pt x="4175" y="3004"/>
                    </a:cubicBezTo>
                    <a:cubicBezTo>
                      <a:pt x="4165" y="3070"/>
                      <a:pt x="4152" y="3130"/>
                      <a:pt x="4137" y="3195"/>
                    </a:cubicBezTo>
                    <a:cubicBezTo>
                      <a:pt x="4128" y="3237"/>
                      <a:pt x="4115" y="3278"/>
                      <a:pt x="4105" y="3325"/>
                    </a:cubicBezTo>
                    <a:cubicBezTo>
                      <a:pt x="4087" y="3404"/>
                      <a:pt x="4063" y="3484"/>
                      <a:pt x="4036" y="3562"/>
                    </a:cubicBezTo>
                    <a:cubicBezTo>
                      <a:pt x="4003" y="3669"/>
                      <a:pt x="3970" y="3776"/>
                      <a:pt x="3928" y="3879"/>
                    </a:cubicBezTo>
                    <a:cubicBezTo>
                      <a:pt x="3896" y="3958"/>
                      <a:pt x="3868" y="4041"/>
                      <a:pt x="3845" y="4125"/>
                    </a:cubicBezTo>
                    <a:cubicBezTo>
                      <a:pt x="3826" y="4203"/>
                      <a:pt x="3793" y="4282"/>
                      <a:pt x="3774" y="4362"/>
                    </a:cubicBezTo>
                    <a:cubicBezTo>
                      <a:pt x="3766" y="4404"/>
                      <a:pt x="3757" y="4445"/>
                      <a:pt x="3747" y="4482"/>
                    </a:cubicBezTo>
                    <a:cubicBezTo>
                      <a:pt x="3729" y="4557"/>
                      <a:pt x="3710" y="4632"/>
                      <a:pt x="3686" y="4705"/>
                    </a:cubicBezTo>
                    <a:cubicBezTo>
                      <a:pt x="3668" y="4761"/>
                      <a:pt x="3650" y="4812"/>
                      <a:pt x="3631" y="4873"/>
                    </a:cubicBezTo>
                    <a:cubicBezTo>
                      <a:pt x="3603" y="4966"/>
                      <a:pt x="3561" y="5068"/>
                      <a:pt x="3533" y="5171"/>
                    </a:cubicBezTo>
                    <a:cubicBezTo>
                      <a:pt x="3515" y="5241"/>
                      <a:pt x="3491" y="5310"/>
                      <a:pt x="3473" y="5375"/>
                    </a:cubicBezTo>
                    <a:cubicBezTo>
                      <a:pt x="3450" y="5458"/>
                      <a:pt x="3426" y="5542"/>
                      <a:pt x="3407" y="5626"/>
                    </a:cubicBezTo>
                    <a:cubicBezTo>
                      <a:pt x="3398" y="5677"/>
                      <a:pt x="3390" y="5728"/>
                      <a:pt x="3394" y="5780"/>
                    </a:cubicBezTo>
                    <a:cubicBezTo>
                      <a:pt x="3394" y="5868"/>
                      <a:pt x="3426" y="5952"/>
                      <a:pt x="3501" y="6026"/>
                    </a:cubicBezTo>
                    <a:cubicBezTo>
                      <a:pt x="3519" y="6044"/>
                      <a:pt x="3542" y="6059"/>
                      <a:pt x="3566" y="6068"/>
                    </a:cubicBezTo>
                    <a:cubicBezTo>
                      <a:pt x="3587" y="6075"/>
                      <a:pt x="3607" y="6078"/>
                      <a:pt x="3626" y="6078"/>
                    </a:cubicBezTo>
                    <a:cubicBezTo>
                      <a:pt x="3666" y="6078"/>
                      <a:pt x="3702" y="6065"/>
                      <a:pt x="3733" y="6050"/>
                    </a:cubicBezTo>
                    <a:cubicBezTo>
                      <a:pt x="3761" y="6035"/>
                      <a:pt x="3785" y="6012"/>
                      <a:pt x="3812" y="5994"/>
                    </a:cubicBezTo>
                    <a:cubicBezTo>
                      <a:pt x="3817" y="5984"/>
                      <a:pt x="3826" y="5975"/>
                      <a:pt x="3826" y="5966"/>
                    </a:cubicBezTo>
                    <a:cubicBezTo>
                      <a:pt x="3830" y="5947"/>
                      <a:pt x="3840" y="5933"/>
                      <a:pt x="3854" y="5919"/>
                    </a:cubicBezTo>
                    <a:cubicBezTo>
                      <a:pt x="3892" y="5872"/>
                      <a:pt x="3928" y="5821"/>
                      <a:pt x="3965" y="5771"/>
                    </a:cubicBezTo>
                    <a:cubicBezTo>
                      <a:pt x="4012" y="5700"/>
                      <a:pt x="4053" y="5631"/>
                      <a:pt x="4087" y="5557"/>
                    </a:cubicBezTo>
                    <a:cubicBezTo>
                      <a:pt x="4119" y="5486"/>
                      <a:pt x="4137" y="5413"/>
                      <a:pt x="4143" y="5338"/>
                    </a:cubicBezTo>
                    <a:cubicBezTo>
                      <a:pt x="4147" y="5269"/>
                      <a:pt x="4152" y="5198"/>
                      <a:pt x="4156" y="5129"/>
                    </a:cubicBezTo>
                    <a:cubicBezTo>
                      <a:pt x="4165" y="5012"/>
                      <a:pt x="4184" y="4901"/>
                      <a:pt x="4207" y="4789"/>
                    </a:cubicBezTo>
                    <a:cubicBezTo>
                      <a:pt x="4226" y="4724"/>
                      <a:pt x="4249" y="4655"/>
                      <a:pt x="4268" y="4589"/>
                    </a:cubicBezTo>
                    <a:cubicBezTo>
                      <a:pt x="4277" y="4557"/>
                      <a:pt x="4296" y="4525"/>
                      <a:pt x="4304" y="4497"/>
                    </a:cubicBezTo>
                    <a:cubicBezTo>
                      <a:pt x="4342" y="4394"/>
                      <a:pt x="4375" y="4287"/>
                      <a:pt x="4416" y="4190"/>
                    </a:cubicBezTo>
                    <a:cubicBezTo>
                      <a:pt x="4439" y="4139"/>
                      <a:pt x="4454" y="4087"/>
                      <a:pt x="4477" y="4041"/>
                    </a:cubicBezTo>
                    <a:cubicBezTo>
                      <a:pt x="4505" y="3971"/>
                      <a:pt x="4528" y="3902"/>
                      <a:pt x="4555" y="3832"/>
                    </a:cubicBezTo>
                    <a:cubicBezTo>
                      <a:pt x="4611" y="3673"/>
                      <a:pt x="4667" y="3516"/>
                      <a:pt x="4705" y="3353"/>
                    </a:cubicBezTo>
                    <a:cubicBezTo>
                      <a:pt x="4714" y="3297"/>
                      <a:pt x="4728" y="3241"/>
                      <a:pt x="4737" y="3190"/>
                    </a:cubicBezTo>
                    <a:cubicBezTo>
                      <a:pt x="4761" y="3079"/>
                      <a:pt x="4774" y="2963"/>
                      <a:pt x="4779" y="2851"/>
                    </a:cubicBezTo>
                    <a:cubicBezTo>
                      <a:pt x="4793" y="2684"/>
                      <a:pt x="4793" y="2516"/>
                      <a:pt x="4770" y="2349"/>
                    </a:cubicBezTo>
                    <a:cubicBezTo>
                      <a:pt x="4751" y="2228"/>
                      <a:pt x="4728" y="2107"/>
                      <a:pt x="4695" y="1986"/>
                    </a:cubicBezTo>
                    <a:cubicBezTo>
                      <a:pt x="4645" y="1777"/>
                      <a:pt x="4593" y="1568"/>
                      <a:pt x="4551" y="1358"/>
                    </a:cubicBezTo>
                    <a:cubicBezTo>
                      <a:pt x="4514" y="1186"/>
                      <a:pt x="4472" y="1010"/>
                      <a:pt x="4426" y="838"/>
                    </a:cubicBezTo>
                    <a:cubicBezTo>
                      <a:pt x="4398" y="736"/>
                      <a:pt x="4360" y="629"/>
                      <a:pt x="4314" y="531"/>
                    </a:cubicBezTo>
                    <a:cubicBezTo>
                      <a:pt x="4268" y="438"/>
                      <a:pt x="4212" y="354"/>
                      <a:pt x="4137" y="276"/>
                    </a:cubicBezTo>
                    <a:cubicBezTo>
                      <a:pt x="4049" y="187"/>
                      <a:pt x="3942" y="118"/>
                      <a:pt x="3812" y="71"/>
                    </a:cubicBezTo>
                    <a:cubicBezTo>
                      <a:pt x="3724" y="43"/>
                      <a:pt x="3635" y="29"/>
                      <a:pt x="3542" y="15"/>
                    </a:cubicBezTo>
                    <a:cubicBezTo>
                      <a:pt x="3458" y="5"/>
                      <a:pt x="3373" y="1"/>
                      <a:pt x="3289" y="1"/>
                    </a:cubicBez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565" name="Google Shape;1565;p36"/>
              <p:cNvSpPr/>
              <p:nvPr/>
            </p:nvSpPr>
            <p:spPr>
              <a:xfrm rot="-1800013">
                <a:off x="10018941" y="4747216"/>
                <a:ext cx="755944" cy="549814"/>
              </a:xfrm>
              <a:custGeom>
                <a:avLst/>
                <a:gdLst/>
                <a:ahLst/>
                <a:cxnLst/>
                <a:rect l="l" t="t" r="r" b="b"/>
                <a:pathLst>
                  <a:path w="6287" h="4925" extrusionOk="0">
                    <a:moveTo>
                      <a:pt x="1730" y="1"/>
                    </a:moveTo>
                    <a:cubicBezTo>
                      <a:pt x="1684" y="1"/>
                      <a:pt x="1633" y="1"/>
                      <a:pt x="1586" y="20"/>
                    </a:cubicBezTo>
                    <a:cubicBezTo>
                      <a:pt x="1522" y="48"/>
                      <a:pt x="1479" y="117"/>
                      <a:pt x="1489" y="192"/>
                    </a:cubicBezTo>
                    <a:cubicBezTo>
                      <a:pt x="1494" y="220"/>
                      <a:pt x="1503" y="248"/>
                      <a:pt x="1517" y="271"/>
                    </a:cubicBezTo>
                    <a:cubicBezTo>
                      <a:pt x="1545" y="322"/>
                      <a:pt x="1582" y="368"/>
                      <a:pt x="1629" y="406"/>
                    </a:cubicBezTo>
                    <a:cubicBezTo>
                      <a:pt x="1670" y="438"/>
                      <a:pt x="1717" y="471"/>
                      <a:pt x="1764" y="503"/>
                    </a:cubicBezTo>
                    <a:cubicBezTo>
                      <a:pt x="1912" y="606"/>
                      <a:pt x="2065" y="713"/>
                      <a:pt x="2228" y="791"/>
                    </a:cubicBezTo>
                    <a:cubicBezTo>
                      <a:pt x="2275" y="814"/>
                      <a:pt x="2326" y="842"/>
                      <a:pt x="2372" y="861"/>
                    </a:cubicBezTo>
                    <a:cubicBezTo>
                      <a:pt x="2446" y="898"/>
                      <a:pt x="2521" y="926"/>
                      <a:pt x="2595" y="958"/>
                    </a:cubicBezTo>
                    <a:cubicBezTo>
                      <a:pt x="2730" y="1020"/>
                      <a:pt x="2869" y="1070"/>
                      <a:pt x="3009" y="1131"/>
                    </a:cubicBezTo>
                    <a:cubicBezTo>
                      <a:pt x="3172" y="1196"/>
                      <a:pt x="3335" y="1261"/>
                      <a:pt x="3493" y="1335"/>
                    </a:cubicBezTo>
                    <a:cubicBezTo>
                      <a:pt x="3558" y="1368"/>
                      <a:pt x="3622" y="1400"/>
                      <a:pt x="3693" y="1432"/>
                    </a:cubicBezTo>
                    <a:cubicBezTo>
                      <a:pt x="3757" y="1466"/>
                      <a:pt x="3828" y="1498"/>
                      <a:pt x="3897" y="1531"/>
                    </a:cubicBezTo>
                    <a:cubicBezTo>
                      <a:pt x="3962" y="1563"/>
                      <a:pt x="4032" y="1595"/>
                      <a:pt x="4097" y="1628"/>
                    </a:cubicBezTo>
                    <a:cubicBezTo>
                      <a:pt x="4157" y="1651"/>
                      <a:pt x="4213" y="1679"/>
                      <a:pt x="4274" y="1707"/>
                    </a:cubicBezTo>
                    <a:cubicBezTo>
                      <a:pt x="4278" y="1707"/>
                      <a:pt x="4283" y="1711"/>
                      <a:pt x="4292" y="1717"/>
                    </a:cubicBezTo>
                    <a:cubicBezTo>
                      <a:pt x="4358" y="1745"/>
                      <a:pt x="4422" y="1777"/>
                      <a:pt x="4487" y="1805"/>
                    </a:cubicBezTo>
                    <a:cubicBezTo>
                      <a:pt x="4525" y="1823"/>
                      <a:pt x="4562" y="1842"/>
                      <a:pt x="4599" y="1861"/>
                    </a:cubicBezTo>
                    <a:cubicBezTo>
                      <a:pt x="4687" y="1912"/>
                      <a:pt x="4776" y="1968"/>
                      <a:pt x="4860" y="2028"/>
                    </a:cubicBezTo>
                    <a:cubicBezTo>
                      <a:pt x="4924" y="2080"/>
                      <a:pt x="4989" y="2135"/>
                      <a:pt x="5049" y="2196"/>
                    </a:cubicBezTo>
                    <a:cubicBezTo>
                      <a:pt x="5101" y="2251"/>
                      <a:pt x="5143" y="2312"/>
                      <a:pt x="5175" y="2381"/>
                    </a:cubicBezTo>
                    <a:cubicBezTo>
                      <a:pt x="5189" y="2419"/>
                      <a:pt x="5199" y="2456"/>
                      <a:pt x="5199" y="2498"/>
                    </a:cubicBezTo>
                    <a:cubicBezTo>
                      <a:pt x="5199" y="2530"/>
                      <a:pt x="5184" y="2544"/>
                      <a:pt x="5161" y="2554"/>
                    </a:cubicBezTo>
                    <a:cubicBezTo>
                      <a:pt x="5152" y="2558"/>
                      <a:pt x="5139" y="2558"/>
                      <a:pt x="5129" y="2563"/>
                    </a:cubicBezTo>
                    <a:cubicBezTo>
                      <a:pt x="5110" y="2565"/>
                      <a:pt x="5093" y="2566"/>
                      <a:pt x="5075" y="2566"/>
                    </a:cubicBezTo>
                    <a:cubicBezTo>
                      <a:pt x="5058" y="2566"/>
                      <a:pt x="5040" y="2565"/>
                      <a:pt x="5022" y="2563"/>
                    </a:cubicBezTo>
                    <a:cubicBezTo>
                      <a:pt x="4892" y="2554"/>
                      <a:pt x="4766" y="2530"/>
                      <a:pt x="4637" y="2502"/>
                    </a:cubicBezTo>
                    <a:cubicBezTo>
                      <a:pt x="4575" y="2492"/>
                      <a:pt x="4515" y="2474"/>
                      <a:pt x="4455" y="2460"/>
                    </a:cubicBezTo>
                    <a:cubicBezTo>
                      <a:pt x="4390" y="2447"/>
                      <a:pt x="4324" y="2428"/>
                      <a:pt x="4259" y="2404"/>
                    </a:cubicBezTo>
                    <a:cubicBezTo>
                      <a:pt x="4180" y="2381"/>
                      <a:pt x="4107" y="2353"/>
                      <a:pt x="4027" y="2325"/>
                    </a:cubicBezTo>
                    <a:cubicBezTo>
                      <a:pt x="4023" y="2325"/>
                      <a:pt x="4017" y="2321"/>
                      <a:pt x="4013" y="2321"/>
                    </a:cubicBezTo>
                    <a:cubicBezTo>
                      <a:pt x="3944" y="2297"/>
                      <a:pt x="3873" y="2275"/>
                      <a:pt x="3804" y="2251"/>
                    </a:cubicBezTo>
                    <a:cubicBezTo>
                      <a:pt x="3757" y="2237"/>
                      <a:pt x="3711" y="2223"/>
                      <a:pt x="3660" y="2204"/>
                    </a:cubicBezTo>
                    <a:cubicBezTo>
                      <a:pt x="3627" y="2196"/>
                      <a:pt x="3595" y="2186"/>
                      <a:pt x="3562" y="2177"/>
                    </a:cubicBezTo>
                    <a:cubicBezTo>
                      <a:pt x="3521" y="2168"/>
                      <a:pt x="3478" y="2153"/>
                      <a:pt x="3437" y="2140"/>
                    </a:cubicBezTo>
                    <a:cubicBezTo>
                      <a:pt x="3395" y="2130"/>
                      <a:pt x="3358" y="2116"/>
                      <a:pt x="3316" y="2107"/>
                    </a:cubicBezTo>
                    <a:cubicBezTo>
                      <a:pt x="3260" y="2088"/>
                      <a:pt x="3200" y="2069"/>
                      <a:pt x="3144" y="2052"/>
                    </a:cubicBezTo>
                    <a:cubicBezTo>
                      <a:pt x="3009" y="2005"/>
                      <a:pt x="2884" y="1945"/>
                      <a:pt x="2753" y="1889"/>
                    </a:cubicBezTo>
                    <a:cubicBezTo>
                      <a:pt x="2749" y="1889"/>
                      <a:pt x="2749" y="1884"/>
                      <a:pt x="2744" y="1884"/>
                    </a:cubicBezTo>
                    <a:cubicBezTo>
                      <a:pt x="2693" y="1861"/>
                      <a:pt x="2642" y="1833"/>
                      <a:pt x="2586" y="1810"/>
                    </a:cubicBezTo>
                    <a:cubicBezTo>
                      <a:pt x="2535" y="1782"/>
                      <a:pt x="2479" y="1763"/>
                      <a:pt x="2427" y="1735"/>
                    </a:cubicBezTo>
                    <a:cubicBezTo>
                      <a:pt x="2395" y="1717"/>
                      <a:pt x="2363" y="1702"/>
                      <a:pt x="2330" y="1689"/>
                    </a:cubicBezTo>
                    <a:cubicBezTo>
                      <a:pt x="2256" y="1651"/>
                      <a:pt x="2176" y="1614"/>
                      <a:pt x="2103" y="1577"/>
                    </a:cubicBezTo>
                    <a:cubicBezTo>
                      <a:pt x="2028" y="1540"/>
                      <a:pt x="1959" y="1507"/>
                      <a:pt x="1880" y="1475"/>
                    </a:cubicBezTo>
                    <a:cubicBezTo>
                      <a:pt x="1773" y="1428"/>
                      <a:pt x="1665" y="1382"/>
                      <a:pt x="1554" y="1349"/>
                    </a:cubicBezTo>
                    <a:cubicBezTo>
                      <a:pt x="1489" y="1331"/>
                      <a:pt x="1423" y="1316"/>
                      <a:pt x="1354" y="1307"/>
                    </a:cubicBezTo>
                    <a:cubicBezTo>
                      <a:pt x="1329" y="1303"/>
                      <a:pt x="1303" y="1301"/>
                      <a:pt x="1277" y="1301"/>
                    </a:cubicBezTo>
                    <a:cubicBezTo>
                      <a:pt x="1244" y="1301"/>
                      <a:pt x="1211" y="1305"/>
                      <a:pt x="1178" y="1312"/>
                    </a:cubicBezTo>
                    <a:cubicBezTo>
                      <a:pt x="1150" y="1316"/>
                      <a:pt x="1127" y="1326"/>
                      <a:pt x="1103" y="1340"/>
                    </a:cubicBezTo>
                    <a:cubicBezTo>
                      <a:pt x="1066" y="1363"/>
                      <a:pt x="1047" y="1396"/>
                      <a:pt x="1038" y="1438"/>
                    </a:cubicBezTo>
                    <a:cubicBezTo>
                      <a:pt x="1033" y="1475"/>
                      <a:pt x="1038" y="1503"/>
                      <a:pt x="1047" y="1535"/>
                    </a:cubicBezTo>
                    <a:cubicBezTo>
                      <a:pt x="1056" y="1563"/>
                      <a:pt x="1066" y="1591"/>
                      <a:pt x="1080" y="1614"/>
                    </a:cubicBezTo>
                    <a:cubicBezTo>
                      <a:pt x="1127" y="1698"/>
                      <a:pt x="1191" y="1763"/>
                      <a:pt x="1266" y="1814"/>
                    </a:cubicBezTo>
                    <a:cubicBezTo>
                      <a:pt x="1368" y="1889"/>
                      <a:pt x="1475" y="1945"/>
                      <a:pt x="1586" y="2005"/>
                    </a:cubicBezTo>
                    <a:cubicBezTo>
                      <a:pt x="1652" y="2046"/>
                      <a:pt x="1721" y="2080"/>
                      <a:pt x="1792" y="2116"/>
                    </a:cubicBezTo>
                    <a:cubicBezTo>
                      <a:pt x="1861" y="2153"/>
                      <a:pt x="1931" y="2186"/>
                      <a:pt x="2000" y="2219"/>
                    </a:cubicBezTo>
                    <a:cubicBezTo>
                      <a:pt x="2079" y="2256"/>
                      <a:pt x="2159" y="2288"/>
                      <a:pt x="2242" y="2321"/>
                    </a:cubicBezTo>
                    <a:cubicBezTo>
                      <a:pt x="2363" y="2372"/>
                      <a:pt x="2483" y="2419"/>
                      <a:pt x="2609" y="2460"/>
                    </a:cubicBezTo>
                    <a:cubicBezTo>
                      <a:pt x="2679" y="2488"/>
                      <a:pt x="2753" y="2511"/>
                      <a:pt x="2828" y="2535"/>
                    </a:cubicBezTo>
                    <a:cubicBezTo>
                      <a:pt x="2832" y="2539"/>
                      <a:pt x="2832" y="2539"/>
                      <a:pt x="2837" y="2539"/>
                    </a:cubicBezTo>
                    <a:cubicBezTo>
                      <a:pt x="2888" y="2554"/>
                      <a:pt x="2940" y="2572"/>
                      <a:pt x="2985" y="2586"/>
                    </a:cubicBezTo>
                    <a:cubicBezTo>
                      <a:pt x="3041" y="2604"/>
                      <a:pt x="3092" y="2618"/>
                      <a:pt x="3148" y="2637"/>
                    </a:cubicBezTo>
                    <a:cubicBezTo>
                      <a:pt x="3153" y="2637"/>
                      <a:pt x="3158" y="2642"/>
                      <a:pt x="3158" y="2642"/>
                    </a:cubicBezTo>
                    <a:cubicBezTo>
                      <a:pt x="3208" y="2655"/>
                      <a:pt x="3260" y="2670"/>
                      <a:pt x="3307" y="2683"/>
                    </a:cubicBezTo>
                    <a:cubicBezTo>
                      <a:pt x="3354" y="2698"/>
                      <a:pt x="3399" y="2715"/>
                      <a:pt x="3442" y="2730"/>
                    </a:cubicBezTo>
                    <a:cubicBezTo>
                      <a:pt x="3470" y="2734"/>
                      <a:pt x="3502" y="2743"/>
                      <a:pt x="3530" y="2753"/>
                    </a:cubicBezTo>
                    <a:cubicBezTo>
                      <a:pt x="3590" y="2771"/>
                      <a:pt x="3650" y="2786"/>
                      <a:pt x="3716" y="2805"/>
                    </a:cubicBezTo>
                    <a:cubicBezTo>
                      <a:pt x="3776" y="2823"/>
                      <a:pt x="3841" y="2842"/>
                      <a:pt x="3906" y="2861"/>
                    </a:cubicBezTo>
                    <a:cubicBezTo>
                      <a:pt x="3934" y="2869"/>
                      <a:pt x="3967" y="2878"/>
                      <a:pt x="3995" y="2883"/>
                    </a:cubicBezTo>
                    <a:cubicBezTo>
                      <a:pt x="4041" y="2897"/>
                      <a:pt x="4088" y="2911"/>
                      <a:pt x="4135" y="2925"/>
                    </a:cubicBezTo>
                    <a:cubicBezTo>
                      <a:pt x="4171" y="2939"/>
                      <a:pt x="4213" y="2953"/>
                      <a:pt x="4255" y="2962"/>
                    </a:cubicBezTo>
                    <a:cubicBezTo>
                      <a:pt x="4320" y="2981"/>
                      <a:pt x="4386" y="3000"/>
                      <a:pt x="4450" y="3018"/>
                    </a:cubicBezTo>
                    <a:cubicBezTo>
                      <a:pt x="4515" y="3037"/>
                      <a:pt x="4575" y="3056"/>
                      <a:pt x="4637" y="3069"/>
                    </a:cubicBezTo>
                    <a:cubicBezTo>
                      <a:pt x="4706" y="3088"/>
                      <a:pt x="4770" y="3116"/>
                      <a:pt x="4836" y="3144"/>
                    </a:cubicBezTo>
                    <a:cubicBezTo>
                      <a:pt x="4860" y="3153"/>
                      <a:pt x="4878" y="3162"/>
                      <a:pt x="4901" y="3176"/>
                    </a:cubicBezTo>
                    <a:cubicBezTo>
                      <a:pt x="4952" y="3218"/>
                      <a:pt x="4994" y="3264"/>
                      <a:pt x="5027" y="3329"/>
                    </a:cubicBezTo>
                    <a:cubicBezTo>
                      <a:pt x="5036" y="3348"/>
                      <a:pt x="5040" y="3367"/>
                      <a:pt x="5040" y="3390"/>
                    </a:cubicBezTo>
                    <a:cubicBezTo>
                      <a:pt x="5040" y="3408"/>
                      <a:pt x="5036" y="3423"/>
                      <a:pt x="5022" y="3432"/>
                    </a:cubicBezTo>
                    <a:cubicBezTo>
                      <a:pt x="5008" y="3441"/>
                      <a:pt x="4994" y="3451"/>
                      <a:pt x="4976" y="3451"/>
                    </a:cubicBezTo>
                    <a:cubicBezTo>
                      <a:pt x="4948" y="3460"/>
                      <a:pt x="4920" y="3460"/>
                      <a:pt x="4892" y="3464"/>
                    </a:cubicBezTo>
                    <a:cubicBezTo>
                      <a:pt x="4836" y="3464"/>
                      <a:pt x="4781" y="3464"/>
                      <a:pt x="4729" y="3460"/>
                    </a:cubicBezTo>
                    <a:cubicBezTo>
                      <a:pt x="4538" y="3441"/>
                      <a:pt x="4352" y="3404"/>
                      <a:pt x="4176" y="3353"/>
                    </a:cubicBezTo>
                    <a:cubicBezTo>
                      <a:pt x="4143" y="3344"/>
                      <a:pt x="4107" y="3335"/>
                      <a:pt x="4073" y="3325"/>
                    </a:cubicBezTo>
                    <a:cubicBezTo>
                      <a:pt x="4027" y="3311"/>
                      <a:pt x="3981" y="3297"/>
                      <a:pt x="3939" y="3283"/>
                    </a:cubicBezTo>
                    <a:cubicBezTo>
                      <a:pt x="3883" y="3264"/>
                      <a:pt x="3828" y="3245"/>
                      <a:pt x="3772" y="3232"/>
                    </a:cubicBezTo>
                    <a:cubicBezTo>
                      <a:pt x="3738" y="3218"/>
                      <a:pt x="3706" y="3209"/>
                      <a:pt x="3674" y="3200"/>
                    </a:cubicBezTo>
                    <a:cubicBezTo>
                      <a:pt x="3637" y="3185"/>
                      <a:pt x="3595" y="3176"/>
                      <a:pt x="3558" y="3162"/>
                    </a:cubicBezTo>
                    <a:cubicBezTo>
                      <a:pt x="3511" y="3148"/>
                      <a:pt x="3470" y="3139"/>
                      <a:pt x="3423" y="3125"/>
                    </a:cubicBezTo>
                    <a:cubicBezTo>
                      <a:pt x="3381" y="3112"/>
                      <a:pt x="3343" y="3101"/>
                      <a:pt x="3307" y="3088"/>
                    </a:cubicBezTo>
                    <a:cubicBezTo>
                      <a:pt x="3223" y="3065"/>
                      <a:pt x="3139" y="3046"/>
                      <a:pt x="3060" y="3022"/>
                    </a:cubicBezTo>
                    <a:cubicBezTo>
                      <a:pt x="2995" y="3004"/>
                      <a:pt x="2935" y="2985"/>
                      <a:pt x="2869" y="2966"/>
                    </a:cubicBezTo>
                    <a:cubicBezTo>
                      <a:pt x="2837" y="2958"/>
                      <a:pt x="2805" y="2949"/>
                      <a:pt x="2772" y="2939"/>
                    </a:cubicBezTo>
                    <a:cubicBezTo>
                      <a:pt x="2712" y="2921"/>
                      <a:pt x="2646" y="2902"/>
                      <a:pt x="2586" y="2878"/>
                    </a:cubicBezTo>
                    <a:cubicBezTo>
                      <a:pt x="2405" y="2814"/>
                      <a:pt x="2232" y="2739"/>
                      <a:pt x="2051" y="2679"/>
                    </a:cubicBezTo>
                    <a:cubicBezTo>
                      <a:pt x="1991" y="2660"/>
                      <a:pt x="1935" y="2637"/>
                      <a:pt x="1880" y="2618"/>
                    </a:cubicBezTo>
                    <a:lnTo>
                      <a:pt x="1870" y="2618"/>
                    </a:lnTo>
                    <a:cubicBezTo>
                      <a:pt x="1828" y="2604"/>
                      <a:pt x="1792" y="2595"/>
                      <a:pt x="1749" y="2582"/>
                    </a:cubicBezTo>
                    <a:lnTo>
                      <a:pt x="1582" y="2539"/>
                    </a:lnTo>
                    <a:cubicBezTo>
                      <a:pt x="1507" y="2520"/>
                      <a:pt x="1429" y="2502"/>
                      <a:pt x="1350" y="2483"/>
                    </a:cubicBezTo>
                    <a:cubicBezTo>
                      <a:pt x="1257" y="2467"/>
                      <a:pt x="1160" y="2455"/>
                      <a:pt x="1063" y="2455"/>
                    </a:cubicBezTo>
                    <a:cubicBezTo>
                      <a:pt x="1049" y="2455"/>
                      <a:pt x="1034" y="2455"/>
                      <a:pt x="1019" y="2456"/>
                    </a:cubicBezTo>
                    <a:cubicBezTo>
                      <a:pt x="973" y="2460"/>
                      <a:pt x="927" y="2464"/>
                      <a:pt x="880" y="2479"/>
                    </a:cubicBezTo>
                    <a:cubicBezTo>
                      <a:pt x="848" y="2488"/>
                      <a:pt x="815" y="2502"/>
                      <a:pt x="792" y="2526"/>
                    </a:cubicBezTo>
                    <a:cubicBezTo>
                      <a:pt x="754" y="2554"/>
                      <a:pt x="736" y="2595"/>
                      <a:pt x="732" y="2642"/>
                    </a:cubicBezTo>
                    <a:cubicBezTo>
                      <a:pt x="732" y="2665"/>
                      <a:pt x="732" y="2693"/>
                      <a:pt x="741" y="2711"/>
                    </a:cubicBezTo>
                    <a:cubicBezTo>
                      <a:pt x="749" y="2749"/>
                      <a:pt x="764" y="2777"/>
                      <a:pt x="777" y="2805"/>
                    </a:cubicBezTo>
                    <a:cubicBezTo>
                      <a:pt x="824" y="2883"/>
                      <a:pt x="884" y="2949"/>
                      <a:pt x="949" y="3004"/>
                    </a:cubicBezTo>
                    <a:cubicBezTo>
                      <a:pt x="1056" y="3097"/>
                      <a:pt x="1178" y="3172"/>
                      <a:pt x="1298" y="3236"/>
                    </a:cubicBezTo>
                    <a:cubicBezTo>
                      <a:pt x="1350" y="3264"/>
                      <a:pt x="1395" y="3292"/>
                      <a:pt x="1447" y="3316"/>
                    </a:cubicBezTo>
                    <a:cubicBezTo>
                      <a:pt x="1503" y="3344"/>
                      <a:pt x="1563" y="3367"/>
                      <a:pt x="1619" y="3395"/>
                    </a:cubicBezTo>
                    <a:cubicBezTo>
                      <a:pt x="1665" y="3418"/>
                      <a:pt x="1712" y="3432"/>
                      <a:pt x="1764" y="3446"/>
                    </a:cubicBezTo>
                    <a:cubicBezTo>
                      <a:pt x="1814" y="3464"/>
                      <a:pt x="1870" y="3483"/>
                      <a:pt x="1921" y="3502"/>
                    </a:cubicBezTo>
                    <a:cubicBezTo>
                      <a:pt x="2005" y="3530"/>
                      <a:pt x="2093" y="3552"/>
                      <a:pt x="2176" y="3576"/>
                    </a:cubicBezTo>
                    <a:cubicBezTo>
                      <a:pt x="2251" y="3595"/>
                      <a:pt x="2330" y="3614"/>
                      <a:pt x="2405" y="3627"/>
                    </a:cubicBezTo>
                    <a:cubicBezTo>
                      <a:pt x="2562" y="3659"/>
                      <a:pt x="2716" y="3678"/>
                      <a:pt x="2874" y="3702"/>
                    </a:cubicBezTo>
                    <a:cubicBezTo>
                      <a:pt x="3051" y="3725"/>
                      <a:pt x="3223" y="3743"/>
                      <a:pt x="3399" y="3766"/>
                    </a:cubicBezTo>
                    <a:cubicBezTo>
                      <a:pt x="3525" y="3785"/>
                      <a:pt x="3650" y="3799"/>
                      <a:pt x="3772" y="3818"/>
                    </a:cubicBezTo>
                    <a:cubicBezTo>
                      <a:pt x="3837" y="3827"/>
                      <a:pt x="3901" y="3837"/>
                      <a:pt x="3967" y="3846"/>
                    </a:cubicBezTo>
                    <a:cubicBezTo>
                      <a:pt x="4036" y="3859"/>
                      <a:pt x="4101" y="3874"/>
                      <a:pt x="4171" y="3893"/>
                    </a:cubicBezTo>
                    <a:cubicBezTo>
                      <a:pt x="4241" y="3910"/>
                      <a:pt x="4311" y="3929"/>
                      <a:pt x="4386" y="3953"/>
                    </a:cubicBezTo>
                    <a:cubicBezTo>
                      <a:pt x="4394" y="3957"/>
                      <a:pt x="4403" y="3957"/>
                      <a:pt x="4413" y="3962"/>
                    </a:cubicBezTo>
                    <a:cubicBezTo>
                      <a:pt x="4474" y="3976"/>
                      <a:pt x="4529" y="4004"/>
                      <a:pt x="4585" y="4036"/>
                    </a:cubicBezTo>
                    <a:cubicBezTo>
                      <a:pt x="4599" y="4041"/>
                      <a:pt x="4613" y="4054"/>
                      <a:pt x="4622" y="4064"/>
                    </a:cubicBezTo>
                    <a:cubicBezTo>
                      <a:pt x="4631" y="4073"/>
                      <a:pt x="4641" y="4082"/>
                      <a:pt x="4646" y="4097"/>
                    </a:cubicBezTo>
                    <a:cubicBezTo>
                      <a:pt x="4654" y="4120"/>
                      <a:pt x="4650" y="4138"/>
                      <a:pt x="4631" y="4157"/>
                    </a:cubicBezTo>
                    <a:cubicBezTo>
                      <a:pt x="4618" y="4176"/>
                      <a:pt x="4599" y="4189"/>
                      <a:pt x="4581" y="4199"/>
                    </a:cubicBezTo>
                    <a:cubicBezTo>
                      <a:pt x="4538" y="4222"/>
                      <a:pt x="4497" y="4241"/>
                      <a:pt x="4455" y="4255"/>
                    </a:cubicBezTo>
                    <a:cubicBezTo>
                      <a:pt x="4334" y="4292"/>
                      <a:pt x="4213" y="4315"/>
                      <a:pt x="4088" y="4333"/>
                    </a:cubicBezTo>
                    <a:cubicBezTo>
                      <a:pt x="3989" y="4349"/>
                      <a:pt x="3890" y="4356"/>
                      <a:pt x="3792" y="4356"/>
                    </a:cubicBezTo>
                    <a:cubicBezTo>
                      <a:pt x="3748" y="4356"/>
                      <a:pt x="3704" y="4355"/>
                      <a:pt x="3660" y="4352"/>
                    </a:cubicBezTo>
                    <a:cubicBezTo>
                      <a:pt x="3487" y="4339"/>
                      <a:pt x="3320" y="4320"/>
                      <a:pt x="3153" y="4283"/>
                    </a:cubicBezTo>
                    <a:cubicBezTo>
                      <a:pt x="3088" y="4269"/>
                      <a:pt x="3028" y="4250"/>
                      <a:pt x="2963" y="4236"/>
                    </a:cubicBezTo>
                    <a:cubicBezTo>
                      <a:pt x="2916" y="4222"/>
                      <a:pt x="2874" y="4208"/>
                      <a:pt x="2832" y="4194"/>
                    </a:cubicBezTo>
                    <a:cubicBezTo>
                      <a:pt x="2749" y="4171"/>
                      <a:pt x="2665" y="4144"/>
                      <a:pt x="2586" y="4110"/>
                    </a:cubicBezTo>
                    <a:cubicBezTo>
                      <a:pt x="2479" y="4069"/>
                      <a:pt x="2372" y="4026"/>
                      <a:pt x="2266" y="3981"/>
                    </a:cubicBezTo>
                    <a:cubicBezTo>
                      <a:pt x="2186" y="3943"/>
                      <a:pt x="2103" y="3915"/>
                      <a:pt x="2015" y="3887"/>
                    </a:cubicBezTo>
                    <a:cubicBezTo>
                      <a:pt x="1935" y="3859"/>
                      <a:pt x="1856" y="3822"/>
                      <a:pt x="1773" y="3799"/>
                    </a:cubicBezTo>
                    <a:cubicBezTo>
                      <a:pt x="1730" y="3790"/>
                      <a:pt x="1689" y="3775"/>
                      <a:pt x="1652" y="3762"/>
                    </a:cubicBezTo>
                    <a:cubicBezTo>
                      <a:pt x="1573" y="3743"/>
                      <a:pt x="1498" y="3720"/>
                      <a:pt x="1423" y="3692"/>
                    </a:cubicBezTo>
                    <a:cubicBezTo>
                      <a:pt x="1368" y="3669"/>
                      <a:pt x="1317" y="3646"/>
                      <a:pt x="1252" y="3623"/>
                    </a:cubicBezTo>
                    <a:cubicBezTo>
                      <a:pt x="1154" y="3590"/>
                      <a:pt x="1056" y="3543"/>
                      <a:pt x="949" y="3511"/>
                    </a:cubicBezTo>
                    <a:cubicBezTo>
                      <a:pt x="880" y="3488"/>
                      <a:pt x="810" y="3460"/>
                      <a:pt x="741" y="3436"/>
                    </a:cubicBezTo>
                    <a:cubicBezTo>
                      <a:pt x="657" y="3404"/>
                      <a:pt x="573" y="3376"/>
                      <a:pt x="485" y="3353"/>
                    </a:cubicBezTo>
                    <a:cubicBezTo>
                      <a:pt x="434" y="3344"/>
                      <a:pt x="382" y="3329"/>
                      <a:pt x="327" y="3329"/>
                    </a:cubicBezTo>
                    <a:cubicBezTo>
                      <a:pt x="321" y="3329"/>
                      <a:pt x="315" y="3329"/>
                      <a:pt x="309" y="3329"/>
                    </a:cubicBezTo>
                    <a:cubicBezTo>
                      <a:pt x="227" y="3329"/>
                      <a:pt x="145" y="3357"/>
                      <a:pt x="76" y="3423"/>
                    </a:cubicBezTo>
                    <a:cubicBezTo>
                      <a:pt x="52" y="3441"/>
                      <a:pt x="39" y="3460"/>
                      <a:pt x="24" y="3488"/>
                    </a:cubicBezTo>
                    <a:cubicBezTo>
                      <a:pt x="1" y="3548"/>
                      <a:pt x="15" y="3604"/>
                      <a:pt x="39" y="3655"/>
                    </a:cubicBezTo>
                    <a:cubicBezTo>
                      <a:pt x="52" y="3683"/>
                      <a:pt x="76" y="3711"/>
                      <a:pt x="95" y="3734"/>
                    </a:cubicBezTo>
                    <a:cubicBezTo>
                      <a:pt x="99" y="3743"/>
                      <a:pt x="108" y="3753"/>
                      <a:pt x="118" y="3753"/>
                    </a:cubicBezTo>
                    <a:cubicBezTo>
                      <a:pt x="140" y="3758"/>
                      <a:pt x="155" y="3771"/>
                      <a:pt x="168" y="3781"/>
                    </a:cubicBezTo>
                    <a:cubicBezTo>
                      <a:pt x="215" y="3827"/>
                      <a:pt x="266" y="3865"/>
                      <a:pt x="318" y="3906"/>
                    </a:cubicBezTo>
                    <a:cubicBezTo>
                      <a:pt x="387" y="3957"/>
                      <a:pt x="457" y="4004"/>
                      <a:pt x="536" y="4041"/>
                    </a:cubicBezTo>
                    <a:cubicBezTo>
                      <a:pt x="606" y="4073"/>
                      <a:pt x="680" y="4097"/>
                      <a:pt x="754" y="4110"/>
                    </a:cubicBezTo>
                    <a:cubicBezTo>
                      <a:pt x="829" y="4120"/>
                      <a:pt x="899" y="4129"/>
                      <a:pt x="968" y="4134"/>
                    </a:cubicBezTo>
                    <a:cubicBezTo>
                      <a:pt x="1089" y="4148"/>
                      <a:pt x="1200" y="4176"/>
                      <a:pt x="1317" y="4208"/>
                    </a:cubicBezTo>
                    <a:cubicBezTo>
                      <a:pt x="1387" y="4232"/>
                      <a:pt x="1451" y="4255"/>
                      <a:pt x="1522" y="4283"/>
                    </a:cubicBezTo>
                    <a:cubicBezTo>
                      <a:pt x="1554" y="4292"/>
                      <a:pt x="1586" y="4311"/>
                      <a:pt x="1614" y="4324"/>
                    </a:cubicBezTo>
                    <a:cubicBezTo>
                      <a:pt x="1721" y="4367"/>
                      <a:pt x="1824" y="4408"/>
                      <a:pt x="1925" y="4455"/>
                    </a:cubicBezTo>
                    <a:cubicBezTo>
                      <a:pt x="1977" y="4478"/>
                      <a:pt x="2028" y="4496"/>
                      <a:pt x="2079" y="4520"/>
                    </a:cubicBezTo>
                    <a:cubicBezTo>
                      <a:pt x="2149" y="4556"/>
                      <a:pt x="2219" y="4584"/>
                      <a:pt x="2294" y="4612"/>
                    </a:cubicBezTo>
                    <a:cubicBezTo>
                      <a:pt x="2451" y="4682"/>
                      <a:pt x="2609" y="4747"/>
                      <a:pt x="2777" y="4794"/>
                    </a:cubicBezTo>
                    <a:lnTo>
                      <a:pt x="2944" y="4835"/>
                    </a:lnTo>
                    <a:cubicBezTo>
                      <a:pt x="3060" y="4863"/>
                      <a:pt x="3176" y="4882"/>
                      <a:pt x="3292" y="4901"/>
                    </a:cubicBezTo>
                    <a:cubicBezTo>
                      <a:pt x="3401" y="4916"/>
                      <a:pt x="3507" y="4925"/>
                      <a:pt x="3614" y="4925"/>
                    </a:cubicBezTo>
                    <a:cubicBezTo>
                      <a:pt x="3678" y="4925"/>
                      <a:pt x="3743" y="4922"/>
                      <a:pt x="3809" y="4915"/>
                    </a:cubicBezTo>
                    <a:cubicBezTo>
                      <a:pt x="3934" y="4906"/>
                      <a:pt x="4060" y="4891"/>
                      <a:pt x="4185" y="4869"/>
                    </a:cubicBezTo>
                    <a:cubicBezTo>
                      <a:pt x="4399" y="4831"/>
                      <a:pt x="4618" y="4790"/>
                      <a:pt x="4836" y="4757"/>
                    </a:cubicBezTo>
                    <a:cubicBezTo>
                      <a:pt x="5017" y="4734"/>
                      <a:pt x="5194" y="4701"/>
                      <a:pt x="5375" y="4663"/>
                    </a:cubicBezTo>
                    <a:cubicBezTo>
                      <a:pt x="5482" y="4640"/>
                      <a:pt x="5589" y="4612"/>
                      <a:pt x="5697" y="4571"/>
                    </a:cubicBezTo>
                    <a:cubicBezTo>
                      <a:pt x="5794" y="4534"/>
                      <a:pt x="5882" y="4478"/>
                      <a:pt x="5965" y="4408"/>
                    </a:cubicBezTo>
                    <a:cubicBezTo>
                      <a:pt x="6064" y="4324"/>
                      <a:pt x="6137" y="4222"/>
                      <a:pt x="6189" y="4097"/>
                    </a:cubicBezTo>
                    <a:cubicBezTo>
                      <a:pt x="6221" y="4009"/>
                      <a:pt x="6240" y="3920"/>
                      <a:pt x="6254" y="3827"/>
                    </a:cubicBezTo>
                    <a:cubicBezTo>
                      <a:pt x="6282" y="3674"/>
                      <a:pt x="6287" y="3515"/>
                      <a:pt x="6282" y="3363"/>
                    </a:cubicBezTo>
                    <a:cubicBezTo>
                      <a:pt x="6272" y="3162"/>
                      <a:pt x="6226" y="2981"/>
                      <a:pt x="6143" y="2814"/>
                    </a:cubicBezTo>
                    <a:cubicBezTo>
                      <a:pt x="6059" y="2642"/>
                      <a:pt x="5956" y="2483"/>
                      <a:pt x="5845" y="2335"/>
                    </a:cubicBezTo>
                    <a:cubicBezTo>
                      <a:pt x="5678" y="2107"/>
                      <a:pt x="5496" y="1902"/>
                      <a:pt x="5292" y="1726"/>
                    </a:cubicBezTo>
                    <a:cubicBezTo>
                      <a:pt x="5175" y="1623"/>
                      <a:pt x="5049" y="1531"/>
                      <a:pt x="4924" y="1447"/>
                    </a:cubicBezTo>
                    <a:cubicBezTo>
                      <a:pt x="4817" y="1372"/>
                      <a:pt x="4710" y="1303"/>
                      <a:pt x="4599" y="1237"/>
                    </a:cubicBezTo>
                    <a:cubicBezTo>
                      <a:pt x="4506" y="1181"/>
                      <a:pt x="4413" y="1126"/>
                      <a:pt x="4315" y="1070"/>
                    </a:cubicBezTo>
                    <a:cubicBezTo>
                      <a:pt x="4236" y="1024"/>
                      <a:pt x="4152" y="982"/>
                      <a:pt x="4073" y="936"/>
                    </a:cubicBezTo>
                    <a:cubicBezTo>
                      <a:pt x="3989" y="894"/>
                      <a:pt x="3906" y="852"/>
                      <a:pt x="3828" y="805"/>
                    </a:cubicBezTo>
                    <a:lnTo>
                      <a:pt x="3744" y="763"/>
                    </a:lnTo>
                    <a:cubicBezTo>
                      <a:pt x="3688" y="735"/>
                      <a:pt x="3632" y="707"/>
                      <a:pt x="3577" y="675"/>
                    </a:cubicBezTo>
                    <a:cubicBezTo>
                      <a:pt x="3515" y="647"/>
                      <a:pt x="3455" y="615"/>
                      <a:pt x="3395" y="587"/>
                    </a:cubicBezTo>
                    <a:cubicBezTo>
                      <a:pt x="3367" y="573"/>
                      <a:pt x="3339" y="559"/>
                      <a:pt x="3307" y="540"/>
                    </a:cubicBezTo>
                    <a:cubicBezTo>
                      <a:pt x="3270" y="522"/>
                      <a:pt x="3232" y="503"/>
                      <a:pt x="3195" y="484"/>
                    </a:cubicBezTo>
                    <a:cubicBezTo>
                      <a:pt x="3158" y="466"/>
                      <a:pt x="3120" y="447"/>
                      <a:pt x="3079" y="428"/>
                    </a:cubicBezTo>
                    <a:cubicBezTo>
                      <a:pt x="3028" y="406"/>
                      <a:pt x="2981" y="378"/>
                      <a:pt x="2930" y="355"/>
                    </a:cubicBezTo>
                    <a:cubicBezTo>
                      <a:pt x="2721" y="271"/>
                      <a:pt x="2511" y="183"/>
                      <a:pt x="2294" y="117"/>
                    </a:cubicBezTo>
                    <a:cubicBezTo>
                      <a:pt x="2238" y="104"/>
                      <a:pt x="2182" y="85"/>
                      <a:pt x="2126" y="71"/>
                    </a:cubicBezTo>
                    <a:cubicBezTo>
                      <a:pt x="2043" y="48"/>
                      <a:pt x="1963" y="29"/>
                      <a:pt x="1880" y="20"/>
                    </a:cubicBezTo>
                    <a:cubicBezTo>
                      <a:pt x="1828" y="10"/>
                      <a:pt x="1781" y="5"/>
                      <a:pt x="1730" y="1"/>
                    </a:cubicBez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566" name="Google Shape;1566;p36"/>
              <p:cNvSpPr/>
              <p:nvPr/>
            </p:nvSpPr>
            <p:spPr>
              <a:xfrm rot="10800000" flipH="1">
                <a:off x="10861701" y="4837693"/>
                <a:ext cx="237825" cy="221700"/>
              </a:xfrm>
              <a:custGeom>
                <a:avLst/>
                <a:gdLst/>
                <a:ahLst/>
                <a:cxnLst/>
                <a:rect l="l" t="t" r="r" b="b"/>
                <a:pathLst>
                  <a:path w="2111" h="1968" extrusionOk="0">
                    <a:moveTo>
                      <a:pt x="1297" y="1"/>
                    </a:moveTo>
                    <a:cubicBezTo>
                      <a:pt x="1106" y="1"/>
                      <a:pt x="916" y="15"/>
                      <a:pt x="730" y="52"/>
                    </a:cubicBezTo>
                    <a:cubicBezTo>
                      <a:pt x="591" y="80"/>
                      <a:pt x="451" y="121"/>
                      <a:pt x="325" y="196"/>
                    </a:cubicBezTo>
                    <a:cubicBezTo>
                      <a:pt x="224" y="247"/>
                      <a:pt x="145" y="327"/>
                      <a:pt x="89" y="428"/>
                    </a:cubicBezTo>
                    <a:cubicBezTo>
                      <a:pt x="56" y="490"/>
                      <a:pt x="37" y="554"/>
                      <a:pt x="23" y="623"/>
                    </a:cubicBezTo>
                    <a:cubicBezTo>
                      <a:pt x="1" y="735"/>
                      <a:pt x="5" y="842"/>
                      <a:pt x="29" y="954"/>
                    </a:cubicBezTo>
                    <a:cubicBezTo>
                      <a:pt x="56" y="1089"/>
                      <a:pt x="98" y="1224"/>
                      <a:pt x="149" y="1354"/>
                    </a:cubicBezTo>
                    <a:cubicBezTo>
                      <a:pt x="177" y="1428"/>
                      <a:pt x="214" y="1494"/>
                      <a:pt x="256" y="1558"/>
                    </a:cubicBezTo>
                    <a:cubicBezTo>
                      <a:pt x="307" y="1642"/>
                      <a:pt x="368" y="1721"/>
                      <a:pt x="432" y="1791"/>
                    </a:cubicBezTo>
                    <a:cubicBezTo>
                      <a:pt x="521" y="1889"/>
                      <a:pt x="628" y="1934"/>
                      <a:pt x="748" y="1949"/>
                    </a:cubicBezTo>
                    <a:cubicBezTo>
                      <a:pt x="804" y="1958"/>
                      <a:pt x="855" y="1962"/>
                      <a:pt x="907" y="1962"/>
                    </a:cubicBezTo>
                    <a:cubicBezTo>
                      <a:pt x="934" y="1962"/>
                      <a:pt x="967" y="1968"/>
                      <a:pt x="995" y="1968"/>
                    </a:cubicBezTo>
                    <a:cubicBezTo>
                      <a:pt x="1209" y="1968"/>
                      <a:pt x="1418" y="1934"/>
                      <a:pt x="1608" y="1837"/>
                    </a:cubicBezTo>
                    <a:cubicBezTo>
                      <a:pt x="1679" y="1805"/>
                      <a:pt x="1743" y="1763"/>
                      <a:pt x="1804" y="1717"/>
                    </a:cubicBezTo>
                    <a:cubicBezTo>
                      <a:pt x="1906" y="1628"/>
                      <a:pt x="1967" y="1522"/>
                      <a:pt x="2003" y="1391"/>
                    </a:cubicBezTo>
                    <a:cubicBezTo>
                      <a:pt x="2031" y="1298"/>
                      <a:pt x="2046" y="1200"/>
                      <a:pt x="2065" y="1103"/>
                    </a:cubicBezTo>
                    <a:cubicBezTo>
                      <a:pt x="2069" y="1065"/>
                      <a:pt x="2078" y="1024"/>
                      <a:pt x="2087" y="986"/>
                    </a:cubicBezTo>
                    <a:cubicBezTo>
                      <a:pt x="2110" y="902"/>
                      <a:pt x="2106" y="819"/>
                      <a:pt x="2097" y="731"/>
                    </a:cubicBezTo>
                    <a:cubicBezTo>
                      <a:pt x="2093" y="661"/>
                      <a:pt x="2078" y="596"/>
                      <a:pt x="2065" y="531"/>
                    </a:cubicBezTo>
                    <a:cubicBezTo>
                      <a:pt x="2037" y="410"/>
                      <a:pt x="1981" y="303"/>
                      <a:pt x="1902" y="205"/>
                    </a:cubicBezTo>
                    <a:cubicBezTo>
                      <a:pt x="1818" y="104"/>
                      <a:pt x="1711" y="52"/>
                      <a:pt x="1585" y="24"/>
                    </a:cubicBezTo>
                    <a:cubicBezTo>
                      <a:pt x="1492" y="1"/>
                      <a:pt x="1395" y="1"/>
                      <a:pt x="1297" y="1"/>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grpSp>
        <p:grpSp>
          <p:nvGrpSpPr>
            <p:cNvPr id="1567" name="Google Shape;1567;p36"/>
            <p:cNvGrpSpPr/>
            <p:nvPr/>
          </p:nvGrpSpPr>
          <p:grpSpPr>
            <a:xfrm>
              <a:off x="6839049" y="934850"/>
              <a:ext cx="510109" cy="510220"/>
              <a:chOff x="-81073" y="1683150"/>
              <a:chExt cx="803448" cy="803623"/>
            </a:xfrm>
          </p:grpSpPr>
          <p:sp>
            <p:nvSpPr>
              <p:cNvPr id="1568" name="Google Shape;1568;p36"/>
              <p:cNvSpPr/>
              <p:nvPr/>
            </p:nvSpPr>
            <p:spPr>
              <a:xfrm rot="9370713">
                <a:off x="16077" y="1780198"/>
                <a:ext cx="609149" cy="609527"/>
              </a:xfrm>
              <a:custGeom>
                <a:avLst/>
                <a:gdLst/>
                <a:ahLst/>
                <a:cxnLst/>
                <a:rect l="l" t="t" r="r" b="b"/>
                <a:pathLst>
                  <a:path w="1368" h="1610" extrusionOk="0">
                    <a:moveTo>
                      <a:pt x="698" y="0"/>
                    </a:moveTo>
                    <a:cubicBezTo>
                      <a:pt x="629" y="0"/>
                      <a:pt x="564" y="19"/>
                      <a:pt x="498" y="37"/>
                    </a:cubicBezTo>
                    <a:cubicBezTo>
                      <a:pt x="406" y="71"/>
                      <a:pt x="318" y="112"/>
                      <a:pt x="224" y="149"/>
                    </a:cubicBezTo>
                    <a:cubicBezTo>
                      <a:pt x="210" y="154"/>
                      <a:pt x="196" y="163"/>
                      <a:pt x="187" y="172"/>
                    </a:cubicBezTo>
                    <a:cubicBezTo>
                      <a:pt x="159" y="204"/>
                      <a:pt x="127" y="232"/>
                      <a:pt x="103" y="266"/>
                    </a:cubicBezTo>
                    <a:cubicBezTo>
                      <a:pt x="62" y="326"/>
                      <a:pt x="39" y="395"/>
                      <a:pt x="24" y="470"/>
                    </a:cubicBezTo>
                    <a:cubicBezTo>
                      <a:pt x="6" y="577"/>
                      <a:pt x="6" y="684"/>
                      <a:pt x="1" y="790"/>
                    </a:cubicBezTo>
                    <a:cubicBezTo>
                      <a:pt x="1" y="842"/>
                      <a:pt x="6" y="897"/>
                      <a:pt x="11" y="949"/>
                    </a:cubicBezTo>
                    <a:cubicBezTo>
                      <a:pt x="15" y="1041"/>
                      <a:pt x="34" y="1135"/>
                      <a:pt x="71" y="1223"/>
                    </a:cubicBezTo>
                    <a:cubicBezTo>
                      <a:pt x="150" y="1409"/>
                      <a:pt x="285" y="1534"/>
                      <a:pt x="485" y="1586"/>
                    </a:cubicBezTo>
                    <a:cubicBezTo>
                      <a:pt x="559" y="1605"/>
                      <a:pt x="633" y="1609"/>
                      <a:pt x="708" y="1609"/>
                    </a:cubicBezTo>
                    <a:cubicBezTo>
                      <a:pt x="749" y="1605"/>
                      <a:pt x="792" y="1599"/>
                      <a:pt x="833" y="1586"/>
                    </a:cubicBezTo>
                    <a:cubicBezTo>
                      <a:pt x="921" y="1562"/>
                      <a:pt x="996" y="1506"/>
                      <a:pt x="1061" y="1446"/>
                    </a:cubicBezTo>
                    <a:cubicBezTo>
                      <a:pt x="1131" y="1382"/>
                      <a:pt x="1182" y="1302"/>
                      <a:pt x="1224" y="1214"/>
                    </a:cubicBezTo>
                    <a:cubicBezTo>
                      <a:pt x="1270" y="1116"/>
                      <a:pt x="1307" y="1013"/>
                      <a:pt x="1331" y="907"/>
                    </a:cubicBezTo>
                    <a:cubicBezTo>
                      <a:pt x="1367" y="749"/>
                      <a:pt x="1363" y="595"/>
                      <a:pt x="1312" y="442"/>
                    </a:cubicBezTo>
                    <a:cubicBezTo>
                      <a:pt x="1294" y="377"/>
                      <a:pt x="1261" y="316"/>
                      <a:pt x="1219" y="266"/>
                    </a:cubicBezTo>
                    <a:cubicBezTo>
                      <a:pt x="1154" y="182"/>
                      <a:pt x="1075" y="121"/>
                      <a:pt x="983" y="71"/>
                    </a:cubicBezTo>
                    <a:cubicBezTo>
                      <a:pt x="893" y="19"/>
                      <a:pt x="801" y="0"/>
                      <a:pt x="698" y="0"/>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grpSp>
            <p:nvGrpSpPr>
              <p:cNvPr id="1569" name="Google Shape;1569;p36"/>
              <p:cNvGrpSpPr/>
              <p:nvPr/>
            </p:nvGrpSpPr>
            <p:grpSpPr>
              <a:xfrm>
                <a:off x="235335" y="2000770"/>
                <a:ext cx="160274" cy="154725"/>
                <a:chOff x="2403038" y="1213327"/>
                <a:chExt cx="23481" cy="22670"/>
              </a:xfrm>
            </p:grpSpPr>
            <p:sp>
              <p:nvSpPr>
                <p:cNvPr id="1570" name="Google Shape;1570;p36"/>
                <p:cNvSpPr/>
                <p:nvPr/>
              </p:nvSpPr>
              <p:spPr>
                <a:xfrm>
                  <a:off x="2411028" y="1222433"/>
                  <a:ext cx="6499" cy="5705"/>
                </a:xfrm>
                <a:custGeom>
                  <a:avLst/>
                  <a:gdLst/>
                  <a:ahLst/>
                  <a:cxnLst/>
                  <a:rect l="l" t="t" r="r" b="b"/>
                  <a:pathLst>
                    <a:path w="172" h="151" extrusionOk="0">
                      <a:moveTo>
                        <a:pt x="69" y="0"/>
                      </a:moveTo>
                      <a:cubicBezTo>
                        <a:pt x="28" y="0"/>
                        <a:pt x="0" y="34"/>
                        <a:pt x="0" y="71"/>
                      </a:cubicBezTo>
                      <a:cubicBezTo>
                        <a:pt x="0" y="115"/>
                        <a:pt x="37" y="150"/>
                        <a:pt x="88" y="150"/>
                      </a:cubicBezTo>
                      <a:cubicBezTo>
                        <a:pt x="91" y="150"/>
                        <a:pt x="94" y="150"/>
                        <a:pt x="97" y="150"/>
                      </a:cubicBezTo>
                      <a:cubicBezTo>
                        <a:pt x="140" y="150"/>
                        <a:pt x="172" y="122"/>
                        <a:pt x="172" y="84"/>
                      </a:cubicBezTo>
                      <a:cubicBezTo>
                        <a:pt x="172" y="43"/>
                        <a:pt x="121" y="0"/>
                        <a:pt x="69" y="0"/>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571" name="Google Shape;1571;p36"/>
                <p:cNvSpPr/>
                <p:nvPr/>
              </p:nvSpPr>
              <p:spPr>
                <a:xfrm>
                  <a:off x="2420663" y="1228062"/>
                  <a:ext cx="5856" cy="5856"/>
                </a:xfrm>
                <a:custGeom>
                  <a:avLst/>
                  <a:gdLst/>
                  <a:ahLst/>
                  <a:cxnLst/>
                  <a:rect l="l" t="t" r="r" b="b"/>
                  <a:pathLst>
                    <a:path w="155" h="155" extrusionOk="0">
                      <a:moveTo>
                        <a:pt x="80" y="1"/>
                      </a:moveTo>
                      <a:cubicBezTo>
                        <a:pt x="37" y="1"/>
                        <a:pt x="5" y="29"/>
                        <a:pt x="1" y="74"/>
                      </a:cubicBezTo>
                      <a:cubicBezTo>
                        <a:pt x="1" y="117"/>
                        <a:pt x="33" y="154"/>
                        <a:pt x="80" y="154"/>
                      </a:cubicBezTo>
                      <a:cubicBezTo>
                        <a:pt x="82" y="154"/>
                        <a:pt x="84" y="154"/>
                        <a:pt x="87" y="154"/>
                      </a:cubicBezTo>
                      <a:cubicBezTo>
                        <a:pt x="121" y="154"/>
                        <a:pt x="149" y="123"/>
                        <a:pt x="155" y="80"/>
                      </a:cubicBezTo>
                      <a:cubicBezTo>
                        <a:pt x="155" y="33"/>
                        <a:pt x="127" y="5"/>
                        <a:pt x="80" y="1"/>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572" name="Google Shape;1572;p36"/>
                <p:cNvSpPr/>
                <p:nvPr/>
              </p:nvSpPr>
              <p:spPr>
                <a:xfrm>
                  <a:off x="2417338" y="1216463"/>
                  <a:ext cx="6007" cy="5478"/>
                </a:xfrm>
                <a:custGeom>
                  <a:avLst/>
                  <a:gdLst/>
                  <a:ahLst/>
                  <a:cxnLst/>
                  <a:rect l="l" t="t" r="r" b="b"/>
                  <a:pathLst>
                    <a:path w="159" h="145" extrusionOk="0">
                      <a:moveTo>
                        <a:pt x="70" y="1"/>
                      </a:moveTo>
                      <a:cubicBezTo>
                        <a:pt x="33" y="1"/>
                        <a:pt x="1" y="29"/>
                        <a:pt x="1" y="66"/>
                      </a:cubicBezTo>
                      <a:cubicBezTo>
                        <a:pt x="5" y="108"/>
                        <a:pt x="47" y="145"/>
                        <a:pt x="93" y="145"/>
                      </a:cubicBezTo>
                      <a:cubicBezTo>
                        <a:pt x="131" y="145"/>
                        <a:pt x="159" y="117"/>
                        <a:pt x="159" y="80"/>
                      </a:cubicBezTo>
                      <a:cubicBezTo>
                        <a:pt x="159" y="38"/>
                        <a:pt x="112" y="1"/>
                        <a:pt x="70" y="1"/>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573" name="Google Shape;1573;p36"/>
                <p:cNvSpPr/>
                <p:nvPr/>
              </p:nvSpPr>
              <p:spPr>
                <a:xfrm>
                  <a:off x="2410310" y="1230329"/>
                  <a:ext cx="5856" cy="5667"/>
                </a:xfrm>
                <a:custGeom>
                  <a:avLst/>
                  <a:gdLst/>
                  <a:ahLst/>
                  <a:cxnLst/>
                  <a:rect l="l" t="t" r="r" b="b"/>
                  <a:pathLst>
                    <a:path w="155" h="150" extrusionOk="0">
                      <a:moveTo>
                        <a:pt x="84" y="1"/>
                      </a:moveTo>
                      <a:cubicBezTo>
                        <a:pt x="43" y="1"/>
                        <a:pt x="0" y="42"/>
                        <a:pt x="5" y="85"/>
                      </a:cubicBezTo>
                      <a:cubicBezTo>
                        <a:pt x="5" y="121"/>
                        <a:pt x="33" y="149"/>
                        <a:pt x="75" y="149"/>
                      </a:cubicBezTo>
                      <a:cubicBezTo>
                        <a:pt x="122" y="149"/>
                        <a:pt x="154" y="113"/>
                        <a:pt x="154" y="70"/>
                      </a:cubicBezTo>
                      <a:cubicBezTo>
                        <a:pt x="154" y="29"/>
                        <a:pt x="126" y="1"/>
                        <a:pt x="84" y="1"/>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574" name="Google Shape;1574;p36"/>
                <p:cNvSpPr/>
                <p:nvPr/>
              </p:nvSpPr>
              <p:spPr>
                <a:xfrm>
                  <a:off x="2408912" y="1213327"/>
                  <a:ext cx="5290" cy="5478"/>
                </a:xfrm>
                <a:custGeom>
                  <a:avLst/>
                  <a:gdLst/>
                  <a:ahLst/>
                  <a:cxnLst/>
                  <a:rect l="l" t="t" r="r" b="b"/>
                  <a:pathLst>
                    <a:path w="140" h="145" extrusionOk="0">
                      <a:moveTo>
                        <a:pt x="65" y="0"/>
                      </a:moveTo>
                      <a:cubicBezTo>
                        <a:pt x="28" y="0"/>
                        <a:pt x="0" y="33"/>
                        <a:pt x="0" y="69"/>
                      </a:cubicBezTo>
                      <a:cubicBezTo>
                        <a:pt x="0" y="107"/>
                        <a:pt x="33" y="144"/>
                        <a:pt x="75" y="144"/>
                      </a:cubicBezTo>
                      <a:cubicBezTo>
                        <a:pt x="112" y="144"/>
                        <a:pt x="140" y="116"/>
                        <a:pt x="140" y="79"/>
                      </a:cubicBezTo>
                      <a:cubicBezTo>
                        <a:pt x="140" y="37"/>
                        <a:pt x="107" y="0"/>
                        <a:pt x="65" y="0"/>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575" name="Google Shape;1575;p36"/>
                <p:cNvSpPr/>
                <p:nvPr/>
              </p:nvSpPr>
              <p:spPr>
                <a:xfrm>
                  <a:off x="2403038" y="1221050"/>
                  <a:ext cx="5856" cy="5856"/>
                </a:xfrm>
                <a:custGeom>
                  <a:avLst/>
                  <a:gdLst/>
                  <a:ahLst/>
                  <a:cxnLst/>
                  <a:rect l="l" t="t" r="r" b="b"/>
                  <a:pathLst>
                    <a:path w="155" h="155" extrusionOk="0">
                      <a:moveTo>
                        <a:pt x="80" y="1"/>
                      </a:moveTo>
                      <a:cubicBezTo>
                        <a:pt x="37" y="1"/>
                        <a:pt x="5" y="29"/>
                        <a:pt x="1" y="74"/>
                      </a:cubicBezTo>
                      <a:cubicBezTo>
                        <a:pt x="1" y="117"/>
                        <a:pt x="33" y="154"/>
                        <a:pt x="80" y="154"/>
                      </a:cubicBezTo>
                      <a:cubicBezTo>
                        <a:pt x="82" y="154"/>
                        <a:pt x="84" y="154"/>
                        <a:pt x="87" y="154"/>
                      </a:cubicBezTo>
                      <a:cubicBezTo>
                        <a:pt x="121" y="154"/>
                        <a:pt x="149" y="123"/>
                        <a:pt x="155" y="80"/>
                      </a:cubicBezTo>
                      <a:cubicBezTo>
                        <a:pt x="155" y="33"/>
                        <a:pt x="127" y="5"/>
                        <a:pt x="80" y="1"/>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gr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6D86CC3A-E403-D9BF-2A08-67C72FEFC007}"/>
              </a:ext>
            </a:extLst>
          </p:cNvPr>
          <p:cNvSpPr>
            <a:spLocks noGrp="1"/>
          </p:cNvSpPr>
          <p:nvPr>
            <p:ph type="title"/>
          </p:nvPr>
        </p:nvSpPr>
        <p:spPr>
          <a:xfrm>
            <a:off x="317500" y="52388"/>
            <a:ext cx="8637588" cy="1431925"/>
          </a:xfrm>
        </p:spPr>
        <p:txBody>
          <a:bodyPr/>
          <a:lstStyle/>
          <a:p>
            <a:pPr eaLnBrk="1" hangingPunct="1"/>
            <a:r>
              <a:rPr lang="en-US" altLang="en-US"/>
              <a:t>Can I count on my attachment figure to be available/responsive?</a:t>
            </a:r>
          </a:p>
        </p:txBody>
      </p:sp>
      <p:sp>
        <p:nvSpPr>
          <p:cNvPr id="50179" name="Rectangle 3">
            <a:extLst>
              <a:ext uri="{FF2B5EF4-FFF2-40B4-BE49-F238E27FC236}">
                <a16:creationId xmlns:a16="http://schemas.microsoft.com/office/drawing/2014/main" id="{41C9C75D-F08D-E6C9-75AB-914744892312}"/>
              </a:ext>
            </a:extLst>
          </p:cNvPr>
          <p:cNvSpPr>
            <a:spLocks noGrp="1"/>
          </p:cNvSpPr>
          <p:nvPr>
            <p:ph idx="1"/>
          </p:nvPr>
        </p:nvSpPr>
        <p:spPr>
          <a:xfrm>
            <a:off x="304800" y="1600200"/>
            <a:ext cx="7620000" cy="4525963"/>
          </a:xfrm>
        </p:spPr>
        <p:txBody>
          <a:bodyPr/>
          <a:lstStyle/>
          <a:p>
            <a:pPr eaLnBrk="1" hangingPunct="1"/>
            <a:r>
              <a:rPr lang="en-US" altLang="en-US"/>
              <a:t>Yes – Secure</a:t>
            </a:r>
          </a:p>
          <a:p>
            <a:pPr lvl="1" eaLnBrk="1" hangingPunct="1"/>
            <a:r>
              <a:rPr lang="en-US" altLang="en-US"/>
              <a:t>Exploration</a:t>
            </a:r>
          </a:p>
          <a:p>
            <a:pPr eaLnBrk="1" hangingPunct="1"/>
            <a:r>
              <a:rPr lang="en-US" altLang="en-US"/>
              <a:t>No – Insecure/Avoidant</a:t>
            </a:r>
          </a:p>
          <a:p>
            <a:pPr lvl="1" eaLnBrk="1" hangingPunct="1"/>
            <a:r>
              <a:rPr lang="en-US" altLang="en-US"/>
              <a:t>Defensiveness</a:t>
            </a:r>
          </a:p>
          <a:p>
            <a:pPr eaLnBrk="1" hangingPunct="1"/>
            <a:r>
              <a:rPr lang="en-US" altLang="en-US"/>
              <a:t>Maybe – Insecure/Resistant</a:t>
            </a:r>
          </a:p>
          <a:p>
            <a:pPr lvl="1" eaLnBrk="1" hangingPunct="1"/>
            <a:r>
              <a:rPr lang="en-US" altLang="en-US"/>
              <a:t>Anxiety</a:t>
            </a:r>
          </a:p>
        </p:txBody>
      </p:sp>
      <p:sp>
        <p:nvSpPr>
          <p:cNvPr id="50180" name="Footer Placeholder 3">
            <a:extLst>
              <a:ext uri="{FF2B5EF4-FFF2-40B4-BE49-F238E27FC236}">
                <a16:creationId xmlns:a16="http://schemas.microsoft.com/office/drawing/2014/main" id="{EFD581FD-3206-ED4D-B00A-3C591453A9E6}"/>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solidFill>
                  <a:srgbClr val="898989"/>
                </a:solidFill>
                <a:latin typeface="Times New Roman" panose="02020603050405020304" pitchFamily="18" charset="0"/>
              </a:rPr>
              <a:t>Fuccillo</a:t>
            </a:r>
          </a:p>
        </p:txBody>
      </p:sp>
      <p:pic>
        <p:nvPicPr>
          <p:cNvPr id="50181" name="Picture 1">
            <a:extLst>
              <a:ext uri="{FF2B5EF4-FFF2-40B4-BE49-F238E27FC236}">
                <a16:creationId xmlns:a16="http://schemas.microsoft.com/office/drawing/2014/main" id="{A0A1C951-9834-4309-776C-BB7874611589}"/>
              </a:ext>
            </a:extLst>
          </p:cNvPr>
          <p:cNvPicPr>
            <a:picLocks noChangeAspect="1"/>
          </p:cNvPicPr>
          <p:nvPr/>
        </p:nvPicPr>
        <p:blipFill>
          <a:blip r:embed="rId4">
            <a:extLst>
              <a:ext uri="{28A0092B-C50C-407E-A947-70E740481C1C}">
                <a14:useLocalDpi xmlns:a14="http://schemas.microsoft.com/office/drawing/2010/main" val="0"/>
              </a:ext>
            </a:extLst>
          </a:blip>
          <a:srcRect l="4968" t="8696" r="20950" b="15218"/>
          <a:stretch>
            <a:fillRect/>
          </a:stretch>
        </p:blipFill>
        <p:spPr bwMode="auto">
          <a:xfrm>
            <a:off x="5410200" y="3787775"/>
            <a:ext cx="3733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96"/>
        <p:cNvGrpSpPr/>
        <p:nvPr/>
      </p:nvGrpSpPr>
      <p:grpSpPr>
        <a:xfrm>
          <a:off x="0" y="0"/>
          <a:ext cx="0" cy="0"/>
          <a:chOff x="0" y="0"/>
          <a:chExt cx="0" cy="0"/>
        </a:xfrm>
      </p:grpSpPr>
      <p:sp>
        <p:nvSpPr>
          <p:cNvPr id="1697" name="Google Shape;1697;p41"/>
          <p:cNvSpPr txBox="1">
            <a:spLocks noGrp="1"/>
          </p:cNvSpPr>
          <p:nvPr>
            <p:ph type="title"/>
          </p:nvPr>
        </p:nvSpPr>
        <p:spPr>
          <a:xfrm>
            <a:off x="720000" y="1332738"/>
            <a:ext cx="7704000" cy="685800"/>
          </a:xfrm>
          <a:prstGeom prst="rect">
            <a:avLst/>
          </a:prstGeom>
        </p:spPr>
        <p:txBody>
          <a:bodyPr spcFirstLastPara="1" wrap="square" lIns="91425" tIns="91425" rIns="91425" bIns="91425" anchor="t" anchorCtr="0">
            <a:noAutofit/>
          </a:bodyPr>
          <a:lstStyle/>
          <a:p>
            <a:r>
              <a:rPr lang="en" dirty="0"/>
              <a:t>Introduction</a:t>
            </a:r>
            <a:endParaRPr dirty="0"/>
          </a:p>
        </p:txBody>
      </p:sp>
      <p:sp>
        <p:nvSpPr>
          <p:cNvPr id="1699" name="Google Shape;1699;p41"/>
          <p:cNvSpPr txBox="1">
            <a:spLocks noGrp="1"/>
          </p:cNvSpPr>
          <p:nvPr>
            <p:ph type="subTitle" idx="2"/>
          </p:nvPr>
        </p:nvSpPr>
        <p:spPr>
          <a:xfrm>
            <a:off x="720000" y="2393525"/>
            <a:ext cx="6551238" cy="2939010"/>
          </a:xfrm>
          <a:prstGeom prst="rect">
            <a:avLst/>
          </a:prstGeom>
        </p:spPr>
        <p:txBody>
          <a:bodyPr spcFirstLastPara="1" wrap="square" lIns="91425" tIns="91425" rIns="91425" bIns="91425" anchor="t" anchorCtr="0">
            <a:noAutofit/>
          </a:bodyPr>
          <a:lstStyle/>
          <a:p>
            <a:pPr marL="285750" indent="-285750">
              <a:buFont typeface="Arial" panose="020B0604020202020204" pitchFamily="34" charset="0"/>
              <a:buChar char="•"/>
            </a:pPr>
            <a:r>
              <a:rPr lang="en-US" sz="1600" dirty="0"/>
              <a:t>Peers play a significant role in influencing adolescent behaviors: good and bad.</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Given romantic and sexual relationships are social, it is important to understand role of peer influence.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This study uses qualitative methods to to better understand how peer influence influences decision making in adolescent romantic and sexual relationships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0" indent="0"/>
            <a:endParaRPr lang="en-US" dirty="0"/>
          </a:p>
          <a:p>
            <a:pPr marL="0" indent="0"/>
            <a:endParaRPr dirty="0"/>
          </a:p>
        </p:txBody>
      </p:sp>
      <p:sp>
        <p:nvSpPr>
          <p:cNvPr id="4" name="TextBox 3">
            <a:extLst>
              <a:ext uri="{FF2B5EF4-FFF2-40B4-BE49-F238E27FC236}">
                <a16:creationId xmlns:a16="http://schemas.microsoft.com/office/drawing/2014/main" id="{6C28D15B-E49A-A5AC-9257-57622E7D0AF7}"/>
              </a:ext>
            </a:extLst>
          </p:cNvPr>
          <p:cNvSpPr txBox="1"/>
          <p:nvPr/>
        </p:nvSpPr>
        <p:spPr>
          <a:xfrm>
            <a:off x="7916620" y="5640864"/>
            <a:ext cx="1014761" cy="307777"/>
          </a:xfrm>
          <a:prstGeom prst="rect">
            <a:avLst/>
          </a:prstGeom>
          <a:noFill/>
        </p:spPr>
        <p:txBody>
          <a:bodyPr wrap="square" rtlCol="0">
            <a:spAutoFit/>
          </a:bodyPr>
          <a:lstStyle/>
          <a:p>
            <a:pPr eaLnBrk="1" fontAlgn="auto" hangingPunct="1">
              <a:spcBef>
                <a:spcPts val="0"/>
              </a:spcBef>
              <a:spcAft>
                <a:spcPts val="0"/>
              </a:spcAft>
              <a:buClr>
                <a:srgbClr val="000000"/>
              </a:buClr>
            </a:pPr>
            <a:r>
              <a:rPr lang="en-US" sz="1400" kern="0" dirty="0">
                <a:solidFill>
                  <a:srgbClr val="000000"/>
                </a:solidFill>
                <a:latin typeface="Arial"/>
                <a:cs typeface="Arial"/>
                <a:sym typeface="Arial"/>
              </a:rPr>
              <a:t>Malik</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703"/>
        <p:cNvGrpSpPr/>
        <p:nvPr/>
      </p:nvGrpSpPr>
      <p:grpSpPr>
        <a:xfrm>
          <a:off x="0" y="0"/>
          <a:ext cx="0" cy="0"/>
          <a:chOff x="0" y="0"/>
          <a:chExt cx="0" cy="0"/>
        </a:xfrm>
      </p:grpSpPr>
      <p:sp>
        <p:nvSpPr>
          <p:cNvPr id="1704" name="Google Shape;1704;p42"/>
          <p:cNvSpPr txBox="1">
            <a:spLocks noGrp="1"/>
          </p:cNvSpPr>
          <p:nvPr>
            <p:ph type="title"/>
          </p:nvPr>
        </p:nvSpPr>
        <p:spPr>
          <a:xfrm>
            <a:off x="394517" y="1044782"/>
            <a:ext cx="7710900" cy="685800"/>
          </a:xfrm>
          <a:prstGeom prst="rect">
            <a:avLst/>
          </a:prstGeom>
        </p:spPr>
        <p:txBody>
          <a:bodyPr spcFirstLastPara="1" wrap="square" lIns="91425" tIns="91425" rIns="91425" bIns="91425" anchor="t" anchorCtr="0">
            <a:noAutofit/>
          </a:bodyPr>
          <a:lstStyle/>
          <a:p>
            <a:r>
              <a:rPr lang="en-US" sz="3600" dirty="0"/>
              <a:t>Peer Influence</a:t>
            </a:r>
            <a:endParaRPr dirty="0"/>
          </a:p>
        </p:txBody>
      </p:sp>
      <p:sp>
        <p:nvSpPr>
          <p:cNvPr id="1705" name="Google Shape;1705;p42"/>
          <p:cNvSpPr txBox="1">
            <a:spLocks noGrp="1"/>
          </p:cNvSpPr>
          <p:nvPr>
            <p:ph type="subTitle" idx="1"/>
          </p:nvPr>
        </p:nvSpPr>
        <p:spPr>
          <a:xfrm>
            <a:off x="394518" y="1954231"/>
            <a:ext cx="5932531" cy="2188200"/>
          </a:xfrm>
          <a:prstGeom prst="rect">
            <a:avLst/>
          </a:prstGeom>
        </p:spPr>
        <p:txBody>
          <a:bodyPr spcFirstLastPara="1" wrap="square" lIns="91425" tIns="91425" rIns="91425" bIns="91425" anchor="t" anchorCtr="0">
            <a:noAutofit/>
          </a:bodyPr>
          <a:lstStyle/>
          <a:p>
            <a:pPr marL="285750" indent="-285750">
              <a:buSzPts val="1100"/>
            </a:pPr>
            <a:r>
              <a:rPr lang="en-US" dirty="0"/>
              <a:t>Conceptual model by Brown et al., (2008) as adolescents encounter peer influence, they engage in a cyclical, transactional process in which they experience and respond to (e.g., accept or reject) the peer influence; engage in subsequent attitudes and/or behavior; and establish peer influence for other peers.  E.g.: peer pressure, peer contagion &amp; behavioral reinforcement</a:t>
            </a:r>
          </a:p>
          <a:p>
            <a:pPr marL="285750" indent="-285750">
              <a:buSzPts val="1100"/>
            </a:pPr>
            <a:endParaRPr lang="en-US" dirty="0"/>
          </a:p>
          <a:p>
            <a:pPr marL="285750" indent="-285750">
              <a:buSzPts val="1100"/>
            </a:pPr>
            <a:r>
              <a:rPr lang="en-US" dirty="0"/>
              <a:t>Primary tasks during adolescence is to gain knowledge and experience to help them navigate “the complexities of human social interactions”</a:t>
            </a:r>
          </a:p>
          <a:p>
            <a:pPr marL="285750" indent="-285750">
              <a:buSzPts val="1100"/>
            </a:pPr>
            <a:endParaRPr lang="en-US" dirty="0"/>
          </a:p>
          <a:p>
            <a:pPr marL="285750" indent="-285750">
              <a:buSzPts val="1100"/>
            </a:pPr>
            <a:r>
              <a:rPr lang="en-US" dirty="0"/>
              <a:t>The salience of social comparison coupled with the neurodevelopment occurring in adolescence shapes adolescent behavior.</a:t>
            </a:r>
          </a:p>
          <a:p>
            <a:pPr marL="285750" indent="-285750">
              <a:buSzPts val="1100"/>
            </a:pPr>
            <a:endParaRPr lang="en-US" dirty="0"/>
          </a:p>
        </p:txBody>
      </p:sp>
      <p:grpSp>
        <p:nvGrpSpPr>
          <p:cNvPr id="1706" name="Google Shape;1706;p42"/>
          <p:cNvGrpSpPr/>
          <p:nvPr/>
        </p:nvGrpSpPr>
        <p:grpSpPr>
          <a:xfrm>
            <a:off x="6492265" y="2472864"/>
            <a:ext cx="2120798" cy="2893015"/>
            <a:chOff x="6492265" y="1615613"/>
            <a:chExt cx="2120798" cy="2893015"/>
          </a:xfrm>
        </p:grpSpPr>
        <p:grpSp>
          <p:nvGrpSpPr>
            <p:cNvPr id="1707" name="Google Shape;1707;p42"/>
            <p:cNvGrpSpPr/>
            <p:nvPr/>
          </p:nvGrpSpPr>
          <p:grpSpPr>
            <a:xfrm rot="1844420">
              <a:off x="6810995" y="1865503"/>
              <a:ext cx="1428459" cy="1639946"/>
              <a:chOff x="-617309" y="3680810"/>
              <a:chExt cx="1018204" cy="1168994"/>
            </a:xfrm>
          </p:grpSpPr>
          <p:sp>
            <p:nvSpPr>
              <p:cNvPr id="1708" name="Google Shape;1708;p42"/>
              <p:cNvSpPr/>
              <p:nvPr/>
            </p:nvSpPr>
            <p:spPr>
              <a:xfrm>
                <a:off x="-462860" y="3680810"/>
                <a:ext cx="863754" cy="680701"/>
              </a:xfrm>
              <a:custGeom>
                <a:avLst/>
                <a:gdLst/>
                <a:ahLst/>
                <a:cxnLst/>
                <a:rect l="l" t="t" r="r" b="b"/>
                <a:pathLst>
                  <a:path w="2768" h="2181" extrusionOk="0">
                    <a:moveTo>
                      <a:pt x="1684" y="1"/>
                    </a:moveTo>
                    <a:cubicBezTo>
                      <a:pt x="1661" y="1"/>
                      <a:pt x="1633" y="5"/>
                      <a:pt x="1609" y="15"/>
                    </a:cubicBezTo>
                    <a:cubicBezTo>
                      <a:pt x="1573" y="28"/>
                      <a:pt x="1540" y="56"/>
                      <a:pt x="1512" y="89"/>
                    </a:cubicBezTo>
                    <a:cubicBezTo>
                      <a:pt x="1470" y="136"/>
                      <a:pt x="1438" y="191"/>
                      <a:pt x="1410" y="247"/>
                    </a:cubicBezTo>
                    <a:cubicBezTo>
                      <a:pt x="1339" y="387"/>
                      <a:pt x="1284" y="531"/>
                      <a:pt x="1242" y="680"/>
                    </a:cubicBezTo>
                    <a:cubicBezTo>
                      <a:pt x="1223" y="736"/>
                      <a:pt x="1206" y="796"/>
                      <a:pt x="1187" y="852"/>
                    </a:cubicBezTo>
                    <a:cubicBezTo>
                      <a:pt x="1187" y="856"/>
                      <a:pt x="1187" y="865"/>
                      <a:pt x="1178" y="865"/>
                    </a:cubicBezTo>
                    <a:cubicBezTo>
                      <a:pt x="1172" y="856"/>
                      <a:pt x="1168" y="847"/>
                      <a:pt x="1168" y="837"/>
                    </a:cubicBezTo>
                    <a:cubicBezTo>
                      <a:pt x="1126" y="702"/>
                      <a:pt x="1080" y="568"/>
                      <a:pt x="1033" y="433"/>
                    </a:cubicBezTo>
                    <a:cubicBezTo>
                      <a:pt x="1010" y="373"/>
                      <a:pt x="982" y="307"/>
                      <a:pt x="949" y="247"/>
                    </a:cubicBezTo>
                    <a:cubicBezTo>
                      <a:pt x="912" y="178"/>
                      <a:pt x="865" y="117"/>
                      <a:pt x="805" y="61"/>
                    </a:cubicBezTo>
                    <a:cubicBezTo>
                      <a:pt x="787" y="43"/>
                      <a:pt x="764" y="28"/>
                      <a:pt x="736" y="20"/>
                    </a:cubicBezTo>
                    <a:cubicBezTo>
                      <a:pt x="717" y="11"/>
                      <a:pt x="700" y="7"/>
                      <a:pt x="682" y="7"/>
                    </a:cubicBezTo>
                    <a:cubicBezTo>
                      <a:pt x="652" y="7"/>
                      <a:pt x="624" y="20"/>
                      <a:pt x="601" y="47"/>
                    </a:cubicBezTo>
                    <a:cubicBezTo>
                      <a:pt x="592" y="56"/>
                      <a:pt x="582" y="71"/>
                      <a:pt x="577" y="80"/>
                    </a:cubicBezTo>
                    <a:cubicBezTo>
                      <a:pt x="564" y="103"/>
                      <a:pt x="559" y="127"/>
                      <a:pt x="554" y="150"/>
                    </a:cubicBezTo>
                    <a:cubicBezTo>
                      <a:pt x="541" y="210"/>
                      <a:pt x="531" y="271"/>
                      <a:pt x="531" y="331"/>
                    </a:cubicBezTo>
                    <a:cubicBezTo>
                      <a:pt x="531" y="350"/>
                      <a:pt x="526" y="363"/>
                      <a:pt x="526" y="382"/>
                    </a:cubicBezTo>
                    <a:lnTo>
                      <a:pt x="526" y="406"/>
                    </a:lnTo>
                    <a:cubicBezTo>
                      <a:pt x="526" y="423"/>
                      <a:pt x="531" y="438"/>
                      <a:pt x="531" y="451"/>
                    </a:cubicBezTo>
                    <a:cubicBezTo>
                      <a:pt x="531" y="489"/>
                      <a:pt x="536" y="522"/>
                      <a:pt x="541" y="554"/>
                    </a:cubicBezTo>
                    <a:cubicBezTo>
                      <a:pt x="550" y="629"/>
                      <a:pt x="569" y="702"/>
                      <a:pt x="592" y="777"/>
                    </a:cubicBezTo>
                    <a:cubicBezTo>
                      <a:pt x="610" y="856"/>
                      <a:pt x="633" y="936"/>
                      <a:pt x="642" y="1015"/>
                    </a:cubicBezTo>
                    <a:cubicBezTo>
                      <a:pt x="642" y="1019"/>
                      <a:pt x="648" y="1024"/>
                      <a:pt x="642" y="1028"/>
                    </a:cubicBezTo>
                    <a:cubicBezTo>
                      <a:pt x="638" y="1028"/>
                      <a:pt x="633" y="1024"/>
                      <a:pt x="633" y="1024"/>
                    </a:cubicBezTo>
                    <a:cubicBezTo>
                      <a:pt x="577" y="963"/>
                      <a:pt x="517" y="912"/>
                      <a:pt x="453" y="861"/>
                    </a:cubicBezTo>
                    <a:cubicBezTo>
                      <a:pt x="406" y="824"/>
                      <a:pt x="359" y="786"/>
                      <a:pt x="303" y="749"/>
                    </a:cubicBezTo>
                    <a:cubicBezTo>
                      <a:pt x="266" y="726"/>
                      <a:pt x="224" y="708"/>
                      <a:pt x="178" y="698"/>
                    </a:cubicBezTo>
                    <a:cubicBezTo>
                      <a:pt x="167" y="696"/>
                      <a:pt x="156" y="694"/>
                      <a:pt x="146" y="694"/>
                    </a:cubicBezTo>
                    <a:cubicBezTo>
                      <a:pt x="118" y="694"/>
                      <a:pt x="95" y="703"/>
                      <a:pt x="71" y="717"/>
                    </a:cubicBezTo>
                    <a:cubicBezTo>
                      <a:pt x="39" y="740"/>
                      <a:pt x="24" y="768"/>
                      <a:pt x="15" y="801"/>
                    </a:cubicBezTo>
                    <a:cubicBezTo>
                      <a:pt x="1" y="842"/>
                      <a:pt x="6" y="880"/>
                      <a:pt x="11" y="921"/>
                    </a:cubicBezTo>
                    <a:cubicBezTo>
                      <a:pt x="20" y="968"/>
                      <a:pt x="29" y="1015"/>
                      <a:pt x="43" y="1056"/>
                    </a:cubicBezTo>
                    <a:cubicBezTo>
                      <a:pt x="66" y="1149"/>
                      <a:pt x="99" y="1238"/>
                      <a:pt x="140" y="1326"/>
                    </a:cubicBezTo>
                    <a:cubicBezTo>
                      <a:pt x="183" y="1423"/>
                      <a:pt x="243" y="1511"/>
                      <a:pt x="318" y="1595"/>
                    </a:cubicBezTo>
                    <a:cubicBezTo>
                      <a:pt x="331" y="1614"/>
                      <a:pt x="350" y="1633"/>
                      <a:pt x="363" y="1651"/>
                    </a:cubicBezTo>
                    <a:cubicBezTo>
                      <a:pt x="382" y="1679"/>
                      <a:pt x="401" y="1698"/>
                      <a:pt x="419" y="1721"/>
                    </a:cubicBezTo>
                    <a:cubicBezTo>
                      <a:pt x="466" y="1768"/>
                      <a:pt x="522" y="1809"/>
                      <a:pt x="573" y="1852"/>
                    </a:cubicBezTo>
                    <a:cubicBezTo>
                      <a:pt x="629" y="1897"/>
                      <a:pt x="689" y="1940"/>
                      <a:pt x="745" y="1981"/>
                    </a:cubicBezTo>
                    <a:cubicBezTo>
                      <a:pt x="796" y="2028"/>
                      <a:pt x="856" y="2056"/>
                      <a:pt x="921" y="2079"/>
                    </a:cubicBezTo>
                    <a:cubicBezTo>
                      <a:pt x="968" y="2093"/>
                      <a:pt x="1010" y="2107"/>
                      <a:pt x="1056" y="2120"/>
                    </a:cubicBezTo>
                    <a:cubicBezTo>
                      <a:pt x="1103" y="2135"/>
                      <a:pt x="1144" y="2148"/>
                      <a:pt x="1191" y="2163"/>
                    </a:cubicBezTo>
                    <a:cubicBezTo>
                      <a:pt x="1234" y="2172"/>
                      <a:pt x="1275" y="2176"/>
                      <a:pt x="1317" y="2181"/>
                    </a:cubicBezTo>
                    <a:cubicBezTo>
                      <a:pt x="1377" y="2181"/>
                      <a:pt x="1438" y="2181"/>
                      <a:pt x="1498" y="2172"/>
                    </a:cubicBezTo>
                    <a:cubicBezTo>
                      <a:pt x="1568" y="2167"/>
                      <a:pt x="1642" y="2153"/>
                      <a:pt x="1717" y="2139"/>
                    </a:cubicBezTo>
                    <a:cubicBezTo>
                      <a:pt x="1763" y="2125"/>
                      <a:pt x="1809" y="2120"/>
                      <a:pt x="1856" y="2111"/>
                    </a:cubicBezTo>
                    <a:cubicBezTo>
                      <a:pt x="1912" y="2103"/>
                      <a:pt x="1968" y="2093"/>
                      <a:pt x="2019" y="2079"/>
                    </a:cubicBezTo>
                    <a:cubicBezTo>
                      <a:pt x="2107" y="2056"/>
                      <a:pt x="2191" y="2032"/>
                      <a:pt x="2274" y="2000"/>
                    </a:cubicBezTo>
                    <a:cubicBezTo>
                      <a:pt x="2335" y="1972"/>
                      <a:pt x="2399" y="1949"/>
                      <a:pt x="2465" y="1916"/>
                    </a:cubicBezTo>
                    <a:cubicBezTo>
                      <a:pt x="2511" y="1888"/>
                      <a:pt x="2558" y="1856"/>
                      <a:pt x="2600" y="1814"/>
                    </a:cubicBezTo>
                    <a:cubicBezTo>
                      <a:pt x="2650" y="1753"/>
                      <a:pt x="2688" y="1693"/>
                      <a:pt x="2712" y="1618"/>
                    </a:cubicBezTo>
                    <a:cubicBezTo>
                      <a:pt x="2744" y="1535"/>
                      <a:pt x="2753" y="1451"/>
                      <a:pt x="2740" y="1363"/>
                    </a:cubicBezTo>
                    <a:cubicBezTo>
                      <a:pt x="2734" y="1330"/>
                      <a:pt x="2721" y="1303"/>
                      <a:pt x="2702" y="1270"/>
                    </a:cubicBezTo>
                    <a:cubicBezTo>
                      <a:pt x="2678" y="1228"/>
                      <a:pt x="2642" y="1200"/>
                      <a:pt x="2590" y="1191"/>
                    </a:cubicBezTo>
                    <a:cubicBezTo>
                      <a:pt x="2567" y="1189"/>
                      <a:pt x="2545" y="1188"/>
                      <a:pt x="2523" y="1188"/>
                    </a:cubicBezTo>
                    <a:cubicBezTo>
                      <a:pt x="2501" y="1188"/>
                      <a:pt x="2479" y="1189"/>
                      <a:pt x="2455" y="1191"/>
                    </a:cubicBezTo>
                    <a:cubicBezTo>
                      <a:pt x="2409" y="1195"/>
                      <a:pt x="2367" y="1204"/>
                      <a:pt x="2321" y="1214"/>
                    </a:cubicBezTo>
                    <a:cubicBezTo>
                      <a:pt x="2311" y="1214"/>
                      <a:pt x="2302" y="1219"/>
                      <a:pt x="2293" y="1219"/>
                    </a:cubicBezTo>
                    <a:cubicBezTo>
                      <a:pt x="2293" y="1210"/>
                      <a:pt x="2298" y="1210"/>
                      <a:pt x="2302" y="1204"/>
                    </a:cubicBezTo>
                    <a:cubicBezTo>
                      <a:pt x="2321" y="1187"/>
                      <a:pt x="2339" y="1172"/>
                      <a:pt x="2358" y="1159"/>
                    </a:cubicBezTo>
                    <a:cubicBezTo>
                      <a:pt x="2418" y="1103"/>
                      <a:pt x="2479" y="1047"/>
                      <a:pt x="2539" y="991"/>
                    </a:cubicBezTo>
                    <a:cubicBezTo>
                      <a:pt x="2586" y="949"/>
                      <a:pt x="2633" y="908"/>
                      <a:pt x="2674" y="861"/>
                    </a:cubicBezTo>
                    <a:cubicBezTo>
                      <a:pt x="2734" y="796"/>
                      <a:pt x="2768" y="717"/>
                      <a:pt x="2762" y="629"/>
                    </a:cubicBezTo>
                    <a:cubicBezTo>
                      <a:pt x="2762" y="601"/>
                      <a:pt x="2758" y="568"/>
                      <a:pt x="2753" y="541"/>
                    </a:cubicBezTo>
                    <a:cubicBezTo>
                      <a:pt x="2749" y="494"/>
                      <a:pt x="2734" y="447"/>
                      <a:pt x="2706" y="406"/>
                    </a:cubicBezTo>
                    <a:cubicBezTo>
                      <a:pt x="2656" y="331"/>
                      <a:pt x="2586" y="284"/>
                      <a:pt x="2502" y="262"/>
                    </a:cubicBezTo>
                    <a:cubicBezTo>
                      <a:pt x="2478" y="252"/>
                      <a:pt x="2454" y="249"/>
                      <a:pt x="2430" y="249"/>
                    </a:cubicBezTo>
                    <a:cubicBezTo>
                      <a:pt x="2417" y="249"/>
                      <a:pt x="2404" y="250"/>
                      <a:pt x="2390" y="252"/>
                    </a:cubicBezTo>
                    <a:cubicBezTo>
                      <a:pt x="2344" y="262"/>
                      <a:pt x="2302" y="275"/>
                      <a:pt x="2260" y="303"/>
                    </a:cubicBezTo>
                    <a:cubicBezTo>
                      <a:pt x="2186" y="345"/>
                      <a:pt x="2116" y="406"/>
                      <a:pt x="2051" y="466"/>
                    </a:cubicBezTo>
                    <a:cubicBezTo>
                      <a:pt x="1949" y="558"/>
                      <a:pt x="1856" y="670"/>
                      <a:pt x="1777" y="786"/>
                    </a:cubicBezTo>
                    <a:cubicBezTo>
                      <a:pt x="1772" y="792"/>
                      <a:pt x="1772" y="801"/>
                      <a:pt x="1763" y="805"/>
                    </a:cubicBezTo>
                    <a:cubicBezTo>
                      <a:pt x="1763" y="796"/>
                      <a:pt x="1763" y="792"/>
                      <a:pt x="1768" y="786"/>
                    </a:cubicBezTo>
                    <a:cubicBezTo>
                      <a:pt x="1796" y="674"/>
                      <a:pt x="1819" y="558"/>
                      <a:pt x="1833" y="442"/>
                    </a:cubicBezTo>
                    <a:cubicBezTo>
                      <a:pt x="1842" y="387"/>
                      <a:pt x="1847" y="326"/>
                      <a:pt x="1842" y="266"/>
                    </a:cubicBezTo>
                    <a:cubicBezTo>
                      <a:pt x="1837" y="224"/>
                      <a:pt x="1833" y="182"/>
                      <a:pt x="1819" y="145"/>
                    </a:cubicBezTo>
                    <a:cubicBezTo>
                      <a:pt x="1805" y="108"/>
                      <a:pt x="1791" y="75"/>
                      <a:pt x="1763" y="47"/>
                    </a:cubicBezTo>
                    <a:cubicBezTo>
                      <a:pt x="1745" y="20"/>
                      <a:pt x="1717" y="5"/>
                      <a:pt x="1684" y="1"/>
                    </a:cubicBez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709" name="Google Shape;1709;p42"/>
              <p:cNvSpPr/>
              <p:nvPr/>
            </p:nvSpPr>
            <p:spPr>
              <a:xfrm rot="-9899995">
                <a:off x="-543937" y="4068922"/>
                <a:ext cx="863756" cy="680700"/>
              </a:xfrm>
              <a:custGeom>
                <a:avLst/>
                <a:gdLst/>
                <a:ahLst/>
                <a:cxnLst/>
                <a:rect l="l" t="t" r="r" b="b"/>
                <a:pathLst>
                  <a:path w="2768" h="2181" extrusionOk="0">
                    <a:moveTo>
                      <a:pt x="1684" y="1"/>
                    </a:moveTo>
                    <a:cubicBezTo>
                      <a:pt x="1661" y="1"/>
                      <a:pt x="1633" y="5"/>
                      <a:pt x="1609" y="15"/>
                    </a:cubicBezTo>
                    <a:cubicBezTo>
                      <a:pt x="1573" y="28"/>
                      <a:pt x="1540" y="56"/>
                      <a:pt x="1512" y="89"/>
                    </a:cubicBezTo>
                    <a:cubicBezTo>
                      <a:pt x="1470" y="136"/>
                      <a:pt x="1438" y="191"/>
                      <a:pt x="1410" y="247"/>
                    </a:cubicBezTo>
                    <a:cubicBezTo>
                      <a:pt x="1339" y="387"/>
                      <a:pt x="1284" y="531"/>
                      <a:pt x="1242" y="680"/>
                    </a:cubicBezTo>
                    <a:cubicBezTo>
                      <a:pt x="1223" y="736"/>
                      <a:pt x="1206" y="796"/>
                      <a:pt x="1187" y="852"/>
                    </a:cubicBezTo>
                    <a:cubicBezTo>
                      <a:pt x="1187" y="856"/>
                      <a:pt x="1187" y="865"/>
                      <a:pt x="1178" y="865"/>
                    </a:cubicBezTo>
                    <a:cubicBezTo>
                      <a:pt x="1172" y="856"/>
                      <a:pt x="1168" y="847"/>
                      <a:pt x="1168" y="837"/>
                    </a:cubicBezTo>
                    <a:cubicBezTo>
                      <a:pt x="1126" y="702"/>
                      <a:pt x="1080" y="568"/>
                      <a:pt x="1033" y="433"/>
                    </a:cubicBezTo>
                    <a:cubicBezTo>
                      <a:pt x="1010" y="373"/>
                      <a:pt x="982" y="307"/>
                      <a:pt x="949" y="247"/>
                    </a:cubicBezTo>
                    <a:cubicBezTo>
                      <a:pt x="912" y="178"/>
                      <a:pt x="865" y="117"/>
                      <a:pt x="805" y="61"/>
                    </a:cubicBezTo>
                    <a:cubicBezTo>
                      <a:pt x="787" y="43"/>
                      <a:pt x="764" y="28"/>
                      <a:pt x="736" y="20"/>
                    </a:cubicBezTo>
                    <a:cubicBezTo>
                      <a:pt x="717" y="11"/>
                      <a:pt x="700" y="7"/>
                      <a:pt x="682" y="7"/>
                    </a:cubicBezTo>
                    <a:cubicBezTo>
                      <a:pt x="652" y="7"/>
                      <a:pt x="624" y="20"/>
                      <a:pt x="601" y="47"/>
                    </a:cubicBezTo>
                    <a:cubicBezTo>
                      <a:pt x="592" y="56"/>
                      <a:pt x="582" y="71"/>
                      <a:pt x="577" y="80"/>
                    </a:cubicBezTo>
                    <a:cubicBezTo>
                      <a:pt x="564" y="103"/>
                      <a:pt x="559" y="127"/>
                      <a:pt x="554" y="150"/>
                    </a:cubicBezTo>
                    <a:cubicBezTo>
                      <a:pt x="541" y="210"/>
                      <a:pt x="531" y="271"/>
                      <a:pt x="531" y="331"/>
                    </a:cubicBezTo>
                    <a:cubicBezTo>
                      <a:pt x="531" y="350"/>
                      <a:pt x="526" y="363"/>
                      <a:pt x="526" y="382"/>
                    </a:cubicBezTo>
                    <a:lnTo>
                      <a:pt x="526" y="406"/>
                    </a:lnTo>
                    <a:cubicBezTo>
                      <a:pt x="526" y="423"/>
                      <a:pt x="531" y="438"/>
                      <a:pt x="531" y="451"/>
                    </a:cubicBezTo>
                    <a:cubicBezTo>
                      <a:pt x="531" y="489"/>
                      <a:pt x="536" y="522"/>
                      <a:pt x="541" y="554"/>
                    </a:cubicBezTo>
                    <a:cubicBezTo>
                      <a:pt x="550" y="629"/>
                      <a:pt x="569" y="702"/>
                      <a:pt x="592" y="777"/>
                    </a:cubicBezTo>
                    <a:cubicBezTo>
                      <a:pt x="610" y="856"/>
                      <a:pt x="633" y="936"/>
                      <a:pt x="642" y="1015"/>
                    </a:cubicBezTo>
                    <a:cubicBezTo>
                      <a:pt x="642" y="1019"/>
                      <a:pt x="648" y="1024"/>
                      <a:pt x="642" y="1028"/>
                    </a:cubicBezTo>
                    <a:cubicBezTo>
                      <a:pt x="638" y="1028"/>
                      <a:pt x="633" y="1024"/>
                      <a:pt x="633" y="1024"/>
                    </a:cubicBezTo>
                    <a:cubicBezTo>
                      <a:pt x="577" y="963"/>
                      <a:pt x="517" y="912"/>
                      <a:pt x="453" y="861"/>
                    </a:cubicBezTo>
                    <a:cubicBezTo>
                      <a:pt x="406" y="824"/>
                      <a:pt x="359" y="786"/>
                      <a:pt x="303" y="749"/>
                    </a:cubicBezTo>
                    <a:cubicBezTo>
                      <a:pt x="266" y="726"/>
                      <a:pt x="224" y="708"/>
                      <a:pt x="178" y="698"/>
                    </a:cubicBezTo>
                    <a:cubicBezTo>
                      <a:pt x="167" y="696"/>
                      <a:pt x="156" y="694"/>
                      <a:pt x="146" y="694"/>
                    </a:cubicBezTo>
                    <a:cubicBezTo>
                      <a:pt x="118" y="694"/>
                      <a:pt x="95" y="703"/>
                      <a:pt x="71" y="717"/>
                    </a:cubicBezTo>
                    <a:cubicBezTo>
                      <a:pt x="39" y="740"/>
                      <a:pt x="24" y="768"/>
                      <a:pt x="15" y="801"/>
                    </a:cubicBezTo>
                    <a:cubicBezTo>
                      <a:pt x="1" y="842"/>
                      <a:pt x="6" y="880"/>
                      <a:pt x="11" y="921"/>
                    </a:cubicBezTo>
                    <a:cubicBezTo>
                      <a:pt x="20" y="968"/>
                      <a:pt x="29" y="1015"/>
                      <a:pt x="43" y="1056"/>
                    </a:cubicBezTo>
                    <a:cubicBezTo>
                      <a:pt x="66" y="1149"/>
                      <a:pt x="99" y="1238"/>
                      <a:pt x="140" y="1326"/>
                    </a:cubicBezTo>
                    <a:cubicBezTo>
                      <a:pt x="183" y="1423"/>
                      <a:pt x="243" y="1511"/>
                      <a:pt x="318" y="1595"/>
                    </a:cubicBezTo>
                    <a:cubicBezTo>
                      <a:pt x="331" y="1614"/>
                      <a:pt x="350" y="1633"/>
                      <a:pt x="363" y="1651"/>
                    </a:cubicBezTo>
                    <a:cubicBezTo>
                      <a:pt x="382" y="1679"/>
                      <a:pt x="401" y="1698"/>
                      <a:pt x="419" y="1721"/>
                    </a:cubicBezTo>
                    <a:cubicBezTo>
                      <a:pt x="466" y="1768"/>
                      <a:pt x="522" y="1809"/>
                      <a:pt x="573" y="1852"/>
                    </a:cubicBezTo>
                    <a:cubicBezTo>
                      <a:pt x="629" y="1897"/>
                      <a:pt x="689" y="1940"/>
                      <a:pt x="745" y="1981"/>
                    </a:cubicBezTo>
                    <a:cubicBezTo>
                      <a:pt x="796" y="2028"/>
                      <a:pt x="856" y="2056"/>
                      <a:pt x="921" y="2079"/>
                    </a:cubicBezTo>
                    <a:cubicBezTo>
                      <a:pt x="968" y="2093"/>
                      <a:pt x="1010" y="2107"/>
                      <a:pt x="1056" y="2120"/>
                    </a:cubicBezTo>
                    <a:cubicBezTo>
                      <a:pt x="1103" y="2135"/>
                      <a:pt x="1144" y="2148"/>
                      <a:pt x="1191" y="2163"/>
                    </a:cubicBezTo>
                    <a:cubicBezTo>
                      <a:pt x="1234" y="2172"/>
                      <a:pt x="1275" y="2176"/>
                      <a:pt x="1317" y="2181"/>
                    </a:cubicBezTo>
                    <a:cubicBezTo>
                      <a:pt x="1377" y="2181"/>
                      <a:pt x="1438" y="2181"/>
                      <a:pt x="1498" y="2172"/>
                    </a:cubicBezTo>
                    <a:cubicBezTo>
                      <a:pt x="1568" y="2167"/>
                      <a:pt x="1642" y="2153"/>
                      <a:pt x="1717" y="2139"/>
                    </a:cubicBezTo>
                    <a:cubicBezTo>
                      <a:pt x="1763" y="2125"/>
                      <a:pt x="1809" y="2120"/>
                      <a:pt x="1856" y="2111"/>
                    </a:cubicBezTo>
                    <a:cubicBezTo>
                      <a:pt x="1912" y="2103"/>
                      <a:pt x="1968" y="2093"/>
                      <a:pt x="2019" y="2079"/>
                    </a:cubicBezTo>
                    <a:cubicBezTo>
                      <a:pt x="2107" y="2056"/>
                      <a:pt x="2191" y="2032"/>
                      <a:pt x="2274" y="2000"/>
                    </a:cubicBezTo>
                    <a:cubicBezTo>
                      <a:pt x="2335" y="1972"/>
                      <a:pt x="2399" y="1949"/>
                      <a:pt x="2465" y="1916"/>
                    </a:cubicBezTo>
                    <a:cubicBezTo>
                      <a:pt x="2511" y="1888"/>
                      <a:pt x="2558" y="1856"/>
                      <a:pt x="2600" y="1814"/>
                    </a:cubicBezTo>
                    <a:cubicBezTo>
                      <a:pt x="2650" y="1753"/>
                      <a:pt x="2688" y="1693"/>
                      <a:pt x="2712" y="1618"/>
                    </a:cubicBezTo>
                    <a:cubicBezTo>
                      <a:pt x="2744" y="1535"/>
                      <a:pt x="2753" y="1451"/>
                      <a:pt x="2740" y="1363"/>
                    </a:cubicBezTo>
                    <a:cubicBezTo>
                      <a:pt x="2734" y="1330"/>
                      <a:pt x="2721" y="1303"/>
                      <a:pt x="2702" y="1270"/>
                    </a:cubicBezTo>
                    <a:cubicBezTo>
                      <a:pt x="2678" y="1228"/>
                      <a:pt x="2642" y="1200"/>
                      <a:pt x="2590" y="1191"/>
                    </a:cubicBezTo>
                    <a:cubicBezTo>
                      <a:pt x="2567" y="1189"/>
                      <a:pt x="2545" y="1188"/>
                      <a:pt x="2523" y="1188"/>
                    </a:cubicBezTo>
                    <a:cubicBezTo>
                      <a:pt x="2501" y="1188"/>
                      <a:pt x="2479" y="1189"/>
                      <a:pt x="2455" y="1191"/>
                    </a:cubicBezTo>
                    <a:cubicBezTo>
                      <a:pt x="2409" y="1195"/>
                      <a:pt x="2367" y="1204"/>
                      <a:pt x="2321" y="1214"/>
                    </a:cubicBezTo>
                    <a:cubicBezTo>
                      <a:pt x="2311" y="1214"/>
                      <a:pt x="2302" y="1219"/>
                      <a:pt x="2293" y="1219"/>
                    </a:cubicBezTo>
                    <a:cubicBezTo>
                      <a:pt x="2293" y="1210"/>
                      <a:pt x="2298" y="1210"/>
                      <a:pt x="2302" y="1204"/>
                    </a:cubicBezTo>
                    <a:cubicBezTo>
                      <a:pt x="2321" y="1187"/>
                      <a:pt x="2339" y="1172"/>
                      <a:pt x="2358" y="1159"/>
                    </a:cubicBezTo>
                    <a:cubicBezTo>
                      <a:pt x="2418" y="1103"/>
                      <a:pt x="2479" y="1047"/>
                      <a:pt x="2539" y="991"/>
                    </a:cubicBezTo>
                    <a:cubicBezTo>
                      <a:pt x="2586" y="949"/>
                      <a:pt x="2633" y="908"/>
                      <a:pt x="2674" y="861"/>
                    </a:cubicBezTo>
                    <a:cubicBezTo>
                      <a:pt x="2734" y="796"/>
                      <a:pt x="2768" y="717"/>
                      <a:pt x="2762" y="629"/>
                    </a:cubicBezTo>
                    <a:cubicBezTo>
                      <a:pt x="2762" y="601"/>
                      <a:pt x="2758" y="568"/>
                      <a:pt x="2753" y="541"/>
                    </a:cubicBezTo>
                    <a:cubicBezTo>
                      <a:pt x="2749" y="494"/>
                      <a:pt x="2734" y="447"/>
                      <a:pt x="2706" y="406"/>
                    </a:cubicBezTo>
                    <a:cubicBezTo>
                      <a:pt x="2656" y="331"/>
                      <a:pt x="2586" y="284"/>
                      <a:pt x="2502" y="262"/>
                    </a:cubicBezTo>
                    <a:cubicBezTo>
                      <a:pt x="2478" y="252"/>
                      <a:pt x="2454" y="249"/>
                      <a:pt x="2430" y="249"/>
                    </a:cubicBezTo>
                    <a:cubicBezTo>
                      <a:pt x="2417" y="249"/>
                      <a:pt x="2404" y="250"/>
                      <a:pt x="2390" y="252"/>
                    </a:cubicBezTo>
                    <a:cubicBezTo>
                      <a:pt x="2344" y="262"/>
                      <a:pt x="2302" y="275"/>
                      <a:pt x="2260" y="303"/>
                    </a:cubicBezTo>
                    <a:cubicBezTo>
                      <a:pt x="2186" y="345"/>
                      <a:pt x="2116" y="406"/>
                      <a:pt x="2051" y="466"/>
                    </a:cubicBezTo>
                    <a:cubicBezTo>
                      <a:pt x="1949" y="558"/>
                      <a:pt x="1856" y="670"/>
                      <a:pt x="1777" y="786"/>
                    </a:cubicBezTo>
                    <a:cubicBezTo>
                      <a:pt x="1772" y="792"/>
                      <a:pt x="1772" y="801"/>
                      <a:pt x="1763" y="805"/>
                    </a:cubicBezTo>
                    <a:cubicBezTo>
                      <a:pt x="1763" y="796"/>
                      <a:pt x="1763" y="792"/>
                      <a:pt x="1768" y="786"/>
                    </a:cubicBezTo>
                    <a:cubicBezTo>
                      <a:pt x="1796" y="674"/>
                      <a:pt x="1819" y="558"/>
                      <a:pt x="1833" y="442"/>
                    </a:cubicBezTo>
                    <a:cubicBezTo>
                      <a:pt x="1842" y="387"/>
                      <a:pt x="1847" y="326"/>
                      <a:pt x="1842" y="266"/>
                    </a:cubicBezTo>
                    <a:cubicBezTo>
                      <a:pt x="1837" y="224"/>
                      <a:pt x="1833" y="182"/>
                      <a:pt x="1819" y="145"/>
                    </a:cubicBezTo>
                    <a:cubicBezTo>
                      <a:pt x="1805" y="108"/>
                      <a:pt x="1791" y="75"/>
                      <a:pt x="1763" y="47"/>
                    </a:cubicBezTo>
                    <a:cubicBezTo>
                      <a:pt x="1745" y="20"/>
                      <a:pt x="1717" y="5"/>
                      <a:pt x="1684" y="1"/>
                    </a:cubicBez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710" name="Google Shape;1710;p42"/>
              <p:cNvSpPr/>
              <p:nvPr/>
            </p:nvSpPr>
            <p:spPr>
              <a:xfrm>
                <a:off x="-110404" y="4091724"/>
                <a:ext cx="254124" cy="237252"/>
              </a:xfrm>
              <a:custGeom>
                <a:avLst/>
                <a:gdLst/>
                <a:ahLst/>
                <a:cxnLst/>
                <a:rect l="l" t="t" r="r" b="b"/>
                <a:pathLst>
                  <a:path w="1748" h="1632" extrusionOk="0">
                    <a:moveTo>
                      <a:pt x="674" y="1"/>
                    </a:moveTo>
                    <a:cubicBezTo>
                      <a:pt x="595" y="1"/>
                      <a:pt x="516" y="1"/>
                      <a:pt x="437" y="20"/>
                    </a:cubicBezTo>
                    <a:cubicBezTo>
                      <a:pt x="335" y="42"/>
                      <a:pt x="242" y="89"/>
                      <a:pt x="177" y="173"/>
                    </a:cubicBezTo>
                    <a:cubicBezTo>
                      <a:pt x="112" y="252"/>
                      <a:pt x="65" y="340"/>
                      <a:pt x="42" y="443"/>
                    </a:cubicBezTo>
                    <a:cubicBezTo>
                      <a:pt x="28" y="494"/>
                      <a:pt x="18" y="550"/>
                      <a:pt x="9" y="606"/>
                    </a:cubicBezTo>
                    <a:cubicBezTo>
                      <a:pt x="5" y="679"/>
                      <a:pt x="1" y="749"/>
                      <a:pt x="23" y="819"/>
                    </a:cubicBezTo>
                    <a:cubicBezTo>
                      <a:pt x="33" y="851"/>
                      <a:pt x="37" y="884"/>
                      <a:pt x="42" y="917"/>
                    </a:cubicBezTo>
                    <a:cubicBezTo>
                      <a:pt x="56" y="996"/>
                      <a:pt x="70" y="1074"/>
                      <a:pt x="89" y="1153"/>
                    </a:cubicBezTo>
                    <a:cubicBezTo>
                      <a:pt x="121" y="1260"/>
                      <a:pt x="172" y="1349"/>
                      <a:pt x="256" y="1423"/>
                    </a:cubicBezTo>
                    <a:cubicBezTo>
                      <a:pt x="307" y="1465"/>
                      <a:pt x="358" y="1498"/>
                      <a:pt x="419" y="1526"/>
                    </a:cubicBezTo>
                    <a:cubicBezTo>
                      <a:pt x="576" y="1604"/>
                      <a:pt x="748" y="1632"/>
                      <a:pt x="925" y="1632"/>
                    </a:cubicBezTo>
                    <a:cubicBezTo>
                      <a:pt x="953" y="1632"/>
                      <a:pt x="977" y="1628"/>
                      <a:pt x="999" y="1628"/>
                    </a:cubicBezTo>
                    <a:cubicBezTo>
                      <a:pt x="1042" y="1628"/>
                      <a:pt x="1088" y="1623"/>
                      <a:pt x="1130" y="1619"/>
                    </a:cubicBezTo>
                    <a:cubicBezTo>
                      <a:pt x="1232" y="1604"/>
                      <a:pt x="1320" y="1563"/>
                      <a:pt x="1390" y="1488"/>
                    </a:cubicBezTo>
                    <a:cubicBezTo>
                      <a:pt x="1445" y="1423"/>
                      <a:pt x="1497" y="1363"/>
                      <a:pt x="1539" y="1293"/>
                    </a:cubicBezTo>
                    <a:cubicBezTo>
                      <a:pt x="1571" y="1237"/>
                      <a:pt x="1604" y="1181"/>
                      <a:pt x="1627" y="1125"/>
                    </a:cubicBezTo>
                    <a:cubicBezTo>
                      <a:pt x="1669" y="1014"/>
                      <a:pt x="1702" y="902"/>
                      <a:pt x="1730" y="791"/>
                    </a:cubicBezTo>
                    <a:cubicBezTo>
                      <a:pt x="1748" y="698"/>
                      <a:pt x="1748" y="610"/>
                      <a:pt x="1734" y="516"/>
                    </a:cubicBezTo>
                    <a:cubicBezTo>
                      <a:pt x="1720" y="460"/>
                      <a:pt x="1706" y="405"/>
                      <a:pt x="1679" y="354"/>
                    </a:cubicBezTo>
                    <a:cubicBezTo>
                      <a:pt x="1632" y="271"/>
                      <a:pt x="1567" y="209"/>
                      <a:pt x="1483" y="164"/>
                    </a:cubicBezTo>
                    <a:cubicBezTo>
                      <a:pt x="1376" y="103"/>
                      <a:pt x="1265" y="70"/>
                      <a:pt x="1144" y="48"/>
                    </a:cubicBezTo>
                    <a:cubicBezTo>
                      <a:pt x="990" y="14"/>
                      <a:pt x="832" y="5"/>
                      <a:pt x="674" y="1"/>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grpSp>
        <p:grpSp>
          <p:nvGrpSpPr>
            <p:cNvPr id="1711" name="Google Shape;1711;p42"/>
            <p:cNvGrpSpPr/>
            <p:nvPr/>
          </p:nvGrpSpPr>
          <p:grpSpPr>
            <a:xfrm>
              <a:off x="8018764" y="3299289"/>
              <a:ext cx="594299" cy="615972"/>
              <a:chOff x="3827833" y="573854"/>
              <a:chExt cx="131631" cy="136431"/>
            </a:xfrm>
          </p:grpSpPr>
          <p:sp>
            <p:nvSpPr>
              <p:cNvPr id="1712" name="Google Shape;1712;p42"/>
              <p:cNvSpPr/>
              <p:nvPr/>
            </p:nvSpPr>
            <p:spPr>
              <a:xfrm>
                <a:off x="3827833" y="573854"/>
                <a:ext cx="131631" cy="136431"/>
              </a:xfrm>
              <a:custGeom>
                <a:avLst/>
                <a:gdLst/>
                <a:ahLst/>
                <a:cxnLst/>
                <a:rect l="l" t="t" r="r" b="b"/>
                <a:pathLst>
                  <a:path w="2084" h="2160" extrusionOk="0">
                    <a:moveTo>
                      <a:pt x="1563" y="1331"/>
                    </a:moveTo>
                    <a:cubicBezTo>
                      <a:pt x="1622" y="1331"/>
                      <a:pt x="1652" y="1373"/>
                      <a:pt x="1642" y="1446"/>
                    </a:cubicBezTo>
                    <a:cubicBezTo>
                      <a:pt x="1642" y="1483"/>
                      <a:pt x="1632" y="1517"/>
                      <a:pt x="1618" y="1553"/>
                    </a:cubicBezTo>
                    <a:cubicBezTo>
                      <a:pt x="1614" y="1572"/>
                      <a:pt x="1599" y="1595"/>
                      <a:pt x="1586" y="1609"/>
                    </a:cubicBezTo>
                    <a:cubicBezTo>
                      <a:pt x="1563" y="1638"/>
                      <a:pt x="1523" y="1654"/>
                      <a:pt x="1486" y="1654"/>
                    </a:cubicBezTo>
                    <a:cubicBezTo>
                      <a:pt x="1470" y="1654"/>
                      <a:pt x="1455" y="1652"/>
                      <a:pt x="1442" y="1646"/>
                    </a:cubicBezTo>
                    <a:cubicBezTo>
                      <a:pt x="1400" y="1628"/>
                      <a:pt x="1386" y="1595"/>
                      <a:pt x="1391" y="1534"/>
                    </a:cubicBezTo>
                    <a:cubicBezTo>
                      <a:pt x="1395" y="1465"/>
                      <a:pt x="1404" y="1405"/>
                      <a:pt x="1464" y="1363"/>
                    </a:cubicBezTo>
                    <a:cubicBezTo>
                      <a:pt x="1479" y="1354"/>
                      <a:pt x="1492" y="1344"/>
                      <a:pt x="1511" y="1339"/>
                    </a:cubicBezTo>
                    <a:cubicBezTo>
                      <a:pt x="1530" y="1333"/>
                      <a:pt x="1547" y="1331"/>
                      <a:pt x="1563" y="1331"/>
                    </a:cubicBezTo>
                    <a:close/>
                    <a:moveTo>
                      <a:pt x="1072" y="1"/>
                    </a:moveTo>
                    <a:cubicBezTo>
                      <a:pt x="966" y="1"/>
                      <a:pt x="903" y="73"/>
                      <a:pt x="906" y="196"/>
                    </a:cubicBezTo>
                    <a:cubicBezTo>
                      <a:pt x="906" y="210"/>
                      <a:pt x="906" y="223"/>
                      <a:pt x="912" y="238"/>
                    </a:cubicBezTo>
                    <a:cubicBezTo>
                      <a:pt x="930" y="391"/>
                      <a:pt x="996" y="526"/>
                      <a:pt x="1060" y="665"/>
                    </a:cubicBezTo>
                    <a:cubicBezTo>
                      <a:pt x="1065" y="680"/>
                      <a:pt x="1069" y="689"/>
                      <a:pt x="1079" y="708"/>
                    </a:cubicBezTo>
                    <a:cubicBezTo>
                      <a:pt x="1014" y="665"/>
                      <a:pt x="953" y="628"/>
                      <a:pt x="889" y="596"/>
                    </a:cubicBezTo>
                    <a:cubicBezTo>
                      <a:pt x="767" y="526"/>
                      <a:pt x="638" y="470"/>
                      <a:pt x="494" y="461"/>
                    </a:cubicBezTo>
                    <a:cubicBezTo>
                      <a:pt x="486" y="461"/>
                      <a:pt x="478" y="460"/>
                      <a:pt x="470" y="460"/>
                    </a:cubicBezTo>
                    <a:cubicBezTo>
                      <a:pt x="351" y="460"/>
                      <a:pt x="295" y="534"/>
                      <a:pt x="326" y="656"/>
                    </a:cubicBezTo>
                    <a:cubicBezTo>
                      <a:pt x="372" y="852"/>
                      <a:pt x="479" y="1015"/>
                      <a:pt x="614" y="1158"/>
                    </a:cubicBezTo>
                    <a:cubicBezTo>
                      <a:pt x="683" y="1232"/>
                      <a:pt x="763" y="1302"/>
                      <a:pt x="837" y="1372"/>
                    </a:cubicBezTo>
                    <a:cubicBezTo>
                      <a:pt x="837" y="1377"/>
                      <a:pt x="833" y="1377"/>
                      <a:pt x="828" y="1382"/>
                    </a:cubicBezTo>
                    <a:cubicBezTo>
                      <a:pt x="702" y="1349"/>
                      <a:pt x="577" y="1316"/>
                      <a:pt x="451" y="1293"/>
                    </a:cubicBezTo>
                    <a:cubicBezTo>
                      <a:pt x="405" y="1285"/>
                      <a:pt x="355" y="1280"/>
                      <a:pt x="305" y="1280"/>
                    </a:cubicBezTo>
                    <a:cubicBezTo>
                      <a:pt x="270" y="1280"/>
                      <a:pt x="235" y="1282"/>
                      <a:pt x="200" y="1288"/>
                    </a:cubicBezTo>
                    <a:cubicBezTo>
                      <a:pt x="61" y="1311"/>
                      <a:pt x="1" y="1437"/>
                      <a:pt x="61" y="1567"/>
                    </a:cubicBezTo>
                    <a:cubicBezTo>
                      <a:pt x="89" y="1618"/>
                      <a:pt x="121" y="1665"/>
                      <a:pt x="159" y="1712"/>
                    </a:cubicBezTo>
                    <a:cubicBezTo>
                      <a:pt x="298" y="1865"/>
                      <a:pt x="475" y="1967"/>
                      <a:pt x="661" y="2041"/>
                    </a:cubicBezTo>
                    <a:cubicBezTo>
                      <a:pt x="849" y="2115"/>
                      <a:pt x="1040" y="2160"/>
                      <a:pt x="1234" y="2160"/>
                    </a:cubicBezTo>
                    <a:cubicBezTo>
                      <a:pt x="1323" y="2160"/>
                      <a:pt x="1412" y="2150"/>
                      <a:pt x="1502" y="2130"/>
                    </a:cubicBezTo>
                    <a:cubicBezTo>
                      <a:pt x="1814" y="2060"/>
                      <a:pt x="2018" y="1837"/>
                      <a:pt x="2060" y="1526"/>
                    </a:cubicBezTo>
                    <a:cubicBezTo>
                      <a:pt x="2084" y="1330"/>
                      <a:pt x="2046" y="1139"/>
                      <a:pt x="1981" y="959"/>
                    </a:cubicBezTo>
                    <a:cubicBezTo>
                      <a:pt x="1869" y="642"/>
                      <a:pt x="1665" y="391"/>
                      <a:pt x="1419" y="168"/>
                    </a:cubicBezTo>
                    <a:cubicBezTo>
                      <a:pt x="1335" y="99"/>
                      <a:pt x="1247" y="38"/>
                      <a:pt x="1144" y="10"/>
                    </a:cubicBezTo>
                    <a:cubicBezTo>
                      <a:pt x="1118" y="4"/>
                      <a:pt x="1094" y="1"/>
                      <a:pt x="1072"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713" name="Google Shape;1713;p42"/>
              <p:cNvSpPr/>
              <p:nvPr/>
            </p:nvSpPr>
            <p:spPr>
              <a:xfrm>
                <a:off x="3915374" y="657858"/>
                <a:ext cx="16864" cy="20528"/>
              </a:xfrm>
              <a:custGeom>
                <a:avLst/>
                <a:gdLst/>
                <a:ahLst/>
                <a:cxnLst/>
                <a:rect l="l" t="t" r="r" b="b"/>
                <a:pathLst>
                  <a:path w="267" h="325" extrusionOk="0">
                    <a:moveTo>
                      <a:pt x="177" y="1"/>
                    </a:moveTo>
                    <a:cubicBezTo>
                      <a:pt x="161" y="1"/>
                      <a:pt x="144" y="3"/>
                      <a:pt x="125" y="9"/>
                    </a:cubicBezTo>
                    <a:cubicBezTo>
                      <a:pt x="106" y="14"/>
                      <a:pt x="93" y="24"/>
                      <a:pt x="78" y="33"/>
                    </a:cubicBezTo>
                    <a:cubicBezTo>
                      <a:pt x="18" y="75"/>
                      <a:pt x="9" y="135"/>
                      <a:pt x="5" y="204"/>
                    </a:cubicBezTo>
                    <a:cubicBezTo>
                      <a:pt x="0" y="265"/>
                      <a:pt x="14" y="298"/>
                      <a:pt x="56" y="316"/>
                    </a:cubicBezTo>
                    <a:cubicBezTo>
                      <a:pt x="69" y="322"/>
                      <a:pt x="84" y="324"/>
                      <a:pt x="100" y="324"/>
                    </a:cubicBezTo>
                    <a:cubicBezTo>
                      <a:pt x="137" y="324"/>
                      <a:pt x="177" y="308"/>
                      <a:pt x="200" y="279"/>
                    </a:cubicBezTo>
                    <a:cubicBezTo>
                      <a:pt x="213" y="265"/>
                      <a:pt x="228" y="242"/>
                      <a:pt x="232" y="223"/>
                    </a:cubicBezTo>
                    <a:cubicBezTo>
                      <a:pt x="246" y="187"/>
                      <a:pt x="256" y="153"/>
                      <a:pt x="256" y="116"/>
                    </a:cubicBezTo>
                    <a:cubicBezTo>
                      <a:pt x="266" y="43"/>
                      <a:pt x="236" y="1"/>
                      <a:pt x="177" y="1"/>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grpSp>
        <p:grpSp>
          <p:nvGrpSpPr>
            <p:cNvPr id="1714" name="Google Shape;1714;p42"/>
            <p:cNvGrpSpPr/>
            <p:nvPr/>
          </p:nvGrpSpPr>
          <p:grpSpPr>
            <a:xfrm rot="-6839291">
              <a:off x="6888265" y="3401056"/>
              <a:ext cx="876077" cy="1005820"/>
              <a:chOff x="-617309" y="3680810"/>
              <a:chExt cx="1018204" cy="1168994"/>
            </a:xfrm>
          </p:grpSpPr>
          <p:sp>
            <p:nvSpPr>
              <p:cNvPr id="1715" name="Google Shape;1715;p42"/>
              <p:cNvSpPr/>
              <p:nvPr/>
            </p:nvSpPr>
            <p:spPr>
              <a:xfrm>
                <a:off x="-462860" y="3680810"/>
                <a:ext cx="863754" cy="680701"/>
              </a:xfrm>
              <a:custGeom>
                <a:avLst/>
                <a:gdLst/>
                <a:ahLst/>
                <a:cxnLst/>
                <a:rect l="l" t="t" r="r" b="b"/>
                <a:pathLst>
                  <a:path w="2768" h="2181" extrusionOk="0">
                    <a:moveTo>
                      <a:pt x="1684" y="1"/>
                    </a:moveTo>
                    <a:cubicBezTo>
                      <a:pt x="1661" y="1"/>
                      <a:pt x="1633" y="5"/>
                      <a:pt x="1609" y="15"/>
                    </a:cubicBezTo>
                    <a:cubicBezTo>
                      <a:pt x="1573" y="28"/>
                      <a:pt x="1540" y="56"/>
                      <a:pt x="1512" y="89"/>
                    </a:cubicBezTo>
                    <a:cubicBezTo>
                      <a:pt x="1470" y="136"/>
                      <a:pt x="1438" y="191"/>
                      <a:pt x="1410" y="247"/>
                    </a:cubicBezTo>
                    <a:cubicBezTo>
                      <a:pt x="1339" y="387"/>
                      <a:pt x="1284" y="531"/>
                      <a:pt x="1242" y="680"/>
                    </a:cubicBezTo>
                    <a:cubicBezTo>
                      <a:pt x="1223" y="736"/>
                      <a:pt x="1206" y="796"/>
                      <a:pt x="1187" y="852"/>
                    </a:cubicBezTo>
                    <a:cubicBezTo>
                      <a:pt x="1187" y="856"/>
                      <a:pt x="1187" y="865"/>
                      <a:pt x="1178" y="865"/>
                    </a:cubicBezTo>
                    <a:cubicBezTo>
                      <a:pt x="1172" y="856"/>
                      <a:pt x="1168" y="847"/>
                      <a:pt x="1168" y="837"/>
                    </a:cubicBezTo>
                    <a:cubicBezTo>
                      <a:pt x="1126" y="702"/>
                      <a:pt x="1080" y="568"/>
                      <a:pt x="1033" y="433"/>
                    </a:cubicBezTo>
                    <a:cubicBezTo>
                      <a:pt x="1010" y="373"/>
                      <a:pt x="982" y="307"/>
                      <a:pt x="949" y="247"/>
                    </a:cubicBezTo>
                    <a:cubicBezTo>
                      <a:pt x="912" y="178"/>
                      <a:pt x="865" y="117"/>
                      <a:pt x="805" y="61"/>
                    </a:cubicBezTo>
                    <a:cubicBezTo>
                      <a:pt x="787" y="43"/>
                      <a:pt x="764" y="28"/>
                      <a:pt x="736" y="20"/>
                    </a:cubicBezTo>
                    <a:cubicBezTo>
                      <a:pt x="717" y="11"/>
                      <a:pt x="700" y="7"/>
                      <a:pt x="682" y="7"/>
                    </a:cubicBezTo>
                    <a:cubicBezTo>
                      <a:pt x="652" y="7"/>
                      <a:pt x="624" y="20"/>
                      <a:pt x="601" y="47"/>
                    </a:cubicBezTo>
                    <a:cubicBezTo>
                      <a:pt x="592" y="56"/>
                      <a:pt x="582" y="71"/>
                      <a:pt x="577" y="80"/>
                    </a:cubicBezTo>
                    <a:cubicBezTo>
                      <a:pt x="564" y="103"/>
                      <a:pt x="559" y="127"/>
                      <a:pt x="554" y="150"/>
                    </a:cubicBezTo>
                    <a:cubicBezTo>
                      <a:pt x="541" y="210"/>
                      <a:pt x="531" y="271"/>
                      <a:pt x="531" y="331"/>
                    </a:cubicBezTo>
                    <a:cubicBezTo>
                      <a:pt x="531" y="350"/>
                      <a:pt x="526" y="363"/>
                      <a:pt x="526" y="382"/>
                    </a:cubicBezTo>
                    <a:lnTo>
                      <a:pt x="526" y="406"/>
                    </a:lnTo>
                    <a:cubicBezTo>
                      <a:pt x="526" y="423"/>
                      <a:pt x="531" y="438"/>
                      <a:pt x="531" y="451"/>
                    </a:cubicBezTo>
                    <a:cubicBezTo>
                      <a:pt x="531" y="489"/>
                      <a:pt x="536" y="522"/>
                      <a:pt x="541" y="554"/>
                    </a:cubicBezTo>
                    <a:cubicBezTo>
                      <a:pt x="550" y="629"/>
                      <a:pt x="569" y="702"/>
                      <a:pt x="592" y="777"/>
                    </a:cubicBezTo>
                    <a:cubicBezTo>
                      <a:pt x="610" y="856"/>
                      <a:pt x="633" y="936"/>
                      <a:pt x="642" y="1015"/>
                    </a:cubicBezTo>
                    <a:cubicBezTo>
                      <a:pt x="642" y="1019"/>
                      <a:pt x="648" y="1024"/>
                      <a:pt x="642" y="1028"/>
                    </a:cubicBezTo>
                    <a:cubicBezTo>
                      <a:pt x="638" y="1028"/>
                      <a:pt x="633" y="1024"/>
                      <a:pt x="633" y="1024"/>
                    </a:cubicBezTo>
                    <a:cubicBezTo>
                      <a:pt x="577" y="963"/>
                      <a:pt x="517" y="912"/>
                      <a:pt x="453" y="861"/>
                    </a:cubicBezTo>
                    <a:cubicBezTo>
                      <a:pt x="406" y="824"/>
                      <a:pt x="359" y="786"/>
                      <a:pt x="303" y="749"/>
                    </a:cubicBezTo>
                    <a:cubicBezTo>
                      <a:pt x="266" y="726"/>
                      <a:pt x="224" y="708"/>
                      <a:pt x="178" y="698"/>
                    </a:cubicBezTo>
                    <a:cubicBezTo>
                      <a:pt x="167" y="696"/>
                      <a:pt x="156" y="694"/>
                      <a:pt x="146" y="694"/>
                    </a:cubicBezTo>
                    <a:cubicBezTo>
                      <a:pt x="118" y="694"/>
                      <a:pt x="95" y="703"/>
                      <a:pt x="71" y="717"/>
                    </a:cubicBezTo>
                    <a:cubicBezTo>
                      <a:pt x="39" y="740"/>
                      <a:pt x="24" y="768"/>
                      <a:pt x="15" y="801"/>
                    </a:cubicBezTo>
                    <a:cubicBezTo>
                      <a:pt x="1" y="842"/>
                      <a:pt x="6" y="880"/>
                      <a:pt x="11" y="921"/>
                    </a:cubicBezTo>
                    <a:cubicBezTo>
                      <a:pt x="20" y="968"/>
                      <a:pt x="29" y="1015"/>
                      <a:pt x="43" y="1056"/>
                    </a:cubicBezTo>
                    <a:cubicBezTo>
                      <a:pt x="66" y="1149"/>
                      <a:pt x="99" y="1238"/>
                      <a:pt x="140" y="1326"/>
                    </a:cubicBezTo>
                    <a:cubicBezTo>
                      <a:pt x="183" y="1423"/>
                      <a:pt x="243" y="1511"/>
                      <a:pt x="318" y="1595"/>
                    </a:cubicBezTo>
                    <a:cubicBezTo>
                      <a:pt x="331" y="1614"/>
                      <a:pt x="350" y="1633"/>
                      <a:pt x="363" y="1651"/>
                    </a:cubicBezTo>
                    <a:cubicBezTo>
                      <a:pt x="382" y="1679"/>
                      <a:pt x="401" y="1698"/>
                      <a:pt x="419" y="1721"/>
                    </a:cubicBezTo>
                    <a:cubicBezTo>
                      <a:pt x="466" y="1768"/>
                      <a:pt x="522" y="1809"/>
                      <a:pt x="573" y="1852"/>
                    </a:cubicBezTo>
                    <a:cubicBezTo>
                      <a:pt x="629" y="1897"/>
                      <a:pt x="689" y="1940"/>
                      <a:pt x="745" y="1981"/>
                    </a:cubicBezTo>
                    <a:cubicBezTo>
                      <a:pt x="796" y="2028"/>
                      <a:pt x="856" y="2056"/>
                      <a:pt x="921" y="2079"/>
                    </a:cubicBezTo>
                    <a:cubicBezTo>
                      <a:pt x="968" y="2093"/>
                      <a:pt x="1010" y="2107"/>
                      <a:pt x="1056" y="2120"/>
                    </a:cubicBezTo>
                    <a:cubicBezTo>
                      <a:pt x="1103" y="2135"/>
                      <a:pt x="1144" y="2148"/>
                      <a:pt x="1191" y="2163"/>
                    </a:cubicBezTo>
                    <a:cubicBezTo>
                      <a:pt x="1234" y="2172"/>
                      <a:pt x="1275" y="2176"/>
                      <a:pt x="1317" y="2181"/>
                    </a:cubicBezTo>
                    <a:cubicBezTo>
                      <a:pt x="1377" y="2181"/>
                      <a:pt x="1438" y="2181"/>
                      <a:pt x="1498" y="2172"/>
                    </a:cubicBezTo>
                    <a:cubicBezTo>
                      <a:pt x="1568" y="2167"/>
                      <a:pt x="1642" y="2153"/>
                      <a:pt x="1717" y="2139"/>
                    </a:cubicBezTo>
                    <a:cubicBezTo>
                      <a:pt x="1763" y="2125"/>
                      <a:pt x="1809" y="2120"/>
                      <a:pt x="1856" y="2111"/>
                    </a:cubicBezTo>
                    <a:cubicBezTo>
                      <a:pt x="1912" y="2103"/>
                      <a:pt x="1968" y="2093"/>
                      <a:pt x="2019" y="2079"/>
                    </a:cubicBezTo>
                    <a:cubicBezTo>
                      <a:pt x="2107" y="2056"/>
                      <a:pt x="2191" y="2032"/>
                      <a:pt x="2274" y="2000"/>
                    </a:cubicBezTo>
                    <a:cubicBezTo>
                      <a:pt x="2335" y="1972"/>
                      <a:pt x="2399" y="1949"/>
                      <a:pt x="2465" y="1916"/>
                    </a:cubicBezTo>
                    <a:cubicBezTo>
                      <a:pt x="2511" y="1888"/>
                      <a:pt x="2558" y="1856"/>
                      <a:pt x="2600" y="1814"/>
                    </a:cubicBezTo>
                    <a:cubicBezTo>
                      <a:pt x="2650" y="1753"/>
                      <a:pt x="2688" y="1693"/>
                      <a:pt x="2712" y="1618"/>
                    </a:cubicBezTo>
                    <a:cubicBezTo>
                      <a:pt x="2744" y="1535"/>
                      <a:pt x="2753" y="1451"/>
                      <a:pt x="2740" y="1363"/>
                    </a:cubicBezTo>
                    <a:cubicBezTo>
                      <a:pt x="2734" y="1330"/>
                      <a:pt x="2721" y="1303"/>
                      <a:pt x="2702" y="1270"/>
                    </a:cubicBezTo>
                    <a:cubicBezTo>
                      <a:pt x="2678" y="1228"/>
                      <a:pt x="2642" y="1200"/>
                      <a:pt x="2590" y="1191"/>
                    </a:cubicBezTo>
                    <a:cubicBezTo>
                      <a:pt x="2567" y="1189"/>
                      <a:pt x="2545" y="1188"/>
                      <a:pt x="2523" y="1188"/>
                    </a:cubicBezTo>
                    <a:cubicBezTo>
                      <a:pt x="2501" y="1188"/>
                      <a:pt x="2479" y="1189"/>
                      <a:pt x="2455" y="1191"/>
                    </a:cubicBezTo>
                    <a:cubicBezTo>
                      <a:pt x="2409" y="1195"/>
                      <a:pt x="2367" y="1204"/>
                      <a:pt x="2321" y="1214"/>
                    </a:cubicBezTo>
                    <a:cubicBezTo>
                      <a:pt x="2311" y="1214"/>
                      <a:pt x="2302" y="1219"/>
                      <a:pt x="2293" y="1219"/>
                    </a:cubicBezTo>
                    <a:cubicBezTo>
                      <a:pt x="2293" y="1210"/>
                      <a:pt x="2298" y="1210"/>
                      <a:pt x="2302" y="1204"/>
                    </a:cubicBezTo>
                    <a:cubicBezTo>
                      <a:pt x="2321" y="1187"/>
                      <a:pt x="2339" y="1172"/>
                      <a:pt x="2358" y="1159"/>
                    </a:cubicBezTo>
                    <a:cubicBezTo>
                      <a:pt x="2418" y="1103"/>
                      <a:pt x="2479" y="1047"/>
                      <a:pt x="2539" y="991"/>
                    </a:cubicBezTo>
                    <a:cubicBezTo>
                      <a:pt x="2586" y="949"/>
                      <a:pt x="2633" y="908"/>
                      <a:pt x="2674" y="861"/>
                    </a:cubicBezTo>
                    <a:cubicBezTo>
                      <a:pt x="2734" y="796"/>
                      <a:pt x="2768" y="717"/>
                      <a:pt x="2762" y="629"/>
                    </a:cubicBezTo>
                    <a:cubicBezTo>
                      <a:pt x="2762" y="601"/>
                      <a:pt x="2758" y="568"/>
                      <a:pt x="2753" y="541"/>
                    </a:cubicBezTo>
                    <a:cubicBezTo>
                      <a:pt x="2749" y="494"/>
                      <a:pt x="2734" y="447"/>
                      <a:pt x="2706" y="406"/>
                    </a:cubicBezTo>
                    <a:cubicBezTo>
                      <a:pt x="2656" y="331"/>
                      <a:pt x="2586" y="284"/>
                      <a:pt x="2502" y="262"/>
                    </a:cubicBezTo>
                    <a:cubicBezTo>
                      <a:pt x="2478" y="252"/>
                      <a:pt x="2454" y="249"/>
                      <a:pt x="2430" y="249"/>
                    </a:cubicBezTo>
                    <a:cubicBezTo>
                      <a:pt x="2417" y="249"/>
                      <a:pt x="2404" y="250"/>
                      <a:pt x="2390" y="252"/>
                    </a:cubicBezTo>
                    <a:cubicBezTo>
                      <a:pt x="2344" y="262"/>
                      <a:pt x="2302" y="275"/>
                      <a:pt x="2260" y="303"/>
                    </a:cubicBezTo>
                    <a:cubicBezTo>
                      <a:pt x="2186" y="345"/>
                      <a:pt x="2116" y="406"/>
                      <a:pt x="2051" y="466"/>
                    </a:cubicBezTo>
                    <a:cubicBezTo>
                      <a:pt x="1949" y="558"/>
                      <a:pt x="1856" y="670"/>
                      <a:pt x="1777" y="786"/>
                    </a:cubicBezTo>
                    <a:cubicBezTo>
                      <a:pt x="1772" y="792"/>
                      <a:pt x="1772" y="801"/>
                      <a:pt x="1763" y="805"/>
                    </a:cubicBezTo>
                    <a:cubicBezTo>
                      <a:pt x="1763" y="796"/>
                      <a:pt x="1763" y="792"/>
                      <a:pt x="1768" y="786"/>
                    </a:cubicBezTo>
                    <a:cubicBezTo>
                      <a:pt x="1796" y="674"/>
                      <a:pt x="1819" y="558"/>
                      <a:pt x="1833" y="442"/>
                    </a:cubicBezTo>
                    <a:cubicBezTo>
                      <a:pt x="1842" y="387"/>
                      <a:pt x="1847" y="326"/>
                      <a:pt x="1842" y="266"/>
                    </a:cubicBezTo>
                    <a:cubicBezTo>
                      <a:pt x="1837" y="224"/>
                      <a:pt x="1833" y="182"/>
                      <a:pt x="1819" y="145"/>
                    </a:cubicBezTo>
                    <a:cubicBezTo>
                      <a:pt x="1805" y="108"/>
                      <a:pt x="1791" y="75"/>
                      <a:pt x="1763" y="47"/>
                    </a:cubicBezTo>
                    <a:cubicBezTo>
                      <a:pt x="1745" y="20"/>
                      <a:pt x="1717" y="5"/>
                      <a:pt x="1684" y="1"/>
                    </a:cubicBez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716" name="Google Shape;1716;p42"/>
              <p:cNvSpPr/>
              <p:nvPr/>
            </p:nvSpPr>
            <p:spPr>
              <a:xfrm rot="-9899995">
                <a:off x="-543937" y="4068922"/>
                <a:ext cx="863756" cy="680700"/>
              </a:xfrm>
              <a:custGeom>
                <a:avLst/>
                <a:gdLst/>
                <a:ahLst/>
                <a:cxnLst/>
                <a:rect l="l" t="t" r="r" b="b"/>
                <a:pathLst>
                  <a:path w="2768" h="2181" extrusionOk="0">
                    <a:moveTo>
                      <a:pt x="1684" y="1"/>
                    </a:moveTo>
                    <a:cubicBezTo>
                      <a:pt x="1661" y="1"/>
                      <a:pt x="1633" y="5"/>
                      <a:pt x="1609" y="15"/>
                    </a:cubicBezTo>
                    <a:cubicBezTo>
                      <a:pt x="1573" y="28"/>
                      <a:pt x="1540" y="56"/>
                      <a:pt x="1512" y="89"/>
                    </a:cubicBezTo>
                    <a:cubicBezTo>
                      <a:pt x="1470" y="136"/>
                      <a:pt x="1438" y="191"/>
                      <a:pt x="1410" y="247"/>
                    </a:cubicBezTo>
                    <a:cubicBezTo>
                      <a:pt x="1339" y="387"/>
                      <a:pt x="1284" y="531"/>
                      <a:pt x="1242" y="680"/>
                    </a:cubicBezTo>
                    <a:cubicBezTo>
                      <a:pt x="1223" y="736"/>
                      <a:pt x="1206" y="796"/>
                      <a:pt x="1187" y="852"/>
                    </a:cubicBezTo>
                    <a:cubicBezTo>
                      <a:pt x="1187" y="856"/>
                      <a:pt x="1187" y="865"/>
                      <a:pt x="1178" y="865"/>
                    </a:cubicBezTo>
                    <a:cubicBezTo>
                      <a:pt x="1172" y="856"/>
                      <a:pt x="1168" y="847"/>
                      <a:pt x="1168" y="837"/>
                    </a:cubicBezTo>
                    <a:cubicBezTo>
                      <a:pt x="1126" y="702"/>
                      <a:pt x="1080" y="568"/>
                      <a:pt x="1033" y="433"/>
                    </a:cubicBezTo>
                    <a:cubicBezTo>
                      <a:pt x="1010" y="373"/>
                      <a:pt x="982" y="307"/>
                      <a:pt x="949" y="247"/>
                    </a:cubicBezTo>
                    <a:cubicBezTo>
                      <a:pt x="912" y="178"/>
                      <a:pt x="865" y="117"/>
                      <a:pt x="805" y="61"/>
                    </a:cubicBezTo>
                    <a:cubicBezTo>
                      <a:pt x="787" y="43"/>
                      <a:pt x="764" y="28"/>
                      <a:pt x="736" y="20"/>
                    </a:cubicBezTo>
                    <a:cubicBezTo>
                      <a:pt x="717" y="11"/>
                      <a:pt x="700" y="7"/>
                      <a:pt x="682" y="7"/>
                    </a:cubicBezTo>
                    <a:cubicBezTo>
                      <a:pt x="652" y="7"/>
                      <a:pt x="624" y="20"/>
                      <a:pt x="601" y="47"/>
                    </a:cubicBezTo>
                    <a:cubicBezTo>
                      <a:pt x="592" y="56"/>
                      <a:pt x="582" y="71"/>
                      <a:pt x="577" y="80"/>
                    </a:cubicBezTo>
                    <a:cubicBezTo>
                      <a:pt x="564" y="103"/>
                      <a:pt x="559" y="127"/>
                      <a:pt x="554" y="150"/>
                    </a:cubicBezTo>
                    <a:cubicBezTo>
                      <a:pt x="541" y="210"/>
                      <a:pt x="531" y="271"/>
                      <a:pt x="531" y="331"/>
                    </a:cubicBezTo>
                    <a:cubicBezTo>
                      <a:pt x="531" y="350"/>
                      <a:pt x="526" y="363"/>
                      <a:pt x="526" y="382"/>
                    </a:cubicBezTo>
                    <a:lnTo>
                      <a:pt x="526" y="406"/>
                    </a:lnTo>
                    <a:cubicBezTo>
                      <a:pt x="526" y="423"/>
                      <a:pt x="531" y="438"/>
                      <a:pt x="531" y="451"/>
                    </a:cubicBezTo>
                    <a:cubicBezTo>
                      <a:pt x="531" y="489"/>
                      <a:pt x="536" y="522"/>
                      <a:pt x="541" y="554"/>
                    </a:cubicBezTo>
                    <a:cubicBezTo>
                      <a:pt x="550" y="629"/>
                      <a:pt x="569" y="702"/>
                      <a:pt x="592" y="777"/>
                    </a:cubicBezTo>
                    <a:cubicBezTo>
                      <a:pt x="610" y="856"/>
                      <a:pt x="633" y="936"/>
                      <a:pt x="642" y="1015"/>
                    </a:cubicBezTo>
                    <a:cubicBezTo>
                      <a:pt x="642" y="1019"/>
                      <a:pt x="648" y="1024"/>
                      <a:pt x="642" y="1028"/>
                    </a:cubicBezTo>
                    <a:cubicBezTo>
                      <a:pt x="638" y="1028"/>
                      <a:pt x="633" y="1024"/>
                      <a:pt x="633" y="1024"/>
                    </a:cubicBezTo>
                    <a:cubicBezTo>
                      <a:pt x="577" y="963"/>
                      <a:pt x="517" y="912"/>
                      <a:pt x="453" y="861"/>
                    </a:cubicBezTo>
                    <a:cubicBezTo>
                      <a:pt x="406" y="824"/>
                      <a:pt x="359" y="786"/>
                      <a:pt x="303" y="749"/>
                    </a:cubicBezTo>
                    <a:cubicBezTo>
                      <a:pt x="266" y="726"/>
                      <a:pt x="224" y="708"/>
                      <a:pt x="178" y="698"/>
                    </a:cubicBezTo>
                    <a:cubicBezTo>
                      <a:pt x="167" y="696"/>
                      <a:pt x="156" y="694"/>
                      <a:pt x="146" y="694"/>
                    </a:cubicBezTo>
                    <a:cubicBezTo>
                      <a:pt x="118" y="694"/>
                      <a:pt x="95" y="703"/>
                      <a:pt x="71" y="717"/>
                    </a:cubicBezTo>
                    <a:cubicBezTo>
                      <a:pt x="39" y="740"/>
                      <a:pt x="24" y="768"/>
                      <a:pt x="15" y="801"/>
                    </a:cubicBezTo>
                    <a:cubicBezTo>
                      <a:pt x="1" y="842"/>
                      <a:pt x="6" y="880"/>
                      <a:pt x="11" y="921"/>
                    </a:cubicBezTo>
                    <a:cubicBezTo>
                      <a:pt x="20" y="968"/>
                      <a:pt x="29" y="1015"/>
                      <a:pt x="43" y="1056"/>
                    </a:cubicBezTo>
                    <a:cubicBezTo>
                      <a:pt x="66" y="1149"/>
                      <a:pt x="99" y="1238"/>
                      <a:pt x="140" y="1326"/>
                    </a:cubicBezTo>
                    <a:cubicBezTo>
                      <a:pt x="183" y="1423"/>
                      <a:pt x="243" y="1511"/>
                      <a:pt x="318" y="1595"/>
                    </a:cubicBezTo>
                    <a:cubicBezTo>
                      <a:pt x="331" y="1614"/>
                      <a:pt x="350" y="1633"/>
                      <a:pt x="363" y="1651"/>
                    </a:cubicBezTo>
                    <a:cubicBezTo>
                      <a:pt x="382" y="1679"/>
                      <a:pt x="401" y="1698"/>
                      <a:pt x="419" y="1721"/>
                    </a:cubicBezTo>
                    <a:cubicBezTo>
                      <a:pt x="466" y="1768"/>
                      <a:pt x="522" y="1809"/>
                      <a:pt x="573" y="1852"/>
                    </a:cubicBezTo>
                    <a:cubicBezTo>
                      <a:pt x="629" y="1897"/>
                      <a:pt x="689" y="1940"/>
                      <a:pt x="745" y="1981"/>
                    </a:cubicBezTo>
                    <a:cubicBezTo>
                      <a:pt x="796" y="2028"/>
                      <a:pt x="856" y="2056"/>
                      <a:pt x="921" y="2079"/>
                    </a:cubicBezTo>
                    <a:cubicBezTo>
                      <a:pt x="968" y="2093"/>
                      <a:pt x="1010" y="2107"/>
                      <a:pt x="1056" y="2120"/>
                    </a:cubicBezTo>
                    <a:cubicBezTo>
                      <a:pt x="1103" y="2135"/>
                      <a:pt x="1144" y="2148"/>
                      <a:pt x="1191" y="2163"/>
                    </a:cubicBezTo>
                    <a:cubicBezTo>
                      <a:pt x="1234" y="2172"/>
                      <a:pt x="1275" y="2176"/>
                      <a:pt x="1317" y="2181"/>
                    </a:cubicBezTo>
                    <a:cubicBezTo>
                      <a:pt x="1377" y="2181"/>
                      <a:pt x="1438" y="2181"/>
                      <a:pt x="1498" y="2172"/>
                    </a:cubicBezTo>
                    <a:cubicBezTo>
                      <a:pt x="1568" y="2167"/>
                      <a:pt x="1642" y="2153"/>
                      <a:pt x="1717" y="2139"/>
                    </a:cubicBezTo>
                    <a:cubicBezTo>
                      <a:pt x="1763" y="2125"/>
                      <a:pt x="1809" y="2120"/>
                      <a:pt x="1856" y="2111"/>
                    </a:cubicBezTo>
                    <a:cubicBezTo>
                      <a:pt x="1912" y="2103"/>
                      <a:pt x="1968" y="2093"/>
                      <a:pt x="2019" y="2079"/>
                    </a:cubicBezTo>
                    <a:cubicBezTo>
                      <a:pt x="2107" y="2056"/>
                      <a:pt x="2191" y="2032"/>
                      <a:pt x="2274" y="2000"/>
                    </a:cubicBezTo>
                    <a:cubicBezTo>
                      <a:pt x="2335" y="1972"/>
                      <a:pt x="2399" y="1949"/>
                      <a:pt x="2465" y="1916"/>
                    </a:cubicBezTo>
                    <a:cubicBezTo>
                      <a:pt x="2511" y="1888"/>
                      <a:pt x="2558" y="1856"/>
                      <a:pt x="2600" y="1814"/>
                    </a:cubicBezTo>
                    <a:cubicBezTo>
                      <a:pt x="2650" y="1753"/>
                      <a:pt x="2688" y="1693"/>
                      <a:pt x="2712" y="1618"/>
                    </a:cubicBezTo>
                    <a:cubicBezTo>
                      <a:pt x="2744" y="1535"/>
                      <a:pt x="2753" y="1451"/>
                      <a:pt x="2740" y="1363"/>
                    </a:cubicBezTo>
                    <a:cubicBezTo>
                      <a:pt x="2734" y="1330"/>
                      <a:pt x="2721" y="1303"/>
                      <a:pt x="2702" y="1270"/>
                    </a:cubicBezTo>
                    <a:cubicBezTo>
                      <a:pt x="2678" y="1228"/>
                      <a:pt x="2642" y="1200"/>
                      <a:pt x="2590" y="1191"/>
                    </a:cubicBezTo>
                    <a:cubicBezTo>
                      <a:pt x="2567" y="1189"/>
                      <a:pt x="2545" y="1188"/>
                      <a:pt x="2523" y="1188"/>
                    </a:cubicBezTo>
                    <a:cubicBezTo>
                      <a:pt x="2501" y="1188"/>
                      <a:pt x="2479" y="1189"/>
                      <a:pt x="2455" y="1191"/>
                    </a:cubicBezTo>
                    <a:cubicBezTo>
                      <a:pt x="2409" y="1195"/>
                      <a:pt x="2367" y="1204"/>
                      <a:pt x="2321" y="1214"/>
                    </a:cubicBezTo>
                    <a:cubicBezTo>
                      <a:pt x="2311" y="1214"/>
                      <a:pt x="2302" y="1219"/>
                      <a:pt x="2293" y="1219"/>
                    </a:cubicBezTo>
                    <a:cubicBezTo>
                      <a:pt x="2293" y="1210"/>
                      <a:pt x="2298" y="1210"/>
                      <a:pt x="2302" y="1204"/>
                    </a:cubicBezTo>
                    <a:cubicBezTo>
                      <a:pt x="2321" y="1187"/>
                      <a:pt x="2339" y="1172"/>
                      <a:pt x="2358" y="1159"/>
                    </a:cubicBezTo>
                    <a:cubicBezTo>
                      <a:pt x="2418" y="1103"/>
                      <a:pt x="2479" y="1047"/>
                      <a:pt x="2539" y="991"/>
                    </a:cubicBezTo>
                    <a:cubicBezTo>
                      <a:pt x="2586" y="949"/>
                      <a:pt x="2633" y="908"/>
                      <a:pt x="2674" y="861"/>
                    </a:cubicBezTo>
                    <a:cubicBezTo>
                      <a:pt x="2734" y="796"/>
                      <a:pt x="2768" y="717"/>
                      <a:pt x="2762" y="629"/>
                    </a:cubicBezTo>
                    <a:cubicBezTo>
                      <a:pt x="2762" y="601"/>
                      <a:pt x="2758" y="568"/>
                      <a:pt x="2753" y="541"/>
                    </a:cubicBezTo>
                    <a:cubicBezTo>
                      <a:pt x="2749" y="494"/>
                      <a:pt x="2734" y="447"/>
                      <a:pt x="2706" y="406"/>
                    </a:cubicBezTo>
                    <a:cubicBezTo>
                      <a:pt x="2656" y="331"/>
                      <a:pt x="2586" y="284"/>
                      <a:pt x="2502" y="262"/>
                    </a:cubicBezTo>
                    <a:cubicBezTo>
                      <a:pt x="2478" y="252"/>
                      <a:pt x="2454" y="249"/>
                      <a:pt x="2430" y="249"/>
                    </a:cubicBezTo>
                    <a:cubicBezTo>
                      <a:pt x="2417" y="249"/>
                      <a:pt x="2404" y="250"/>
                      <a:pt x="2390" y="252"/>
                    </a:cubicBezTo>
                    <a:cubicBezTo>
                      <a:pt x="2344" y="262"/>
                      <a:pt x="2302" y="275"/>
                      <a:pt x="2260" y="303"/>
                    </a:cubicBezTo>
                    <a:cubicBezTo>
                      <a:pt x="2186" y="345"/>
                      <a:pt x="2116" y="406"/>
                      <a:pt x="2051" y="466"/>
                    </a:cubicBezTo>
                    <a:cubicBezTo>
                      <a:pt x="1949" y="558"/>
                      <a:pt x="1856" y="670"/>
                      <a:pt x="1777" y="786"/>
                    </a:cubicBezTo>
                    <a:cubicBezTo>
                      <a:pt x="1772" y="792"/>
                      <a:pt x="1772" y="801"/>
                      <a:pt x="1763" y="805"/>
                    </a:cubicBezTo>
                    <a:cubicBezTo>
                      <a:pt x="1763" y="796"/>
                      <a:pt x="1763" y="792"/>
                      <a:pt x="1768" y="786"/>
                    </a:cubicBezTo>
                    <a:cubicBezTo>
                      <a:pt x="1796" y="674"/>
                      <a:pt x="1819" y="558"/>
                      <a:pt x="1833" y="442"/>
                    </a:cubicBezTo>
                    <a:cubicBezTo>
                      <a:pt x="1842" y="387"/>
                      <a:pt x="1847" y="326"/>
                      <a:pt x="1842" y="266"/>
                    </a:cubicBezTo>
                    <a:cubicBezTo>
                      <a:pt x="1837" y="224"/>
                      <a:pt x="1833" y="182"/>
                      <a:pt x="1819" y="145"/>
                    </a:cubicBezTo>
                    <a:cubicBezTo>
                      <a:pt x="1805" y="108"/>
                      <a:pt x="1791" y="75"/>
                      <a:pt x="1763" y="47"/>
                    </a:cubicBezTo>
                    <a:cubicBezTo>
                      <a:pt x="1745" y="20"/>
                      <a:pt x="1717" y="5"/>
                      <a:pt x="1684" y="1"/>
                    </a:cubicBez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717" name="Google Shape;1717;p42"/>
              <p:cNvSpPr/>
              <p:nvPr/>
            </p:nvSpPr>
            <p:spPr>
              <a:xfrm>
                <a:off x="-110404" y="4091724"/>
                <a:ext cx="254124" cy="237252"/>
              </a:xfrm>
              <a:custGeom>
                <a:avLst/>
                <a:gdLst/>
                <a:ahLst/>
                <a:cxnLst/>
                <a:rect l="l" t="t" r="r" b="b"/>
                <a:pathLst>
                  <a:path w="1748" h="1632" extrusionOk="0">
                    <a:moveTo>
                      <a:pt x="674" y="1"/>
                    </a:moveTo>
                    <a:cubicBezTo>
                      <a:pt x="595" y="1"/>
                      <a:pt x="516" y="1"/>
                      <a:pt x="437" y="20"/>
                    </a:cubicBezTo>
                    <a:cubicBezTo>
                      <a:pt x="335" y="42"/>
                      <a:pt x="242" y="89"/>
                      <a:pt x="177" y="173"/>
                    </a:cubicBezTo>
                    <a:cubicBezTo>
                      <a:pt x="112" y="252"/>
                      <a:pt x="65" y="340"/>
                      <a:pt x="42" y="443"/>
                    </a:cubicBezTo>
                    <a:cubicBezTo>
                      <a:pt x="28" y="494"/>
                      <a:pt x="18" y="550"/>
                      <a:pt x="9" y="606"/>
                    </a:cubicBezTo>
                    <a:cubicBezTo>
                      <a:pt x="5" y="679"/>
                      <a:pt x="1" y="749"/>
                      <a:pt x="23" y="819"/>
                    </a:cubicBezTo>
                    <a:cubicBezTo>
                      <a:pt x="33" y="851"/>
                      <a:pt x="37" y="884"/>
                      <a:pt x="42" y="917"/>
                    </a:cubicBezTo>
                    <a:cubicBezTo>
                      <a:pt x="56" y="996"/>
                      <a:pt x="70" y="1074"/>
                      <a:pt x="89" y="1153"/>
                    </a:cubicBezTo>
                    <a:cubicBezTo>
                      <a:pt x="121" y="1260"/>
                      <a:pt x="172" y="1349"/>
                      <a:pt x="256" y="1423"/>
                    </a:cubicBezTo>
                    <a:cubicBezTo>
                      <a:pt x="307" y="1465"/>
                      <a:pt x="358" y="1498"/>
                      <a:pt x="419" y="1526"/>
                    </a:cubicBezTo>
                    <a:cubicBezTo>
                      <a:pt x="576" y="1604"/>
                      <a:pt x="748" y="1632"/>
                      <a:pt x="925" y="1632"/>
                    </a:cubicBezTo>
                    <a:cubicBezTo>
                      <a:pt x="953" y="1632"/>
                      <a:pt x="977" y="1628"/>
                      <a:pt x="999" y="1628"/>
                    </a:cubicBezTo>
                    <a:cubicBezTo>
                      <a:pt x="1042" y="1628"/>
                      <a:pt x="1088" y="1623"/>
                      <a:pt x="1130" y="1619"/>
                    </a:cubicBezTo>
                    <a:cubicBezTo>
                      <a:pt x="1232" y="1604"/>
                      <a:pt x="1320" y="1563"/>
                      <a:pt x="1390" y="1488"/>
                    </a:cubicBezTo>
                    <a:cubicBezTo>
                      <a:pt x="1445" y="1423"/>
                      <a:pt x="1497" y="1363"/>
                      <a:pt x="1539" y="1293"/>
                    </a:cubicBezTo>
                    <a:cubicBezTo>
                      <a:pt x="1571" y="1237"/>
                      <a:pt x="1604" y="1181"/>
                      <a:pt x="1627" y="1125"/>
                    </a:cubicBezTo>
                    <a:cubicBezTo>
                      <a:pt x="1669" y="1014"/>
                      <a:pt x="1702" y="902"/>
                      <a:pt x="1730" y="791"/>
                    </a:cubicBezTo>
                    <a:cubicBezTo>
                      <a:pt x="1748" y="698"/>
                      <a:pt x="1748" y="610"/>
                      <a:pt x="1734" y="516"/>
                    </a:cubicBezTo>
                    <a:cubicBezTo>
                      <a:pt x="1720" y="460"/>
                      <a:pt x="1706" y="405"/>
                      <a:pt x="1679" y="354"/>
                    </a:cubicBezTo>
                    <a:cubicBezTo>
                      <a:pt x="1632" y="271"/>
                      <a:pt x="1567" y="209"/>
                      <a:pt x="1483" y="164"/>
                    </a:cubicBezTo>
                    <a:cubicBezTo>
                      <a:pt x="1376" y="103"/>
                      <a:pt x="1265" y="70"/>
                      <a:pt x="1144" y="48"/>
                    </a:cubicBezTo>
                    <a:cubicBezTo>
                      <a:pt x="990" y="14"/>
                      <a:pt x="832" y="5"/>
                      <a:pt x="674" y="1"/>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grpSp>
      </p:grpSp>
      <p:sp>
        <p:nvSpPr>
          <p:cNvPr id="3" name="TextBox 2">
            <a:extLst>
              <a:ext uri="{FF2B5EF4-FFF2-40B4-BE49-F238E27FC236}">
                <a16:creationId xmlns:a16="http://schemas.microsoft.com/office/drawing/2014/main" id="{97A6EA8C-DC0C-03A0-3104-19D4E29CD28B}"/>
              </a:ext>
            </a:extLst>
          </p:cNvPr>
          <p:cNvSpPr txBox="1"/>
          <p:nvPr/>
        </p:nvSpPr>
        <p:spPr>
          <a:xfrm>
            <a:off x="7584956" y="5692974"/>
            <a:ext cx="1014761" cy="307777"/>
          </a:xfrm>
          <a:prstGeom prst="rect">
            <a:avLst/>
          </a:prstGeom>
          <a:noFill/>
        </p:spPr>
        <p:txBody>
          <a:bodyPr wrap="square" rtlCol="0">
            <a:spAutoFit/>
          </a:bodyPr>
          <a:lstStyle/>
          <a:p>
            <a:pPr eaLnBrk="1" fontAlgn="auto" hangingPunct="1">
              <a:spcBef>
                <a:spcPts val="0"/>
              </a:spcBef>
              <a:spcAft>
                <a:spcPts val="0"/>
              </a:spcAft>
              <a:buClr>
                <a:srgbClr val="000000"/>
              </a:buClr>
            </a:pPr>
            <a:r>
              <a:rPr lang="en-US" sz="1400" kern="0" dirty="0">
                <a:solidFill>
                  <a:srgbClr val="000000"/>
                </a:solidFill>
                <a:latin typeface="Arial"/>
                <a:cs typeface="Arial"/>
                <a:sym typeface="Arial"/>
              </a:rPr>
              <a:t>Malik</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EB8DB-01D4-4247-B49B-7027E0E8E2A4}"/>
              </a:ext>
            </a:extLst>
          </p:cNvPr>
          <p:cNvSpPr>
            <a:spLocks noGrp="1"/>
          </p:cNvSpPr>
          <p:nvPr>
            <p:ph type="title"/>
          </p:nvPr>
        </p:nvSpPr>
        <p:spPr/>
        <p:txBody>
          <a:bodyPr/>
          <a:lstStyle/>
          <a:p>
            <a:r>
              <a:rPr lang="en-US" dirty="0"/>
              <a:t>Adolescent Romantic and Sexual Relationships</a:t>
            </a:r>
            <a:br>
              <a:rPr lang="en-US" dirty="0"/>
            </a:br>
            <a:endParaRPr lang="en-US" dirty="0"/>
          </a:p>
        </p:txBody>
      </p:sp>
      <p:sp>
        <p:nvSpPr>
          <p:cNvPr id="3" name="Subtitle 2">
            <a:extLst>
              <a:ext uri="{FF2B5EF4-FFF2-40B4-BE49-F238E27FC236}">
                <a16:creationId xmlns:a16="http://schemas.microsoft.com/office/drawing/2014/main" id="{DA66631E-E9A5-0CA8-15A5-0FE3B54D978A}"/>
              </a:ext>
            </a:extLst>
          </p:cNvPr>
          <p:cNvSpPr>
            <a:spLocks noGrp="1"/>
          </p:cNvSpPr>
          <p:nvPr>
            <p:ph type="subTitle" idx="1"/>
          </p:nvPr>
        </p:nvSpPr>
        <p:spPr>
          <a:xfrm>
            <a:off x="720000" y="2665900"/>
            <a:ext cx="5636195" cy="2188200"/>
          </a:xfrm>
        </p:spPr>
        <p:txBody>
          <a:bodyPr/>
          <a:lstStyle/>
          <a:p>
            <a:r>
              <a:rPr lang="en-US" dirty="0"/>
              <a:t>Many adolescents spend increasingly more time with romantic partners &amp; receive majority of their social support within these relationships.</a:t>
            </a:r>
          </a:p>
          <a:p>
            <a:endParaRPr lang="en-US" dirty="0"/>
          </a:p>
          <a:p>
            <a:r>
              <a:rPr lang="en-US" dirty="0"/>
              <a:t>Likelihood increases linearly with age and serve as a context to explore self</a:t>
            </a:r>
          </a:p>
          <a:p>
            <a:endParaRPr lang="en-US" dirty="0"/>
          </a:p>
          <a:p>
            <a:r>
              <a:rPr lang="en-US" dirty="0"/>
              <a:t>As young people navigate romantic and sexual relationships, they gain experience, knowledge and skills that will shape their future romantic and sexual behavior.</a:t>
            </a:r>
          </a:p>
          <a:p>
            <a:endParaRPr lang="en-US" dirty="0"/>
          </a:p>
        </p:txBody>
      </p:sp>
      <p:sp>
        <p:nvSpPr>
          <p:cNvPr id="5" name="TextBox 4">
            <a:extLst>
              <a:ext uri="{FF2B5EF4-FFF2-40B4-BE49-F238E27FC236}">
                <a16:creationId xmlns:a16="http://schemas.microsoft.com/office/drawing/2014/main" id="{57BAEE94-A63F-B008-117C-C856D4AA2B92}"/>
              </a:ext>
            </a:extLst>
          </p:cNvPr>
          <p:cNvSpPr txBox="1"/>
          <p:nvPr/>
        </p:nvSpPr>
        <p:spPr>
          <a:xfrm>
            <a:off x="7584956" y="5692974"/>
            <a:ext cx="1014761" cy="307777"/>
          </a:xfrm>
          <a:prstGeom prst="rect">
            <a:avLst/>
          </a:prstGeom>
          <a:noFill/>
        </p:spPr>
        <p:txBody>
          <a:bodyPr wrap="square" rtlCol="0">
            <a:spAutoFit/>
          </a:bodyPr>
          <a:lstStyle/>
          <a:p>
            <a:pPr eaLnBrk="1" fontAlgn="auto" hangingPunct="1">
              <a:spcBef>
                <a:spcPts val="0"/>
              </a:spcBef>
              <a:spcAft>
                <a:spcPts val="0"/>
              </a:spcAft>
              <a:buClr>
                <a:srgbClr val="000000"/>
              </a:buClr>
            </a:pPr>
            <a:r>
              <a:rPr lang="en-US" sz="1400" kern="0" dirty="0">
                <a:solidFill>
                  <a:srgbClr val="000000"/>
                </a:solidFill>
                <a:latin typeface="Arial"/>
                <a:cs typeface="Arial"/>
                <a:sym typeface="Arial"/>
              </a:rPr>
              <a:t>Malik</a:t>
            </a:r>
          </a:p>
        </p:txBody>
      </p:sp>
    </p:spTree>
    <p:extLst>
      <p:ext uri="{BB962C8B-B14F-4D97-AF65-F5344CB8AC3E}">
        <p14:creationId xmlns:p14="http://schemas.microsoft.com/office/powerpoint/2010/main" val="41655413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EC45B-5AB7-CA5D-117A-D9E1B7C4A26F}"/>
              </a:ext>
            </a:extLst>
          </p:cNvPr>
          <p:cNvSpPr>
            <a:spLocks noGrp="1"/>
          </p:cNvSpPr>
          <p:nvPr>
            <p:ph type="title"/>
          </p:nvPr>
        </p:nvSpPr>
        <p:spPr>
          <a:xfrm>
            <a:off x="1708047" y="913156"/>
            <a:ext cx="5907600" cy="818384"/>
          </a:xfrm>
        </p:spPr>
        <p:txBody>
          <a:bodyPr/>
          <a:lstStyle/>
          <a:p>
            <a:r>
              <a:rPr lang="en-US" sz="3500" dirty="0"/>
              <a:t>Sex Differences</a:t>
            </a:r>
          </a:p>
        </p:txBody>
      </p:sp>
      <p:sp>
        <p:nvSpPr>
          <p:cNvPr id="3" name="Subtitle 2">
            <a:extLst>
              <a:ext uri="{FF2B5EF4-FFF2-40B4-BE49-F238E27FC236}">
                <a16:creationId xmlns:a16="http://schemas.microsoft.com/office/drawing/2014/main" id="{DE6D0CF5-F043-A29D-248D-BE1FBA56EB5C}"/>
              </a:ext>
            </a:extLst>
          </p:cNvPr>
          <p:cNvSpPr>
            <a:spLocks noGrp="1"/>
          </p:cNvSpPr>
          <p:nvPr>
            <p:ph type="subTitle" idx="1"/>
          </p:nvPr>
        </p:nvSpPr>
        <p:spPr>
          <a:xfrm>
            <a:off x="1127547" y="1731540"/>
            <a:ext cx="7068600" cy="497100"/>
          </a:xfrm>
        </p:spPr>
        <p:txBody>
          <a:bodyPr/>
          <a:lstStyle/>
          <a:p>
            <a:pPr>
              <a:buFont typeface="Arial" panose="020B0604020202020204" pitchFamily="34" charset="0"/>
              <a:buChar char="•"/>
            </a:pPr>
            <a:r>
              <a:rPr lang="en-US" dirty="0"/>
              <a:t>Similar age of sexual debut, however there are cultural differences related to race/ ethnicity.</a:t>
            </a:r>
          </a:p>
          <a:p>
            <a:pPr>
              <a:buFont typeface="Arial" panose="020B0604020202020204" pitchFamily="34" charset="0"/>
              <a:buChar char="•"/>
            </a:pPr>
            <a:endParaRPr lang="en-US" dirty="0"/>
          </a:p>
          <a:p>
            <a:pPr>
              <a:buFont typeface="Arial" panose="020B0604020202020204" pitchFamily="34" charset="0"/>
              <a:buChar char="•"/>
            </a:pPr>
            <a:r>
              <a:rPr lang="en-US" dirty="0"/>
              <a:t>Females are more socially oriented leading them to become preoccupied with romantic relationships. Talk more openly about sex related topics </a:t>
            </a:r>
          </a:p>
          <a:p>
            <a:pPr>
              <a:buFont typeface="Arial" panose="020B0604020202020204" pitchFamily="34" charset="0"/>
              <a:buChar char="•"/>
            </a:pPr>
            <a:endParaRPr lang="en-US" dirty="0"/>
          </a:p>
          <a:p>
            <a:pPr>
              <a:buFont typeface="Arial" panose="020B0604020202020204" pitchFamily="34" charset="0"/>
              <a:buChar char="•"/>
            </a:pPr>
            <a:r>
              <a:rPr lang="en-US" dirty="0"/>
              <a:t>Males tend to be more avoidant or dismissive leading them to be less attentive or aware of interpersonal dynamics</a:t>
            </a:r>
          </a:p>
          <a:p>
            <a:pPr>
              <a:buFont typeface="Arial" panose="020B0604020202020204" pitchFamily="34" charset="0"/>
              <a:buChar char="•"/>
            </a:pPr>
            <a:r>
              <a:rPr lang="en-US" dirty="0"/>
              <a:t>Less expectations of monogamy </a:t>
            </a:r>
          </a:p>
          <a:p>
            <a:pPr>
              <a:buFont typeface="Arial" panose="020B0604020202020204" pitchFamily="34" charset="0"/>
              <a:buChar char="•"/>
            </a:pPr>
            <a:endParaRPr lang="en-US" dirty="0"/>
          </a:p>
          <a:p>
            <a:pPr>
              <a:buFont typeface="Arial" panose="020B0604020202020204" pitchFamily="34" charset="0"/>
              <a:buChar char="•"/>
            </a:pPr>
            <a:r>
              <a:rPr lang="en-US" dirty="0"/>
              <a:t>Impact of gender roles can have impact on motivation to engage in romantic and sexual relationships. </a:t>
            </a:r>
          </a:p>
          <a:p>
            <a:pPr>
              <a:buFont typeface="Arial" panose="020B0604020202020204" pitchFamily="34" charset="0"/>
              <a:buChar char="•"/>
            </a:pPr>
            <a:endParaRPr lang="en-US" dirty="0"/>
          </a:p>
          <a:p>
            <a:endParaRPr lang="en-US" dirty="0"/>
          </a:p>
        </p:txBody>
      </p:sp>
      <p:sp>
        <p:nvSpPr>
          <p:cNvPr id="7" name="TextBox 6">
            <a:extLst>
              <a:ext uri="{FF2B5EF4-FFF2-40B4-BE49-F238E27FC236}">
                <a16:creationId xmlns:a16="http://schemas.microsoft.com/office/drawing/2014/main" id="{F2D3ECF6-F3AE-6E45-D7E8-A31564B123B4}"/>
              </a:ext>
            </a:extLst>
          </p:cNvPr>
          <p:cNvSpPr txBox="1"/>
          <p:nvPr/>
        </p:nvSpPr>
        <p:spPr>
          <a:xfrm>
            <a:off x="7584956" y="5692974"/>
            <a:ext cx="1014761" cy="307777"/>
          </a:xfrm>
          <a:prstGeom prst="rect">
            <a:avLst/>
          </a:prstGeom>
          <a:noFill/>
        </p:spPr>
        <p:txBody>
          <a:bodyPr wrap="square" rtlCol="0">
            <a:spAutoFit/>
          </a:bodyPr>
          <a:lstStyle/>
          <a:p>
            <a:pPr eaLnBrk="1" fontAlgn="auto" hangingPunct="1">
              <a:spcBef>
                <a:spcPts val="0"/>
              </a:spcBef>
              <a:spcAft>
                <a:spcPts val="0"/>
              </a:spcAft>
              <a:buClr>
                <a:srgbClr val="000000"/>
              </a:buClr>
            </a:pPr>
            <a:r>
              <a:rPr lang="en-US" sz="1400" kern="0" dirty="0">
                <a:solidFill>
                  <a:srgbClr val="000000"/>
                </a:solidFill>
                <a:latin typeface="Arial"/>
                <a:cs typeface="Arial"/>
                <a:sym typeface="Arial"/>
              </a:rPr>
              <a:t>Malik</a:t>
            </a:r>
          </a:p>
        </p:txBody>
      </p:sp>
    </p:spTree>
    <p:extLst>
      <p:ext uri="{BB962C8B-B14F-4D97-AF65-F5344CB8AC3E}">
        <p14:creationId xmlns:p14="http://schemas.microsoft.com/office/powerpoint/2010/main" val="39506927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EB8DB-01D4-4247-B49B-7027E0E8E2A4}"/>
              </a:ext>
            </a:extLst>
          </p:cNvPr>
          <p:cNvSpPr>
            <a:spLocks noGrp="1"/>
          </p:cNvSpPr>
          <p:nvPr>
            <p:ph type="title"/>
          </p:nvPr>
        </p:nvSpPr>
        <p:spPr/>
        <p:txBody>
          <a:bodyPr/>
          <a:lstStyle/>
          <a:p>
            <a:r>
              <a:rPr lang="en-US" dirty="0"/>
              <a:t>Peer Influence in Romantic and Sexual Behavior</a:t>
            </a:r>
            <a:br>
              <a:rPr lang="en-US" dirty="0"/>
            </a:br>
            <a:endParaRPr lang="en-US" dirty="0"/>
          </a:p>
        </p:txBody>
      </p:sp>
      <p:sp>
        <p:nvSpPr>
          <p:cNvPr id="3" name="Subtitle 2">
            <a:extLst>
              <a:ext uri="{FF2B5EF4-FFF2-40B4-BE49-F238E27FC236}">
                <a16:creationId xmlns:a16="http://schemas.microsoft.com/office/drawing/2014/main" id="{DA66631E-E9A5-0CA8-15A5-0FE3B54D978A}"/>
              </a:ext>
            </a:extLst>
          </p:cNvPr>
          <p:cNvSpPr>
            <a:spLocks noGrp="1"/>
          </p:cNvSpPr>
          <p:nvPr>
            <p:ph type="subTitle" idx="1"/>
          </p:nvPr>
        </p:nvSpPr>
        <p:spPr>
          <a:xfrm>
            <a:off x="720000" y="2665900"/>
            <a:ext cx="5636195" cy="2188200"/>
          </a:xfrm>
        </p:spPr>
        <p:txBody>
          <a:bodyPr/>
          <a:lstStyle/>
          <a:p>
            <a:r>
              <a:rPr lang="en-US" dirty="0"/>
              <a:t>Close friends, romantic peers, and broader peer contexts in which adolescents engage in romantic and sexual behaviors. </a:t>
            </a:r>
          </a:p>
          <a:p>
            <a:endParaRPr lang="en-US" dirty="0"/>
          </a:p>
          <a:p>
            <a:r>
              <a:rPr lang="en-US" dirty="0"/>
              <a:t>Peer pressure appears to mediate the relationship between risky sexual behavior and individual differences.</a:t>
            </a:r>
          </a:p>
          <a:p>
            <a:endParaRPr lang="en-US" dirty="0"/>
          </a:p>
          <a:p>
            <a:r>
              <a:rPr lang="en-US" dirty="0"/>
              <a:t>High salience of social belonging resulted in increased vulnerability to peer influence to engage in high-risk sexual behavior</a:t>
            </a:r>
          </a:p>
          <a:p>
            <a:endParaRPr lang="en-US" dirty="0"/>
          </a:p>
          <a:p>
            <a:endParaRPr lang="en-US" dirty="0"/>
          </a:p>
        </p:txBody>
      </p:sp>
      <p:sp>
        <p:nvSpPr>
          <p:cNvPr id="5" name="TextBox 4">
            <a:extLst>
              <a:ext uri="{FF2B5EF4-FFF2-40B4-BE49-F238E27FC236}">
                <a16:creationId xmlns:a16="http://schemas.microsoft.com/office/drawing/2014/main" id="{6970759A-625B-F0C0-5E64-0FE797C9D4C4}"/>
              </a:ext>
            </a:extLst>
          </p:cNvPr>
          <p:cNvSpPr txBox="1"/>
          <p:nvPr/>
        </p:nvSpPr>
        <p:spPr>
          <a:xfrm>
            <a:off x="7584956" y="5692974"/>
            <a:ext cx="1014761" cy="307777"/>
          </a:xfrm>
          <a:prstGeom prst="rect">
            <a:avLst/>
          </a:prstGeom>
          <a:noFill/>
        </p:spPr>
        <p:txBody>
          <a:bodyPr wrap="square" rtlCol="0">
            <a:spAutoFit/>
          </a:bodyPr>
          <a:lstStyle/>
          <a:p>
            <a:pPr eaLnBrk="1" fontAlgn="auto" hangingPunct="1">
              <a:spcBef>
                <a:spcPts val="0"/>
              </a:spcBef>
              <a:spcAft>
                <a:spcPts val="0"/>
              </a:spcAft>
              <a:buClr>
                <a:srgbClr val="000000"/>
              </a:buClr>
            </a:pPr>
            <a:r>
              <a:rPr lang="en-US" sz="1400" kern="0" dirty="0">
                <a:solidFill>
                  <a:srgbClr val="000000"/>
                </a:solidFill>
                <a:latin typeface="Arial"/>
                <a:cs typeface="Arial"/>
                <a:sym typeface="Arial"/>
              </a:rPr>
              <a:t>Malik</a:t>
            </a:r>
          </a:p>
        </p:txBody>
      </p:sp>
    </p:spTree>
    <p:extLst>
      <p:ext uri="{BB962C8B-B14F-4D97-AF65-F5344CB8AC3E}">
        <p14:creationId xmlns:p14="http://schemas.microsoft.com/office/powerpoint/2010/main" val="42187189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962"/>
        <p:cNvGrpSpPr/>
        <p:nvPr/>
      </p:nvGrpSpPr>
      <p:grpSpPr>
        <a:xfrm>
          <a:off x="0" y="0"/>
          <a:ext cx="0" cy="0"/>
          <a:chOff x="0" y="0"/>
          <a:chExt cx="0" cy="0"/>
        </a:xfrm>
      </p:grpSpPr>
      <p:sp>
        <p:nvSpPr>
          <p:cNvPr id="1963" name="Google Shape;1963;p52"/>
          <p:cNvSpPr txBox="1">
            <a:spLocks noGrp="1"/>
          </p:cNvSpPr>
          <p:nvPr>
            <p:ph type="subTitle" idx="1"/>
          </p:nvPr>
        </p:nvSpPr>
        <p:spPr>
          <a:xfrm>
            <a:off x="2526579" y="1124879"/>
            <a:ext cx="6494758" cy="4650059"/>
          </a:xfrm>
          <a:prstGeom prst="rect">
            <a:avLst/>
          </a:prstGeom>
        </p:spPr>
        <p:txBody>
          <a:bodyPr spcFirstLastPara="1" wrap="square" lIns="91425" tIns="91425" rIns="91425" bIns="91425" anchor="b" anchorCtr="0">
            <a:noAutofit/>
          </a:bodyPr>
          <a:lstStyle/>
          <a:p>
            <a:pPr marL="0" indent="0"/>
            <a:r>
              <a:rPr lang="en-US" dirty="0"/>
              <a:t>The current study explores the role of peer influence in adolescent sexual development and looks beyond explicit peer pressure to capture some of the nuances of the role of peer influence in adolescents’ romantic and sexual relationships.</a:t>
            </a:r>
          </a:p>
          <a:p>
            <a:pPr marL="0" indent="0"/>
            <a:endParaRPr dirty="0"/>
          </a:p>
        </p:txBody>
      </p:sp>
      <p:grpSp>
        <p:nvGrpSpPr>
          <p:cNvPr id="1965" name="Google Shape;1965;p52"/>
          <p:cNvGrpSpPr/>
          <p:nvPr/>
        </p:nvGrpSpPr>
        <p:grpSpPr>
          <a:xfrm>
            <a:off x="-287036" y="1307639"/>
            <a:ext cx="3395144" cy="4053867"/>
            <a:chOff x="-287036" y="450388"/>
            <a:chExt cx="3395144" cy="4053867"/>
          </a:xfrm>
        </p:grpSpPr>
        <p:grpSp>
          <p:nvGrpSpPr>
            <p:cNvPr id="1966" name="Google Shape;1966;p52"/>
            <p:cNvGrpSpPr/>
            <p:nvPr/>
          </p:nvGrpSpPr>
          <p:grpSpPr>
            <a:xfrm rot="-7490272">
              <a:off x="204607" y="1460505"/>
              <a:ext cx="2411858" cy="2457876"/>
              <a:chOff x="-2589330" y="2282166"/>
              <a:chExt cx="1231928" cy="1255433"/>
            </a:xfrm>
          </p:grpSpPr>
          <p:grpSp>
            <p:nvGrpSpPr>
              <p:cNvPr id="1967" name="Google Shape;1967;p52"/>
              <p:cNvGrpSpPr/>
              <p:nvPr/>
            </p:nvGrpSpPr>
            <p:grpSpPr>
              <a:xfrm rot="10349919" flipH="1">
                <a:off x="-2526380" y="2465899"/>
                <a:ext cx="685457" cy="1009327"/>
                <a:chOff x="8414609" y="1706699"/>
                <a:chExt cx="812034" cy="1195710"/>
              </a:xfrm>
            </p:grpSpPr>
            <p:sp>
              <p:nvSpPr>
                <p:cNvPr id="1968" name="Google Shape;1968;p52"/>
                <p:cNvSpPr/>
                <p:nvPr/>
              </p:nvSpPr>
              <p:spPr>
                <a:xfrm rot="3203863">
                  <a:off x="8776083" y="2358324"/>
                  <a:ext cx="296732" cy="532466"/>
                </a:xfrm>
                <a:custGeom>
                  <a:avLst/>
                  <a:gdLst/>
                  <a:ahLst/>
                  <a:cxnLst/>
                  <a:rect l="l" t="t" r="r" b="b"/>
                  <a:pathLst>
                    <a:path w="341" h="612" extrusionOk="0">
                      <a:moveTo>
                        <a:pt x="15" y="1"/>
                      </a:moveTo>
                      <a:cubicBezTo>
                        <a:pt x="1" y="38"/>
                        <a:pt x="29" y="117"/>
                        <a:pt x="33" y="159"/>
                      </a:cubicBezTo>
                      <a:cubicBezTo>
                        <a:pt x="43" y="220"/>
                        <a:pt x="48" y="280"/>
                        <a:pt x="48" y="345"/>
                      </a:cubicBezTo>
                      <a:cubicBezTo>
                        <a:pt x="52" y="419"/>
                        <a:pt x="52" y="499"/>
                        <a:pt x="71" y="568"/>
                      </a:cubicBezTo>
                      <a:cubicBezTo>
                        <a:pt x="76" y="582"/>
                        <a:pt x="80" y="591"/>
                        <a:pt x="89" y="600"/>
                      </a:cubicBezTo>
                      <a:cubicBezTo>
                        <a:pt x="99" y="610"/>
                        <a:pt x="113" y="610"/>
                        <a:pt x="127" y="610"/>
                      </a:cubicBezTo>
                      <a:cubicBezTo>
                        <a:pt x="136" y="611"/>
                        <a:pt x="145" y="611"/>
                        <a:pt x="155" y="611"/>
                      </a:cubicBezTo>
                      <a:cubicBezTo>
                        <a:pt x="201" y="611"/>
                        <a:pt x="247" y="602"/>
                        <a:pt x="290" y="582"/>
                      </a:cubicBezTo>
                      <a:cubicBezTo>
                        <a:pt x="303" y="578"/>
                        <a:pt x="312" y="572"/>
                        <a:pt x="322" y="563"/>
                      </a:cubicBezTo>
                      <a:cubicBezTo>
                        <a:pt x="340" y="540"/>
                        <a:pt x="336" y="503"/>
                        <a:pt x="327" y="475"/>
                      </a:cubicBezTo>
                      <a:cubicBezTo>
                        <a:pt x="299" y="382"/>
                        <a:pt x="252" y="299"/>
                        <a:pt x="196" y="220"/>
                      </a:cubicBezTo>
                      <a:cubicBezTo>
                        <a:pt x="168" y="177"/>
                        <a:pt x="140" y="140"/>
                        <a:pt x="108" y="104"/>
                      </a:cubicBezTo>
                      <a:cubicBezTo>
                        <a:pt x="80" y="70"/>
                        <a:pt x="52" y="24"/>
                        <a:pt x="15" y="1"/>
                      </a:cubicBez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969" name="Google Shape;1969;p52"/>
                <p:cNvSpPr/>
                <p:nvPr/>
              </p:nvSpPr>
              <p:spPr>
                <a:xfrm rot="3203863">
                  <a:off x="8616468" y="2129100"/>
                  <a:ext cx="275848" cy="553347"/>
                </a:xfrm>
                <a:custGeom>
                  <a:avLst/>
                  <a:gdLst/>
                  <a:ahLst/>
                  <a:cxnLst/>
                  <a:rect l="l" t="t" r="r" b="b"/>
                  <a:pathLst>
                    <a:path w="317" h="636" extrusionOk="0">
                      <a:moveTo>
                        <a:pt x="297" y="1"/>
                      </a:moveTo>
                      <a:cubicBezTo>
                        <a:pt x="260" y="20"/>
                        <a:pt x="237" y="104"/>
                        <a:pt x="218" y="136"/>
                      </a:cubicBezTo>
                      <a:cubicBezTo>
                        <a:pt x="190" y="192"/>
                        <a:pt x="153" y="243"/>
                        <a:pt x="121" y="293"/>
                      </a:cubicBezTo>
                      <a:cubicBezTo>
                        <a:pt x="78" y="359"/>
                        <a:pt x="33" y="419"/>
                        <a:pt x="5" y="488"/>
                      </a:cubicBezTo>
                      <a:cubicBezTo>
                        <a:pt x="0" y="503"/>
                        <a:pt x="0" y="512"/>
                        <a:pt x="0" y="526"/>
                      </a:cubicBezTo>
                      <a:cubicBezTo>
                        <a:pt x="5" y="540"/>
                        <a:pt x="14" y="550"/>
                        <a:pt x="23" y="559"/>
                      </a:cubicBezTo>
                      <a:cubicBezTo>
                        <a:pt x="65" y="591"/>
                        <a:pt x="116" y="619"/>
                        <a:pt x="172" y="634"/>
                      </a:cubicBezTo>
                      <a:cubicBezTo>
                        <a:pt x="181" y="634"/>
                        <a:pt x="188" y="635"/>
                        <a:pt x="196" y="635"/>
                      </a:cubicBezTo>
                      <a:cubicBezTo>
                        <a:pt x="200" y="635"/>
                        <a:pt x="204" y="635"/>
                        <a:pt x="209" y="634"/>
                      </a:cubicBezTo>
                      <a:cubicBezTo>
                        <a:pt x="237" y="628"/>
                        <a:pt x="256" y="596"/>
                        <a:pt x="265" y="563"/>
                      </a:cubicBezTo>
                      <a:cubicBezTo>
                        <a:pt x="297" y="475"/>
                        <a:pt x="312" y="377"/>
                        <a:pt x="316" y="280"/>
                      </a:cubicBezTo>
                      <a:cubicBezTo>
                        <a:pt x="316" y="233"/>
                        <a:pt x="316" y="182"/>
                        <a:pt x="312" y="136"/>
                      </a:cubicBezTo>
                      <a:cubicBezTo>
                        <a:pt x="312" y="94"/>
                        <a:pt x="312" y="38"/>
                        <a:pt x="297" y="1"/>
                      </a:cubicBez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970" name="Google Shape;1970;p52"/>
                <p:cNvSpPr/>
                <p:nvPr/>
              </p:nvSpPr>
              <p:spPr>
                <a:xfrm rot="3203863">
                  <a:off x="8503120" y="1994579"/>
                  <a:ext cx="450755" cy="447202"/>
                </a:xfrm>
                <a:custGeom>
                  <a:avLst/>
                  <a:gdLst/>
                  <a:ahLst/>
                  <a:cxnLst/>
                  <a:rect l="l" t="t" r="r" b="b"/>
                  <a:pathLst>
                    <a:path w="518" h="514" extrusionOk="0">
                      <a:moveTo>
                        <a:pt x="517" y="0"/>
                      </a:moveTo>
                      <a:cubicBezTo>
                        <a:pt x="475" y="0"/>
                        <a:pt x="415" y="60"/>
                        <a:pt x="382" y="79"/>
                      </a:cubicBezTo>
                      <a:cubicBezTo>
                        <a:pt x="331" y="116"/>
                        <a:pt x="275" y="144"/>
                        <a:pt x="219" y="172"/>
                      </a:cubicBezTo>
                      <a:cubicBezTo>
                        <a:pt x="150" y="209"/>
                        <a:pt x="80" y="242"/>
                        <a:pt x="24" y="292"/>
                      </a:cubicBezTo>
                      <a:cubicBezTo>
                        <a:pt x="15" y="298"/>
                        <a:pt x="6" y="307"/>
                        <a:pt x="6" y="316"/>
                      </a:cubicBezTo>
                      <a:cubicBezTo>
                        <a:pt x="1" y="330"/>
                        <a:pt x="6" y="344"/>
                        <a:pt x="11" y="358"/>
                      </a:cubicBezTo>
                      <a:cubicBezTo>
                        <a:pt x="29" y="410"/>
                        <a:pt x="62" y="455"/>
                        <a:pt x="103" y="493"/>
                      </a:cubicBezTo>
                      <a:cubicBezTo>
                        <a:pt x="112" y="502"/>
                        <a:pt x="122" y="511"/>
                        <a:pt x="131" y="511"/>
                      </a:cubicBezTo>
                      <a:cubicBezTo>
                        <a:pt x="137" y="513"/>
                        <a:pt x="144" y="514"/>
                        <a:pt x="150" y="514"/>
                      </a:cubicBezTo>
                      <a:cubicBezTo>
                        <a:pt x="176" y="514"/>
                        <a:pt x="200" y="499"/>
                        <a:pt x="219" y="483"/>
                      </a:cubicBezTo>
                      <a:cubicBezTo>
                        <a:pt x="290" y="419"/>
                        <a:pt x="350" y="339"/>
                        <a:pt x="397" y="256"/>
                      </a:cubicBezTo>
                      <a:cubicBezTo>
                        <a:pt x="419" y="214"/>
                        <a:pt x="443" y="167"/>
                        <a:pt x="462" y="125"/>
                      </a:cubicBezTo>
                      <a:cubicBezTo>
                        <a:pt x="481" y="88"/>
                        <a:pt x="513" y="41"/>
                        <a:pt x="517" y="0"/>
                      </a:cubicBez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971" name="Google Shape;1971;p52"/>
                <p:cNvSpPr/>
                <p:nvPr/>
              </p:nvSpPr>
              <p:spPr>
                <a:xfrm rot="3203893">
                  <a:off x="8497873" y="1916651"/>
                  <a:ext cx="642497" cy="237519"/>
                </a:xfrm>
                <a:custGeom>
                  <a:avLst/>
                  <a:gdLst/>
                  <a:ahLst/>
                  <a:cxnLst/>
                  <a:rect l="l" t="t" r="r" b="b"/>
                  <a:pathLst>
                    <a:path w="638" h="273" extrusionOk="0">
                      <a:moveTo>
                        <a:pt x="111" y="1"/>
                      </a:moveTo>
                      <a:cubicBezTo>
                        <a:pt x="97" y="1"/>
                        <a:pt x="84" y="1"/>
                        <a:pt x="71" y="3"/>
                      </a:cubicBezTo>
                      <a:cubicBezTo>
                        <a:pt x="56" y="3"/>
                        <a:pt x="47" y="9"/>
                        <a:pt x="38" y="13"/>
                      </a:cubicBezTo>
                      <a:cubicBezTo>
                        <a:pt x="28" y="22"/>
                        <a:pt x="24" y="36"/>
                        <a:pt x="19" y="50"/>
                      </a:cubicBezTo>
                      <a:cubicBezTo>
                        <a:pt x="6" y="101"/>
                        <a:pt x="0" y="157"/>
                        <a:pt x="15" y="213"/>
                      </a:cubicBezTo>
                      <a:cubicBezTo>
                        <a:pt x="15" y="226"/>
                        <a:pt x="19" y="236"/>
                        <a:pt x="24" y="245"/>
                      </a:cubicBezTo>
                      <a:cubicBezTo>
                        <a:pt x="43" y="273"/>
                        <a:pt x="80" y="273"/>
                        <a:pt x="112" y="273"/>
                      </a:cubicBezTo>
                      <a:cubicBezTo>
                        <a:pt x="210" y="264"/>
                        <a:pt x="303" y="236"/>
                        <a:pt x="391" y="194"/>
                      </a:cubicBezTo>
                      <a:cubicBezTo>
                        <a:pt x="433" y="176"/>
                        <a:pt x="480" y="157"/>
                        <a:pt x="521" y="133"/>
                      </a:cubicBezTo>
                      <a:cubicBezTo>
                        <a:pt x="558" y="110"/>
                        <a:pt x="609" y="92"/>
                        <a:pt x="637" y="64"/>
                      </a:cubicBezTo>
                      <a:cubicBezTo>
                        <a:pt x="619" y="48"/>
                        <a:pt x="583" y="46"/>
                        <a:pt x="550" y="46"/>
                      </a:cubicBezTo>
                      <a:cubicBezTo>
                        <a:pt x="535" y="46"/>
                        <a:pt x="520" y="46"/>
                        <a:pt x="508" y="46"/>
                      </a:cubicBezTo>
                      <a:cubicBezTo>
                        <a:pt x="499" y="46"/>
                        <a:pt x="491" y="46"/>
                        <a:pt x="485" y="45"/>
                      </a:cubicBezTo>
                      <a:cubicBezTo>
                        <a:pt x="419" y="41"/>
                        <a:pt x="358" y="36"/>
                        <a:pt x="298" y="26"/>
                      </a:cubicBezTo>
                      <a:cubicBezTo>
                        <a:pt x="237" y="15"/>
                        <a:pt x="173" y="1"/>
                        <a:pt x="111" y="1"/>
                      </a:cubicBez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grpSp>
          <p:grpSp>
            <p:nvGrpSpPr>
              <p:cNvPr id="1972" name="Google Shape;1972;p52"/>
              <p:cNvGrpSpPr/>
              <p:nvPr/>
            </p:nvGrpSpPr>
            <p:grpSpPr>
              <a:xfrm rot="10800000">
                <a:off x="-2291254" y="2282166"/>
                <a:ext cx="933852" cy="1255433"/>
                <a:chOff x="8358384" y="1610245"/>
                <a:chExt cx="1106329" cy="1487304"/>
              </a:xfrm>
            </p:grpSpPr>
            <p:sp>
              <p:nvSpPr>
                <p:cNvPr id="1973" name="Google Shape;1973;p52"/>
                <p:cNvSpPr/>
                <p:nvPr/>
              </p:nvSpPr>
              <p:spPr>
                <a:xfrm rot="9523073">
                  <a:off x="8975683" y="1639521"/>
                  <a:ext cx="275853" cy="609527"/>
                </a:xfrm>
                <a:custGeom>
                  <a:avLst/>
                  <a:gdLst/>
                  <a:ahLst/>
                  <a:cxnLst/>
                  <a:rect l="l" t="t" r="r" b="b"/>
                  <a:pathLst>
                    <a:path w="317" h="636" extrusionOk="0">
                      <a:moveTo>
                        <a:pt x="297" y="1"/>
                      </a:moveTo>
                      <a:cubicBezTo>
                        <a:pt x="260" y="20"/>
                        <a:pt x="237" y="104"/>
                        <a:pt x="218" y="136"/>
                      </a:cubicBezTo>
                      <a:cubicBezTo>
                        <a:pt x="190" y="192"/>
                        <a:pt x="153" y="243"/>
                        <a:pt x="121" y="293"/>
                      </a:cubicBezTo>
                      <a:cubicBezTo>
                        <a:pt x="78" y="359"/>
                        <a:pt x="33" y="419"/>
                        <a:pt x="5" y="488"/>
                      </a:cubicBezTo>
                      <a:cubicBezTo>
                        <a:pt x="0" y="503"/>
                        <a:pt x="0" y="512"/>
                        <a:pt x="0" y="526"/>
                      </a:cubicBezTo>
                      <a:cubicBezTo>
                        <a:pt x="5" y="540"/>
                        <a:pt x="14" y="550"/>
                        <a:pt x="23" y="559"/>
                      </a:cubicBezTo>
                      <a:cubicBezTo>
                        <a:pt x="65" y="591"/>
                        <a:pt x="116" y="619"/>
                        <a:pt x="172" y="634"/>
                      </a:cubicBezTo>
                      <a:cubicBezTo>
                        <a:pt x="181" y="634"/>
                        <a:pt x="188" y="635"/>
                        <a:pt x="196" y="635"/>
                      </a:cubicBezTo>
                      <a:cubicBezTo>
                        <a:pt x="200" y="635"/>
                        <a:pt x="204" y="635"/>
                        <a:pt x="209" y="634"/>
                      </a:cubicBezTo>
                      <a:cubicBezTo>
                        <a:pt x="237" y="628"/>
                        <a:pt x="256" y="596"/>
                        <a:pt x="265" y="563"/>
                      </a:cubicBezTo>
                      <a:cubicBezTo>
                        <a:pt x="297" y="475"/>
                        <a:pt x="312" y="377"/>
                        <a:pt x="316" y="280"/>
                      </a:cubicBezTo>
                      <a:cubicBezTo>
                        <a:pt x="316" y="233"/>
                        <a:pt x="316" y="182"/>
                        <a:pt x="312" y="136"/>
                      </a:cubicBezTo>
                      <a:cubicBezTo>
                        <a:pt x="312" y="94"/>
                        <a:pt x="312" y="38"/>
                        <a:pt x="297" y="1"/>
                      </a:cubicBez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974" name="Google Shape;1974;p52"/>
                <p:cNvSpPr/>
                <p:nvPr/>
              </p:nvSpPr>
              <p:spPr>
                <a:xfrm rot="3203863">
                  <a:off x="8766272" y="2358227"/>
                  <a:ext cx="296732" cy="532466"/>
                </a:xfrm>
                <a:custGeom>
                  <a:avLst/>
                  <a:gdLst/>
                  <a:ahLst/>
                  <a:cxnLst/>
                  <a:rect l="l" t="t" r="r" b="b"/>
                  <a:pathLst>
                    <a:path w="341" h="612" extrusionOk="0">
                      <a:moveTo>
                        <a:pt x="15" y="1"/>
                      </a:moveTo>
                      <a:cubicBezTo>
                        <a:pt x="1" y="38"/>
                        <a:pt x="29" y="117"/>
                        <a:pt x="33" y="159"/>
                      </a:cubicBezTo>
                      <a:cubicBezTo>
                        <a:pt x="43" y="220"/>
                        <a:pt x="48" y="280"/>
                        <a:pt x="48" y="345"/>
                      </a:cubicBezTo>
                      <a:cubicBezTo>
                        <a:pt x="52" y="419"/>
                        <a:pt x="52" y="499"/>
                        <a:pt x="71" y="568"/>
                      </a:cubicBezTo>
                      <a:cubicBezTo>
                        <a:pt x="76" y="582"/>
                        <a:pt x="80" y="591"/>
                        <a:pt x="89" y="600"/>
                      </a:cubicBezTo>
                      <a:cubicBezTo>
                        <a:pt x="99" y="610"/>
                        <a:pt x="113" y="610"/>
                        <a:pt x="127" y="610"/>
                      </a:cubicBezTo>
                      <a:cubicBezTo>
                        <a:pt x="136" y="611"/>
                        <a:pt x="145" y="611"/>
                        <a:pt x="155" y="611"/>
                      </a:cubicBezTo>
                      <a:cubicBezTo>
                        <a:pt x="201" y="611"/>
                        <a:pt x="247" y="602"/>
                        <a:pt x="290" y="582"/>
                      </a:cubicBezTo>
                      <a:cubicBezTo>
                        <a:pt x="303" y="578"/>
                        <a:pt x="312" y="572"/>
                        <a:pt x="322" y="563"/>
                      </a:cubicBezTo>
                      <a:cubicBezTo>
                        <a:pt x="340" y="540"/>
                        <a:pt x="336" y="503"/>
                        <a:pt x="327" y="475"/>
                      </a:cubicBezTo>
                      <a:cubicBezTo>
                        <a:pt x="299" y="382"/>
                        <a:pt x="252" y="299"/>
                        <a:pt x="196" y="220"/>
                      </a:cubicBezTo>
                      <a:cubicBezTo>
                        <a:pt x="168" y="177"/>
                        <a:pt x="140" y="140"/>
                        <a:pt x="108" y="104"/>
                      </a:cubicBezTo>
                      <a:cubicBezTo>
                        <a:pt x="80" y="70"/>
                        <a:pt x="52" y="24"/>
                        <a:pt x="15" y="1"/>
                      </a:cubicBez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975" name="Google Shape;1975;p52"/>
                <p:cNvSpPr/>
                <p:nvPr/>
              </p:nvSpPr>
              <p:spPr>
                <a:xfrm rot="3203863">
                  <a:off x="8605281" y="2108004"/>
                  <a:ext cx="275848" cy="553347"/>
                </a:xfrm>
                <a:custGeom>
                  <a:avLst/>
                  <a:gdLst/>
                  <a:ahLst/>
                  <a:cxnLst/>
                  <a:rect l="l" t="t" r="r" b="b"/>
                  <a:pathLst>
                    <a:path w="317" h="636" extrusionOk="0">
                      <a:moveTo>
                        <a:pt x="297" y="1"/>
                      </a:moveTo>
                      <a:cubicBezTo>
                        <a:pt x="260" y="20"/>
                        <a:pt x="237" y="104"/>
                        <a:pt x="218" y="136"/>
                      </a:cubicBezTo>
                      <a:cubicBezTo>
                        <a:pt x="190" y="192"/>
                        <a:pt x="153" y="243"/>
                        <a:pt x="121" y="293"/>
                      </a:cubicBezTo>
                      <a:cubicBezTo>
                        <a:pt x="78" y="359"/>
                        <a:pt x="33" y="419"/>
                        <a:pt x="5" y="488"/>
                      </a:cubicBezTo>
                      <a:cubicBezTo>
                        <a:pt x="0" y="503"/>
                        <a:pt x="0" y="512"/>
                        <a:pt x="0" y="526"/>
                      </a:cubicBezTo>
                      <a:cubicBezTo>
                        <a:pt x="5" y="540"/>
                        <a:pt x="14" y="550"/>
                        <a:pt x="23" y="559"/>
                      </a:cubicBezTo>
                      <a:cubicBezTo>
                        <a:pt x="65" y="591"/>
                        <a:pt x="116" y="619"/>
                        <a:pt x="172" y="634"/>
                      </a:cubicBezTo>
                      <a:cubicBezTo>
                        <a:pt x="181" y="634"/>
                        <a:pt x="188" y="635"/>
                        <a:pt x="196" y="635"/>
                      </a:cubicBezTo>
                      <a:cubicBezTo>
                        <a:pt x="200" y="635"/>
                        <a:pt x="204" y="635"/>
                        <a:pt x="209" y="634"/>
                      </a:cubicBezTo>
                      <a:cubicBezTo>
                        <a:pt x="237" y="628"/>
                        <a:pt x="256" y="596"/>
                        <a:pt x="265" y="563"/>
                      </a:cubicBezTo>
                      <a:cubicBezTo>
                        <a:pt x="297" y="475"/>
                        <a:pt x="312" y="377"/>
                        <a:pt x="316" y="280"/>
                      </a:cubicBezTo>
                      <a:cubicBezTo>
                        <a:pt x="316" y="233"/>
                        <a:pt x="316" y="182"/>
                        <a:pt x="312" y="136"/>
                      </a:cubicBezTo>
                      <a:cubicBezTo>
                        <a:pt x="312" y="94"/>
                        <a:pt x="312" y="38"/>
                        <a:pt x="297" y="1"/>
                      </a:cubicBez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976" name="Google Shape;1976;p52"/>
                <p:cNvSpPr/>
                <p:nvPr/>
              </p:nvSpPr>
              <p:spPr>
                <a:xfrm rot="3203834">
                  <a:off x="8435364" y="1943478"/>
                  <a:ext cx="563906" cy="475373"/>
                </a:xfrm>
                <a:custGeom>
                  <a:avLst/>
                  <a:gdLst/>
                  <a:ahLst/>
                  <a:cxnLst/>
                  <a:rect l="l" t="t" r="r" b="b"/>
                  <a:pathLst>
                    <a:path w="518" h="514" extrusionOk="0">
                      <a:moveTo>
                        <a:pt x="517" y="0"/>
                      </a:moveTo>
                      <a:cubicBezTo>
                        <a:pt x="475" y="0"/>
                        <a:pt x="415" y="60"/>
                        <a:pt x="382" y="79"/>
                      </a:cubicBezTo>
                      <a:cubicBezTo>
                        <a:pt x="331" y="116"/>
                        <a:pt x="275" y="144"/>
                        <a:pt x="219" y="172"/>
                      </a:cubicBezTo>
                      <a:cubicBezTo>
                        <a:pt x="150" y="209"/>
                        <a:pt x="80" y="242"/>
                        <a:pt x="24" y="292"/>
                      </a:cubicBezTo>
                      <a:cubicBezTo>
                        <a:pt x="15" y="298"/>
                        <a:pt x="6" y="307"/>
                        <a:pt x="6" y="316"/>
                      </a:cubicBezTo>
                      <a:cubicBezTo>
                        <a:pt x="1" y="330"/>
                        <a:pt x="6" y="344"/>
                        <a:pt x="11" y="358"/>
                      </a:cubicBezTo>
                      <a:cubicBezTo>
                        <a:pt x="29" y="410"/>
                        <a:pt x="62" y="455"/>
                        <a:pt x="103" y="493"/>
                      </a:cubicBezTo>
                      <a:cubicBezTo>
                        <a:pt x="112" y="502"/>
                        <a:pt x="122" y="511"/>
                        <a:pt x="131" y="511"/>
                      </a:cubicBezTo>
                      <a:cubicBezTo>
                        <a:pt x="137" y="513"/>
                        <a:pt x="144" y="514"/>
                        <a:pt x="150" y="514"/>
                      </a:cubicBezTo>
                      <a:cubicBezTo>
                        <a:pt x="176" y="514"/>
                        <a:pt x="200" y="499"/>
                        <a:pt x="219" y="483"/>
                      </a:cubicBezTo>
                      <a:cubicBezTo>
                        <a:pt x="290" y="419"/>
                        <a:pt x="350" y="339"/>
                        <a:pt x="397" y="256"/>
                      </a:cubicBezTo>
                      <a:cubicBezTo>
                        <a:pt x="419" y="214"/>
                        <a:pt x="443" y="167"/>
                        <a:pt x="462" y="125"/>
                      </a:cubicBezTo>
                      <a:cubicBezTo>
                        <a:pt x="481" y="88"/>
                        <a:pt x="513" y="41"/>
                        <a:pt x="517" y="0"/>
                      </a:cubicBez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977" name="Google Shape;1977;p52"/>
                <p:cNvSpPr/>
                <p:nvPr/>
              </p:nvSpPr>
              <p:spPr>
                <a:xfrm rot="3203828">
                  <a:off x="8457205" y="1892116"/>
                  <a:ext cx="732191" cy="237523"/>
                </a:xfrm>
                <a:custGeom>
                  <a:avLst/>
                  <a:gdLst/>
                  <a:ahLst/>
                  <a:cxnLst/>
                  <a:rect l="l" t="t" r="r" b="b"/>
                  <a:pathLst>
                    <a:path w="638" h="273" extrusionOk="0">
                      <a:moveTo>
                        <a:pt x="111" y="1"/>
                      </a:moveTo>
                      <a:cubicBezTo>
                        <a:pt x="97" y="1"/>
                        <a:pt x="84" y="1"/>
                        <a:pt x="71" y="3"/>
                      </a:cubicBezTo>
                      <a:cubicBezTo>
                        <a:pt x="56" y="3"/>
                        <a:pt x="47" y="9"/>
                        <a:pt x="38" y="13"/>
                      </a:cubicBezTo>
                      <a:cubicBezTo>
                        <a:pt x="28" y="22"/>
                        <a:pt x="24" y="36"/>
                        <a:pt x="19" y="50"/>
                      </a:cubicBezTo>
                      <a:cubicBezTo>
                        <a:pt x="6" y="101"/>
                        <a:pt x="0" y="157"/>
                        <a:pt x="15" y="213"/>
                      </a:cubicBezTo>
                      <a:cubicBezTo>
                        <a:pt x="15" y="226"/>
                        <a:pt x="19" y="236"/>
                        <a:pt x="24" y="245"/>
                      </a:cubicBezTo>
                      <a:cubicBezTo>
                        <a:pt x="43" y="273"/>
                        <a:pt x="80" y="273"/>
                        <a:pt x="112" y="273"/>
                      </a:cubicBezTo>
                      <a:cubicBezTo>
                        <a:pt x="210" y="264"/>
                        <a:pt x="303" y="236"/>
                        <a:pt x="391" y="194"/>
                      </a:cubicBezTo>
                      <a:cubicBezTo>
                        <a:pt x="433" y="176"/>
                        <a:pt x="480" y="157"/>
                        <a:pt x="521" y="133"/>
                      </a:cubicBezTo>
                      <a:cubicBezTo>
                        <a:pt x="558" y="110"/>
                        <a:pt x="609" y="92"/>
                        <a:pt x="637" y="64"/>
                      </a:cubicBezTo>
                      <a:cubicBezTo>
                        <a:pt x="619" y="48"/>
                        <a:pt x="583" y="46"/>
                        <a:pt x="550" y="46"/>
                      </a:cubicBezTo>
                      <a:cubicBezTo>
                        <a:pt x="535" y="46"/>
                        <a:pt x="520" y="46"/>
                        <a:pt x="508" y="46"/>
                      </a:cubicBezTo>
                      <a:cubicBezTo>
                        <a:pt x="499" y="46"/>
                        <a:pt x="491" y="46"/>
                        <a:pt x="485" y="45"/>
                      </a:cubicBezTo>
                      <a:cubicBezTo>
                        <a:pt x="419" y="41"/>
                        <a:pt x="358" y="36"/>
                        <a:pt x="298" y="26"/>
                      </a:cubicBezTo>
                      <a:cubicBezTo>
                        <a:pt x="237" y="15"/>
                        <a:pt x="173" y="1"/>
                        <a:pt x="111" y="1"/>
                      </a:cubicBez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978" name="Google Shape;1978;p52"/>
                <p:cNvSpPr/>
                <p:nvPr/>
              </p:nvSpPr>
              <p:spPr>
                <a:xfrm rot="2700045">
                  <a:off x="8801470" y="2504253"/>
                  <a:ext cx="590427" cy="450524"/>
                </a:xfrm>
                <a:custGeom>
                  <a:avLst/>
                  <a:gdLst/>
                  <a:ahLst/>
                  <a:cxnLst/>
                  <a:rect l="l" t="t" r="r" b="b"/>
                  <a:pathLst>
                    <a:path w="549" h="490" extrusionOk="0">
                      <a:moveTo>
                        <a:pt x="1" y="0"/>
                      </a:moveTo>
                      <a:cubicBezTo>
                        <a:pt x="1" y="43"/>
                        <a:pt x="65" y="93"/>
                        <a:pt x="89" y="127"/>
                      </a:cubicBezTo>
                      <a:cubicBezTo>
                        <a:pt x="126" y="177"/>
                        <a:pt x="163" y="228"/>
                        <a:pt x="196" y="284"/>
                      </a:cubicBezTo>
                      <a:cubicBezTo>
                        <a:pt x="233" y="350"/>
                        <a:pt x="270" y="414"/>
                        <a:pt x="325" y="470"/>
                      </a:cubicBezTo>
                      <a:cubicBezTo>
                        <a:pt x="335" y="475"/>
                        <a:pt x="344" y="484"/>
                        <a:pt x="353" y="489"/>
                      </a:cubicBezTo>
                      <a:cubicBezTo>
                        <a:pt x="368" y="489"/>
                        <a:pt x="381" y="484"/>
                        <a:pt x="396" y="479"/>
                      </a:cubicBezTo>
                      <a:cubicBezTo>
                        <a:pt x="441" y="451"/>
                        <a:pt x="488" y="419"/>
                        <a:pt x="521" y="372"/>
                      </a:cubicBezTo>
                      <a:cubicBezTo>
                        <a:pt x="531" y="363"/>
                        <a:pt x="535" y="354"/>
                        <a:pt x="540" y="344"/>
                      </a:cubicBezTo>
                      <a:cubicBezTo>
                        <a:pt x="549" y="312"/>
                        <a:pt x="525" y="284"/>
                        <a:pt x="503" y="260"/>
                      </a:cubicBezTo>
                      <a:cubicBezTo>
                        <a:pt x="433" y="191"/>
                        <a:pt x="349" y="140"/>
                        <a:pt x="261" y="99"/>
                      </a:cubicBezTo>
                      <a:cubicBezTo>
                        <a:pt x="218" y="80"/>
                        <a:pt x="173" y="61"/>
                        <a:pt x="126" y="43"/>
                      </a:cubicBezTo>
                      <a:cubicBezTo>
                        <a:pt x="89" y="28"/>
                        <a:pt x="38" y="0"/>
                        <a:pt x="1" y="0"/>
                      </a:cubicBez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979" name="Google Shape;1979;p52"/>
                <p:cNvSpPr/>
                <p:nvPr/>
              </p:nvSpPr>
              <p:spPr>
                <a:xfrm rot="4994073">
                  <a:off x="8873641" y="2112142"/>
                  <a:ext cx="380009" cy="329907"/>
                </a:xfrm>
                <a:custGeom>
                  <a:avLst/>
                  <a:gdLst/>
                  <a:ahLst/>
                  <a:cxnLst/>
                  <a:rect l="l" t="t" r="r" b="b"/>
                  <a:pathLst>
                    <a:path w="304" h="225" extrusionOk="0">
                      <a:moveTo>
                        <a:pt x="142" y="1"/>
                      </a:moveTo>
                      <a:cubicBezTo>
                        <a:pt x="126" y="1"/>
                        <a:pt x="110" y="3"/>
                        <a:pt x="93" y="8"/>
                      </a:cubicBezTo>
                      <a:cubicBezTo>
                        <a:pt x="76" y="12"/>
                        <a:pt x="38" y="17"/>
                        <a:pt x="29" y="36"/>
                      </a:cubicBezTo>
                      <a:cubicBezTo>
                        <a:pt x="1" y="83"/>
                        <a:pt x="61" y="143"/>
                        <a:pt x="89" y="166"/>
                      </a:cubicBezTo>
                      <a:cubicBezTo>
                        <a:pt x="121" y="194"/>
                        <a:pt x="159" y="212"/>
                        <a:pt x="196" y="218"/>
                      </a:cubicBezTo>
                      <a:cubicBezTo>
                        <a:pt x="209" y="221"/>
                        <a:pt x="222" y="224"/>
                        <a:pt x="235" y="224"/>
                      </a:cubicBezTo>
                      <a:cubicBezTo>
                        <a:pt x="241" y="224"/>
                        <a:pt x="246" y="224"/>
                        <a:pt x="252" y="222"/>
                      </a:cubicBezTo>
                      <a:cubicBezTo>
                        <a:pt x="271" y="218"/>
                        <a:pt x="289" y="203"/>
                        <a:pt x="299" y="184"/>
                      </a:cubicBezTo>
                      <a:cubicBezTo>
                        <a:pt x="303" y="175"/>
                        <a:pt x="303" y="156"/>
                        <a:pt x="303" y="143"/>
                      </a:cubicBezTo>
                      <a:cubicBezTo>
                        <a:pt x="293" y="78"/>
                        <a:pt x="243" y="17"/>
                        <a:pt x="177" y="4"/>
                      </a:cubicBezTo>
                      <a:cubicBezTo>
                        <a:pt x="165" y="2"/>
                        <a:pt x="154" y="1"/>
                        <a:pt x="142" y="1"/>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grpSp>
        </p:grpSp>
        <p:grpSp>
          <p:nvGrpSpPr>
            <p:cNvPr id="1980" name="Google Shape;1980;p52"/>
            <p:cNvGrpSpPr/>
            <p:nvPr/>
          </p:nvGrpSpPr>
          <p:grpSpPr>
            <a:xfrm>
              <a:off x="1420068" y="3821586"/>
              <a:ext cx="671477" cy="682668"/>
              <a:chOff x="4762269" y="1405482"/>
              <a:chExt cx="221456" cy="225147"/>
            </a:xfrm>
          </p:grpSpPr>
          <p:sp>
            <p:nvSpPr>
              <p:cNvPr id="1981" name="Google Shape;1981;p52"/>
              <p:cNvSpPr/>
              <p:nvPr/>
            </p:nvSpPr>
            <p:spPr>
              <a:xfrm>
                <a:off x="4762269" y="1405482"/>
                <a:ext cx="221456" cy="225147"/>
              </a:xfrm>
              <a:custGeom>
                <a:avLst/>
                <a:gdLst/>
                <a:ahLst/>
                <a:cxnLst/>
                <a:rect l="l" t="t" r="r" b="b"/>
                <a:pathLst>
                  <a:path w="1126" h="1145" extrusionOk="0">
                    <a:moveTo>
                      <a:pt x="663" y="1"/>
                    </a:moveTo>
                    <a:cubicBezTo>
                      <a:pt x="626" y="1"/>
                      <a:pt x="567" y="115"/>
                      <a:pt x="531" y="266"/>
                    </a:cubicBezTo>
                    <a:cubicBezTo>
                      <a:pt x="521" y="308"/>
                      <a:pt x="516" y="350"/>
                      <a:pt x="512" y="387"/>
                    </a:cubicBezTo>
                    <a:cubicBezTo>
                      <a:pt x="503" y="368"/>
                      <a:pt x="488" y="344"/>
                      <a:pt x="469" y="322"/>
                    </a:cubicBezTo>
                    <a:cubicBezTo>
                      <a:pt x="391" y="210"/>
                      <a:pt x="303" y="132"/>
                      <a:pt x="257" y="132"/>
                    </a:cubicBezTo>
                    <a:cubicBezTo>
                      <a:pt x="251" y="132"/>
                      <a:pt x="246" y="133"/>
                      <a:pt x="242" y="136"/>
                    </a:cubicBezTo>
                    <a:cubicBezTo>
                      <a:pt x="209" y="159"/>
                      <a:pt x="256" y="284"/>
                      <a:pt x="344" y="410"/>
                    </a:cubicBezTo>
                    <a:cubicBezTo>
                      <a:pt x="358" y="428"/>
                      <a:pt x="372" y="447"/>
                      <a:pt x="386" y="462"/>
                    </a:cubicBezTo>
                    <a:cubicBezTo>
                      <a:pt x="353" y="456"/>
                      <a:pt x="321" y="456"/>
                      <a:pt x="289" y="452"/>
                    </a:cubicBezTo>
                    <a:cubicBezTo>
                      <a:pt x="278" y="451"/>
                      <a:pt x="267" y="451"/>
                      <a:pt x="257" y="451"/>
                    </a:cubicBezTo>
                    <a:cubicBezTo>
                      <a:pt x="117" y="451"/>
                      <a:pt x="5" y="478"/>
                      <a:pt x="1" y="517"/>
                    </a:cubicBezTo>
                    <a:cubicBezTo>
                      <a:pt x="1" y="563"/>
                      <a:pt x="126" y="601"/>
                      <a:pt x="284" y="605"/>
                    </a:cubicBezTo>
                    <a:lnTo>
                      <a:pt x="330" y="605"/>
                    </a:lnTo>
                    <a:cubicBezTo>
                      <a:pt x="317" y="610"/>
                      <a:pt x="308" y="614"/>
                      <a:pt x="298" y="619"/>
                    </a:cubicBezTo>
                    <a:cubicBezTo>
                      <a:pt x="154" y="685"/>
                      <a:pt x="51" y="768"/>
                      <a:pt x="66" y="805"/>
                    </a:cubicBezTo>
                    <a:cubicBezTo>
                      <a:pt x="72" y="819"/>
                      <a:pt x="92" y="826"/>
                      <a:pt x="120" y="826"/>
                    </a:cubicBezTo>
                    <a:cubicBezTo>
                      <a:pt x="175" y="826"/>
                      <a:pt x="263" y="802"/>
                      <a:pt x="358" y="758"/>
                    </a:cubicBezTo>
                    <a:lnTo>
                      <a:pt x="363" y="758"/>
                    </a:lnTo>
                    <a:cubicBezTo>
                      <a:pt x="353" y="768"/>
                      <a:pt x="349" y="777"/>
                      <a:pt x="340" y="786"/>
                    </a:cubicBezTo>
                    <a:cubicBezTo>
                      <a:pt x="252" y="912"/>
                      <a:pt x="201" y="1037"/>
                      <a:pt x="237" y="1061"/>
                    </a:cubicBezTo>
                    <a:cubicBezTo>
                      <a:pt x="241" y="1063"/>
                      <a:pt x="246" y="1065"/>
                      <a:pt x="252" y="1065"/>
                    </a:cubicBezTo>
                    <a:cubicBezTo>
                      <a:pt x="294" y="1065"/>
                      <a:pt x="383" y="990"/>
                      <a:pt x="465" y="874"/>
                    </a:cubicBezTo>
                    <a:cubicBezTo>
                      <a:pt x="475" y="865"/>
                      <a:pt x="479" y="857"/>
                      <a:pt x="488" y="846"/>
                    </a:cubicBezTo>
                    <a:lnTo>
                      <a:pt x="488" y="861"/>
                    </a:lnTo>
                    <a:cubicBezTo>
                      <a:pt x="493" y="1019"/>
                      <a:pt x="531" y="1144"/>
                      <a:pt x="572" y="1144"/>
                    </a:cubicBezTo>
                    <a:cubicBezTo>
                      <a:pt x="614" y="1144"/>
                      <a:pt x="647" y="1014"/>
                      <a:pt x="642" y="857"/>
                    </a:cubicBezTo>
                    <a:cubicBezTo>
                      <a:pt x="642" y="842"/>
                      <a:pt x="637" y="829"/>
                      <a:pt x="637" y="814"/>
                    </a:cubicBezTo>
                    <a:lnTo>
                      <a:pt x="637" y="814"/>
                    </a:lnTo>
                    <a:cubicBezTo>
                      <a:pt x="642" y="819"/>
                      <a:pt x="647" y="824"/>
                      <a:pt x="651" y="833"/>
                    </a:cubicBezTo>
                    <a:cubicBezTo>
                      <a:pt x="732" y="943"/>
                      <a:pt x="818" y="1025"/>
                      <a:pt x="862" y="1025"/>
                    </a:cubicBezTo>
                    <a:cubicBezTo>
                      <a:pt x="869" y="1025"/>
                      <a:pt x="874" y="1023"/>
                      <a:pt x="879" y="1019"/>
                    </a:cubicBezTo>
                    <a:cubicBezTo>
                      <a:pt x="911" y="996"/>
                      <a:pt x="866" y="870"/>
                      <a:pt x="776" y="745"/>
                    </a:cubicBezTo>
                    <a:cubicBezTo>
                      <a:pt x="767" y="730"/>
                      <a:pt x="758" y="722"/>
                      <a:pt x="748" y="707"/>
                    </a:cubicBezTo>
                    <a:lnTo>
                      <a:pt x="748" y="707"/>
                    </a:lnTo>
                    <a:cubicBezTo>
                      <a:pt x="772" y="717"/>
                      <a:pt x="795" y="722"/>
                      <a:pt x="823" y="726"/>
                    </a:cubicBezTo>
                    <a:cubicBezTo>
                      <a:pt x="889" y="742"/>
                      <a:pt x="951" y="749"/>
                      <a:pt x="1000" y="749"/>
                    </a:cubicBezTo>
                    <a:cubicBezTo>
                      <a:pt x="1066" y="749"/>
                      <a:pt x="1111" y="736"/>
                      <a:pt x="1117" y="713"/>
                    </a:cubicBezTo>
                    <a:cubicBezTo>
                      <a:pt x="1125" y="675"/>
                      <a:pt x="1009" y="614"/>
                      <a:pt x="855" y="578"/>
                    </a:cubicBezTo>
                    <a:cubicBezTo>
                      <a:pt x="990" y="526"/>
                      <a:pt x="1089" y="456"/>
                      <a:pt x="1074" y="419"/>
                    </a:cubicBezTo>
                    <a:cubicBezTo>
                      <a:pt x="1068" y="403"/>
                      <a:pt x="1045" y="396"/>
                      <a:pt x="1009" y="396"/>
                    </a:cubicBezTo>
                    <a:cubicBezTo>
                      <a:pt x="961" y="396"/>
                      <a:pt x="892" y="409"/>
                      <a:pt x="814" y="434"/>
                    </a:cubicBezTo>
                    <a:cubicBezTo>
                      <a:pt x="916" y="322"/>
                      <a:pt x="977" y="211"/>
                      <a:pt x="944" y="183"/>
                    </a:cubicBezTo>
                    <a:cubicBezTo>
                      <a:pt x="939" y="178"/>
                      <a:pt x="933" y="176"/>
                      <a:pt x="926" y="176"/>
                    </a:cubicBezTo>
                    <a:cubicBezTo>
                      <a:pt x="881" y="176"/>
                      <a:pt x="784" y="241"/>
                      <a:pt x="693" y="340"/>
                    </a:cubicBezTo>
                    <a:cubicBezTo>
                      <a:pt x="684" y="350"/>
                      <a:pt x="675" y="363"/>
                      <a:pt x="660" y="372"/>
                    </a:cubicBezTo>
                    <a:cubicBezTo>
                      <a:pt x="670" y="350"/>
                      <a:pt x="675" y="327"/>
                      <a:pt x="684" y="299"/>
                    </a:cubicBezTo>
                    <a:cubicBezTo>
                      <a:pt x="716" y="145"/>
                      <a:pt x="707" y="10"/>
                      <a:pt x="665" y="1"/>
                    </a:cubicBezTo>
                    <a:cubicBezTo>
                      <a:pt x="664" y="1"/>
                      <a:pt x="663" y="1"/>
                      <a:pt x="663"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982" name="Google Shape;1982;p52"/>
              <p:cNvSpPr/>
              <p:nvPr/>
            </p:nvSpPr>
            <p:spPr>
              <a:xfrm>
                <a:off x="4846447" y="1497312"/>
                <a:ext cx="54086" cy="49945"/>
              </a:xfrm>
              <a:custGeom>
                <a:avLst/>
                <a:gdLst/>
                <a:ahLst/>
                <a:cxnLst/>
                <a:rect l="l" t="t" r="r" b="b"/>
                <a:pathLst>
                  <a:path w="275" h="254" extrusionOk="0">
                    <a:moveTo>
                      <a:pt x="151" y="1"/>
                    </a:moveTo>
                    <a:cubicBezTo>
                      <a:pt x="128" y="1"/>
                      <a:pt x="104" y="7"/>
                      <a:pt x="84" y="17"/>
                    </a:cubicBezTo>
                    <a:cubicBezTo>
                      <a:pt x="72" y="23"/>
                      <a:pt x="62" y="30"/>
                      <a:pt x="55" y="38"/>
                    </a:cubicBezTo>
                    <a:lnTo>
                      <a:pt x="55" y="38"/>
                    </a:lnTo>
                    <a:cubicBezTo>
                      <a:pt x="24" y="56"/>
                      <a:pt x="0" y="84"/>
                      <a:pt x="0" y="124"/>
                    </a:cubicBezTo>
                    <a:cubicBezTo>
                      <a:pt x="0" y="180"/>
                      <a:pt x="37" y="231"/>
                      <a:pt x="88" y="250"/>
                    </a:cubicBezTo>
                    <a:cubicBezTo>
                      <a:pt x="96" y="252"/>
                      <a:pt x="105" y="253"/>
                      <a:pt x="113" y="253"/>
                    </a:cubicBezTo>
                    <a:cubicBezTo>
                      <a:pt x="159" y="253"/>
                      <a:pt x="210" y="225"/>
                      <a:pt x="242" y="190"/>
                    </a:cubicBezTo>
                    <a:cubicBezTo>
                      <a:pt x="275" y="147"/>
                      <a:pt x="260" y="83"/>
                      <a:pt x="228" y="40"/>
                    </a:cubicBezTo>
                    <a:cubicBezTo>
                      <a:pt x="210" y="11"/>
                      <a:pt x="181" y="1"/>
                      <a:pt x="151" y="1"/>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grpSp>
        <p:grpSp>
          <p:nvGrpSpPr>
            <p:cNvPr id="1983" name="Google Shape;1983;p52"/>
            <p:cNvGrpSpPr/>
            <p:nvPr/>
          </p:nvGrpSpPr>
          <p:grpSpPr>
            <a:xfrm>
              <a:off x="1420065" y="450388"/>
              <a:ext cx="671482" cy="734958"/>
              <a:chOff x="2581100" y="1356164"/>
              <a:chExt cx="191825" cy="209952"/>
            </a:xfrm>
          </p:grpSpPr>
          <p:sp>
            <p:nvSpPr>
              <p:cNvPr id="1984" name="Google Shape;1984;p52"/>
              <p:cNvSpPr/>
              <p:nvPr/>
            </p:nvSpPr>
            <p:spPr>
              <a:xfrm>
                <a:off x="2581100" y="1356164"/>
                <a:ext cx="191825" cy="209952"/>
              </a:xfrm>
              <a:custGeom>
                <a:avLst/>
                <a:gdLst/>
                <a:ahLst/>
                <a:cxnLst/>
                <a:rect l="l" t="t" r="r" b="b"/>
                <a:pathLst>
                  <a:path w="3037" h="3324" extrusionOk="0">
                    <a:moveTo>
                      <a:pt x="1449" y="1359"/>
                    </a:moveTo>
                    <a:cubicBezTo>
                      <a:pt x="1502" y="1359"/>
                      <a:pt x="1556" y="1382"/>
                      <a:pt x="1600" y="1426"/>
                    </a:cubicBezTo>
                    <a:cubicBezTo>
                      <a:pt x="1665" y="1496"/>
                      <a:pt x="1689" y="1580"/>
                      <a:pt x="1693" y="1682"/>
                    </a:cubicBezTo>
                    <a:cubicBezTo>
                      <a:pt x="1689" y="1770"/>
                      <a:pt x="1665" y="1858"/>
                      <a:pt x="1595" y="1928"/>
                    </a:cubicBezTo>
                    <a:cubicBezTo>
                      <a:pt x="1551" y="1972"/>
                      <a:pt x="1498" y="1995"/>
                      <a:pt x="1445" y="1995"/>
                    </a:cubicBezTo>
                    <a:cubicBezTo>
                      <a:pt x="1387" y="1995"/>
                      <a:pt x="1330" y="1968"/>
                      <a:pt x="1284" y="1914"/>
                    </a:cubicBezTo>
                    <a:cubicBezTo>
                      <a:pt x="1172" y="1784"/>
                      <a:pt x="1176" y="1547"/>
                      <a:pt x="1302" y="1426"/>
                    </a:cubicBezTo>
                    <a:cubicBezTo>
                      <a:pt x="1344" y="1382"/>
                      <a:pt x="1396" y="1359"/>
                      <a:pt x="1449" y="1359"/>
                    </a:cubicBezTo>
                    <a:close/>
                    <a:moveTo>
                      <a:pt x="827" y="0"/>
                    </a:moveTo>
                    <a:cubicBezTo>
                      <a:pt x="757" y="0"/>
                      <a:pt x="690" y="32"/>
                      <a:pt x="638" y="92"/>
                    </a:cubicBezTo>
                    <a:cubicBezTo>
                      <a:pt x="586" y="148"/>
                      <a:pt x="558" y="222"/>
                      <a:pt x="549" y="296"/>
                    </a:cubicBezTo>
                    <a:cubicBezTo>
                      <a:pt x="530" y="440"/>
                      <a:pt x="568" y="580"/>
                      <a:pt x="610" y="715"/>
                    </a:cubicBezTo>
                    <a:cubicBezTo>
                      <a:pt x="619" y="738"/>
                      <a:pt x="629" y="762"/>
                      <a:pt x="638" y="794"/>
                    </a:cubicBezTo>
                    <a:cubicBezTo>
                      <a:pt x="614" y="784"/>
                      <a:pt x="605" y="780"/>
                      <a:pt x="591" y="775"/>
                    </a:cubicBezTo>
                    <a:cubicBezTo>
                      <a:pt x="520" y="746"/>
                      <a:pt x="449" y="728"/>
                      <a:pt x="374" y="728"/>
                    </a:cubicBezTo>
                    <a:cubicBezTo>
                      <a:pt x="366" y="728"/>
                      <a:pt x="358" y="728"/>
                      <a:pt x="350" y="728"/>
                    </a:cubicBezTo>
                    <a:cubicBezTo>
                      <a:pt x="196" y="738"/>
                      <a:pt x="0" y="863"/>
                      <a:pt x="38" y="1096"/>
                    </a:cubicBezTo>
                    <a:cubicBezTo>
                      <a:pt x="52" y="1189"/>
                      <a:pt x="103" y="1273"/>
                      <a:pt x="168" y="1342"/>
                    </a:cubicBezTo>
                    <a:cubicBezTo>
                      <a:pt x="210" y="1384"/>
                      <a:pt x="256" y="1421"/>
                      <a:pt x="298" y="1464"/>
                    </a:cubicBezTo>
                    <a:cubicBezTo>
                      <a:pt x="284" y="1472"/>
                      <a:pt x="270" y="1477"/>
                      <a:pt x="256" y="1481"/>
                    </a:cubicBezTo>
                    <a:cubicBezTo>
                      <a:pt x="116" y="1533"/>
                      <a:pt x="28" y="1668"/>
                      <a:pt x="56" y="1807"/>
                    </a:cubicBezTo>
                    <a:cubicBezTo>
                      <a:pt x="71" y="1877"/>
                      <a:pt x="103" y="1947"/>
                      <a:pt x="144" y="2002"/>
                    </a:cubicBezTo>
                    <a:cubicBezTo>
                      <a:pt x="234" y="2128"/>
                      <a:pt x="373" y="2179"/>
                      <a:pt x="521" y="2207"/>
                    </a:cubicBezTo>
                    <a:cubicBezTo>
                      <a:pt x="535" y="2212"/>
                      <a:pt x="549" y="2217"/>
                      <a:pt x="563" y="2217"/>
                    </a:cubicBezTo>
                    <a:cubicBezTo>
                      <a:pt x="530" y="2296"/>
                      <a:pt x="498" y="2365"/>
                      <a:pt x="479" y="2435"/>
                    </a:cubicBezTo>
                    <a:cubicBezTo>
                      <a:pt x="433" y="2603"/>
                      <a:pt x="447" y="2760"/>
                      <a:pt x="549" y="2899"/>
                    </a:cubicBezTo>
                    <a:cubicBezTo>
                      <a:pt x="593" y="2955"/>
                      <a:pt x="648" y="2988"/>
                      <a:pt x="714" y="2988"/>
                    </a:cubicBezTo>
                    <a:cubicBezTo>
                      <a:pt x="720" y="2988"/>
                      <a:pt x="725" y="2988"/>
                      <a:pt x="730" y="2988"/>
                    </a:cubicBezTo>
                    <a:cubicBezTo>
                      <a:pt x="819" y="2979"/>
                      <a:pt x="897" y="2946"/>
                      <a:pt x="963" y="2890"/>
                    </a:cubicBezTo>
                    <a:cubicBezTo>
                      <a:pt x="987" y="2872"/>
                      <a:pt x="1005" y="2854"/>
                      <a:pt x="1032" y="2830"/>
                    </a:cubicBezTo>
                    <a:cubicBezTo>
                      <a:pt x="1037" y="2848"/>
                      <a:pt x="1037" y="2863"/>
                      <a:pt x="1043" y="2876"/>
                    </a:cubicBezTo>
                    <a:cubicBezTo>
                      <a:pt x="1075" y="2960"/>
                      <a:pt x="1098" y="3058"/>
                      <a:pt x="1149" y="3137"/>
                    </a:cubicBezTo>
                    <a:cubicBezTo>
                      <a:pt x="1194" y="3216"/>
                      <a:pt x="1269" y="3257"/>
                      <a:pt x="1344" y="3257"/>
                    </a:cubicBezTo>
                    <a:cubicBezTo>
                      <a:pt x="1392" y="3257"/>
                      <a:pt x="1439" y="3241"/>
                      <a:pt x="1479" y="3206"/>
                    </a:cubicBezTo>
                    <a:cubicBezTo>
                      <a:pt x="1517" y="3169"/>
                      <a:pt x="1545" y="3123"/>
                      <a:pt x="1567" y="3081"/>
                    </a:cubicBezTo>
                    <a:cubicBezTo>
                      <a:pt x="1595" y="3025"/>
                      <a:pt x="1614" y="2970"/>
                      <a:pt x="1637" y="2909"/>
                    </a:cubicBezTo>
                    <a:cubicBezTo>
                      <a:pt x="1661" y="2946"/>
                      <a:pt x="1678" y="2983"/>
                      <a:pt x="1702" y="3015"/>
                    </a:cubicBezTo>
                    <a:cubicBezTo>
                      <a:pt x="1796" y="3146"/>
                      <a:pt x="1907" y="3258"/>
                      <a:pt x="2065" y="3309"/>
                    </a:cubicBezTo>
                    <a:cubicBezTo>
                      <a:pt x="2097" y="3319"/>
                      <a:pt x="2129" y="3324"/>
                      <a:pt x="2159" y="3324"/>
                    </a:cubicBezTo>
                    <a:cubicBezTo>
                      <a:pt x="2279" y="3324"/>
                      <a:pt x="2368" y="3243"/>
                      <a:pt x="2390" y="3105"/>
                    </a:cubicBezTo>
                    <a:cubicBezTo>
                      <a:pt x="2404" y="2998"/>
                      <a:pt x="2390" y="2886"/>
                      <a:pt x="2376" y="2779"/>
                    </a:cubicBezTo>
                    <a:cubicBezTo>
                      <a:pt x="2367" y="2714"/>
                      <a:pt x="2353" y="2648"/>
                      <a:pt x="2339" y="2584"/>
                    </a:cubicBezTo>
                    <a:cubicBezTo>
                      <a:pt x="2353" y="2584"/>
                      <a:pt x="2362" y="2588"/>
                      <a:pt x="2371" y="2588"/>
                    </a:cubicBezTo>
                    <a:cubicBezTo>
                      <a:pt x="2419" y="2597"/>
                      <a:pt x="2466" y="2601"/>
                      <a:pt x="2511" y="2601"/>
                    </a:cubicBezTo>
                    <a:cubicBezTo>
                      <a:pt x="2613" y="2601"/>
                      <a:pt x="2711" y="2578"/>
                      <a:pt x="2804" y="2523"/>
                    </a:cubicBezTo>
                    <a:cubicBezTo>
                      <a:pt x="3004" y="2402"/>
                      <a:pt x="3036" y="2170"/>
                      <a:pt x="2869" y="2007"/>
                    </a:cubicBezTo>
                    <a:cubicBezTo>
                      <a:pt x="2800" y="1942"/>
                      <a:pt x="2721" y="1886"/>
                      <a:pt x="2641" y="1826"/>
                    </a:cubicBezTo>
                    <a:cubicBezTo>
                      <a:pt x="2655" y="1812"/>
                      <a:pt x="2674" y="1798"/>
                      <a:pt x="2688" y="1784"/>
                    </a:cubicBezTo>
                    <a:cubicBezTo>
                      <a:pt x="2706" y="1770"/>
                      <a:pt x="2725" y="1751"/>
                      <a:pt x="2738" y="1732"/>
                    </a:cubicBezTo>
                    <a:cubicBezTo>
                      <a:pt x="2873" y="1556"/>
                      <a:pt x="2901" y="1361"/>
                      <a:pt x="2845" y="1152"/>
                    </a:cubicBezTo>
                    <a:cubicBezTo>
                      <a:pt x="2813" y="1026"/>
                      <a:pt x="2725" y="947"/>
                      <a:pt x="2594" y="924"/>
                    </a:cubicBezTo>
                    <a:cubicBezTo>
                      <a:pt x="2564" y="919"/>
                      <a:pt x="2535" y="918"/>
                      <a:pt x="2506" y="918"/>
                    </a:cubicBezTo>
                    <a:cubicBezTo>
                      <a:pt x="2477" y="918"/>
                      <a:pt x="2448" y="919"/>
                      <a:pt x="2418" y="919"/>
                    </a:cubicBezTo>
                    <a:cubicBezTo>
                      <a:pt x="2399" y="919"/>
                      <a:pt x="2381" y="924"/>
                      <a:pt x="2362" y="924"/>
                    </a:cubicBezTo>
                    <a:cubicBezTo>
                      <a:pt x="2362" y="818"/>
                      <a:pt x="2371" y="715"/>
                      <a:pt x="2362" y="612"/>
                    </a:cubicBezTo>
                    <a:cubicBezTo>
                      <a:pt x="2348" y="487"/>
                      <a:pt x="2302" y="376"/>
                      <a:pt x="2214" y="278"/>
                    </a:cubicBezTo>
                    <a:cubicBezTo>
                      <a:pt x="2160" y="219"/>
                      <a:pt x="2094" y="189"/>
                      <a:pt x="2026" y="189"/>
                    </a:cubicBezTo>
                    <a:cubicBezTo>
                      <a:pt x="1966" y="189"/>
                      <a:pt x="1904" y="213"/>
                      <a:pt x="1851" y="264"/>
                    </a:cubicBezTo>
                    <a:cubicBezTo>
                      <a:pt x="1824" y="292"/>
                      <a:pt x="1800" y="320"/>
                      <a:pt x="1772" y="352"/>
                    </a:cubicBezTo>
                    <a:cubicBezTo>
                      <a:pt x="1762" y="333"/>
                      <a:pt x="1758" y="310"/>
                      <a:pt x="1749" y="292"/>
                    </a:cubicBezTo>
                    <a:cubicBezTo>
                      <a:pt x="1716" y="204"/>
                      <a:pt x="1674" y="120"/>
                      <a:pt x="1600" y="54"/>
                    </a:cubicBezTo>
                    <a:cubicBezTo>
                      <a:pt x="1557" y="21"/>
                      <a:pt x="1509" y="4"/>
                      <a:pt x="1463" y="4"/>
                    </a:cubicBezTo>
                    <a:cubicBezTo>
                      <a:pt x="1401" y="4"/>
                      <a:pt x="1342" y="35"/>
                      <a:pt x="1302" y="97"/>
                    </a:cubicBezTo>
                    <a:cubicBezTo>
                      <a:pt x="1275" y="143"/>
                      <a:pt x="1256" y="198"/>
                      <a:pt x="1238" y="254"/>
                    </a:cubicBezTo>
                    <a:cubicBezTo>
                      <a:pt x="1228" y="278"/>
                      <a:pt x="1228" y="305"/>
                      <a:pt x="1219" y="343"/>
                    </a:cubicBezTo>
                    <a:cubicBezTo>
                      <a:pt x="1200" y="310"/>
                      <a:pt x="1182" y="282"/>
                      <a:pt x="1167" y="254"/>
                    </a:cubicBezTo>
                    <a:cubicBezTo>
                      <a:pt x="1112" y="176"/>
                      <a:pt x="1051" y="101"/>
                      <a:pt x="972" y="45"/>
                    </a:cubicBezTo>
                    <a:cubicBezTo>
                      <a:pt x="925" y="15"/>
                      <a:pt x="875" y="0"/>
                      <a:pt x="827" y="0"/>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985" name="Google Shape;1985;p52"/>
              <p:cNvSpPr/>
              <p:nvPr/>
            </p:nvSpPr>
            <p:spPr>
              <a:xfrm>
                <a:off x="2655061" y="1442000"/>
                <a:ext cx="32971" cy="40171"/>
              </a:xfrm>
              <a:custGeom>
                <a:avLst/>
                <a:gdLst/>
                <a:ahLst/>
                <a:cxnLst/>
                <a:rect l="l" t="t" r="r" b="b"/>
                <a:pathLst>
                  <a:path w="522" h="636" extrusionOk="0">
                    <a:moveTo>
                      <a:pt x="278" y="0"/>
                    </a:moveTo>
                    <a:cubicBezTo>
                      <a:pt x="225" y="0"/>
                      <a:pt x="173" y="23"/>
                      <a:pt x="131" y="67"/>
                    </a:cubicBezTo>
                    <a:cubicBezTo>
                      <a:pt x="5" y="188"/>
                      <a:pt x="1" y="425"/>
                      <a:pt x="113" y="555"/>
                    </a:cubicBezTo>
                    <a:cubicBezTo>
                      <a:pt x="159" y="609"/>
                      <a:pt x="216" y="636"/>
                      <a:pt x="274" y="636"/>
                    </a:cubicBezTo>
                    <a:cubicBezTo>
                      <a:pt x="327" y="636"/>
                      <a:pt x="380" y="613"/>
                      <a:pt x="424" y="569"/>
                    </a:cubicBezTo>
                    <a:cubicBezTo>
                      <a:pt x="494" y="499"/>
                      <a:pt x="518" y="411"/>
                      <a:pt x="522" y="323"/>
                    </a:cubicBezTo>
                    <a:cubicBezTo>
                      <a:pt x="518" y="221"/>
                      <a:pt x="494" y="137"/>
                      <a:pt x="429" y="67"/>
                    </a:cubicBezTo>
                    <a:cubicBezTo>
                      <a:pt x="385" y="23"/>
                      <a:pt x="331" y="0"/>
                      <a:pt x="278" y="0"/>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grpSp>
      </p:grpSp>
      <p:sp>
        <p:nvSpPr>
          <p:cNvPr id="4" name="TextBox 3">
            <a:extLst>
              <a:ext uri="{FF2B5EF4-FFF2-40B4-BE49-F238E27FC236}">
                <a16:creationId xmlns:a16="http://schemas.microsoft.com/office/drawing/2014/main" id="{C537174A-034E-C403-FA35-E94F37C3C6E2}"/>
              </a:ext>
            </a:extLst>
          </p:cNvPr>
          <p:cNvSpPr txBox="1"/>
          <p:nvPr/>
        </p:nvSpPr>
        <p:spPr>
          <a:xfrm>
            <a:off x="7824268" y="5707907"/>
            <a:ext cx="1014761" cy="307777"/>
          </a:xfrm>
          <a:prstGeom prst="rect">
            <a:avLst/>
          </a:prstGeom>
          <a:noFill/>
        </p:spPr>
        <p:txBody>
          <a:bodyPr wrap="square" rtlCol="0">
            <a:spAutoFit/>
          </a:bodyPr>
          <a:lstStyle/>
          <a:p>
            <a:pPr eaLnBrk="1" fontAlgn="auto" hangingPunct="1">
              <a:spcBef>
                <a:spcPts val="0"/>
              </a:spcBef>
              <a:spcAft>
                <a:spcPts val="0"/>
              </a:spcAft>
              <a:buClr>
                <a:srgbClr val="000000"/>
              </a:buClr>
            </a:pPr>
            <a:r>
              <a:rPr lang="en-US" sz="1400" kern="0" dirty="0">
                <a:solidFill>
                  <a:srgbClr val="000000"/>
                </a:solidFill>
                <a:latin typeface="Arial"/>
                <a:cs typeface="Arial"/>
                <a:sym typeface="Arial"/>
              </a:rPr>
              <a:t>Malik</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721"/>
        <p:cNvGrpSpPr/>
        <p:nvPr/>
      </p:nvGrpSpPr>
      <p:grpSpPr>
        <a:xfrm>
          <a:off x="0" y="0"/>
          <a:ext cx="0" cy="0"/>
          <a:chOff x="0" y="0"/>
          <a:chExt cx="0" cy="0"/>
        </a:xfrm>
      </p:grpSpPr>
      <p:sp>
        <p:nvSpPr>
          <p:cNvPr id="1722" name="Google Shape;1722;p43"/>
          <p:cNvSpPr txBox="1">
            <a:spLocks noGrp="1"/>
          </p:cNvSpPr>
          <p:nvPr>
            <p:ph type="title"/>
          </p:nvPr>
        </p:nvSpPr>
        <p:spPr>
          <a:xfrm>
            <a:off x="720000" y="1332738"/>
            <a:ext cx="7704000" cy="685800"/>
          </a:xfrm>
          <a:prstGeom prst="rect">
            <a:avLst/>
          </a:prstGeom>
        </p:spPr>
        <p:txBody>
          <a:bodyPr spcFirstLastPara="1" wrap="square" lIns="91425" tIns="91425" rIns="91425" bIns="91425" anchor="t" anchorCtr="0">
            <a:noAutofit/>
          </a:bodyPr>
          <a:lstStyle/>
          <a:p>
            <a:r>
              <a:rPr lang="en" dirty="0"/>
              <a:t>Methods</a:t>
            </a:r>
            <a:endParaRPr dirty="0"/>
          </a:p>
        </p:txBody>
      </p:sp>
      <p:sp>
        <p:nvSpPr>
          <p:cNvPr id="1723" name="Google Shape;1723;p43"/>
          <p:cNvSpPr txBox="1">
            <a:spLocks noGrp="1"/>
          </p:cNvSpPr>
          <p:nvPr>
            <p:ph type="subTitle" idx="1"/>
          </p:nvPr>
        </p:nvSpPr>
        <p:spPr>
          <a:xfrm>
            <a:off x="1182029" y="2330339"/>
            <a:ext cx="6402926" cy="2197322"/>
          </a:xfrm>
          <a:prstGeom prst="rect">
            <a:avLst/>
          </a:prstGeom>
        </p:spPr>
        <p:txBody>
          <a:bodyPr spcFirstLastPara="1" wrap="square" lIns="91425" tIns="91425" rIns="91425" bIns="91425" anchor="t" anchorCtr="0">
            <a:noAutofit/>
          </a:bodyPr>
          <a:lstStyle/>
          <a:p>
            <a:pPr marL="285750" indent="-285750" algn="l">
              <a:buFont typeface="Arial" panose="020B0604020202020204" pitchFamily="34" charset="0"/>
              <a:buChar char="•"/>
            </a:pPr>
            <a:r>
              <a:rPr lang="en-US" sz="1600" dirty="0"/>
              <a:t>Participants: 40 English speaking youth aged 15-19 years</a:t>
            </a:r>
          </a:p>
          <a:p>
            <a:pPr marL="285750" indent="-285750" algn="l">
              <a:buFont typeface="Arial" panose="020B0604020202020204" pitchFamily="34" charset="0"/>
              <a:buChar char="•"/>
            </a:pPr>
            <a:endParaRPr lang="en-US" sz="1600" dirty="0"/>
          </a:p>
          <a:p>
            <a:pPr marL="285750" indent="-285750" algn="l">
              <a:buFont typeface="Arial" panose="020B0604020202020204" pitchFamily="34" charset="0"/>
              <a:buChar char="•"/>
            </a:pPr>
            <a:r>
              <a:rPr lang="en-US" sz="1600" dirty="0"/>
              <a:t>Procedure: consent, demographic survey &amp; semi structured interview by female researcher</a:t>
            </a:r>
          </a:p>
          <a:p>
            <a:pPr marL="742950" lvl="1" indent="-285750" algn="l">
              <a:buFont typeface="Arial" panose="020B0604020202020204" pitchFamily="34" charset="0"/>
              <a:buChar char="•"/>
            </a:pPr>
            <a:r>
              <a:rPr lang="en-US" sz="1600" dirty="0"/>
              <a:t>Probes about perceptions of participant’s first romantic relationships, emotions related to romantic relationships and sexual behavior, and beliefs and perceptions about sexual behavior. </a:t>
            </a:r>
          </a:p>
          <a:p>
            <a:pPr marL="285750" indent="-285750" algn="l">
              <a:buFont typeface="Arial" panose="020B0604020202020204" pitchFamily="34" charset="0"/>
              <a:buChar char="•"/>
            </a:pPr>
            <a:endParaRPr lang="en-US" sz="1600" dirty="0"/>
          </a:p>
          <a:p>
            <a:pPr marL="285750" indent="-285750" algn="l">
              <a:buFont typeface="Arial" panose="020B0604020202020204" pitchFamily="34" charset="0"/>
              <a:buChar char="•"/>
            </a:pPr>
            <a:endParaRPr sz="1600" dirty="0"/>
          </a:p>
        </p:txBody>
      </p:sp>
      <p:sp>
        <p:nvSpPr>
          <p:cNvPr id="8" name="TextBox 7">
            <a:extLst>
              <a:ext uri="{FF2B5EF4-FFF2-40B4-BE49-F238E27FC236}">
                <a16:creationId xmlns:a16="http://schemas.microsoft.com/office/drawing/2014/main" id="{097F4043-0E42-096A-5BD3-A73D58442449}"/>
              </a:ext>
            </a:extLst>
          </p:cNvPr>
          <p:cNvSpPr txBox="1"/>
          <p:nvPr/>
        </p:nvSpPr>
        <p:spPr>
          <a:xfrm>
            <a:off x="3015775" y="4929566"/>
            <a:ext cx="3397126" cy="369332"/>
          </a:xfrm>
          <a:prstGeom prst="rect">
            <a:avLst/>
          </a:prstGeom>
          <a:noFill/>
        </p:spPr>
        <p:txBody>
          <a:bodyPr wrap="square" rtlCol="0">
            <a:spAutoFit/>
          </a:bodyPr>
          <a:lstStyle/>
          <a:p>
            <a:pPr eaLnBrk="1" fontAlgn="auto" hangingPunct="1">
              <a:spcBef>
                <a:spcPts val="0"/>
              </a:spcBef>
              <a:spcAft>
                <a:spcPts val="0"/>
              </a:spcAft>
              <a:buClr>
                <a:srgbClr val="000000"/>
              </a:buClr>
            </a:pPr>
            <a:r>
              <a:rPr lang="en-US" sz="1800" b="1" kern="0" dirty="0">
                <a:solidFill>
                  <a:srgbClr val="FFF9F1">
                    <a:lumMod val="75000"/>
                  </a:srgbClr>
                </a:solidFill>
                <a:latin typeface="DM Sans" pitchFamily="2" charset="77"/>
                <a:cs typeface="Arial"/>
                <a:sym typeface="Arial"/>
              </a:rPr>
              <a:t>Any comments on methods?</a:t>
            </a:r>
          </a:p>
        </p:txBody>
      </p:sp>
      <p:sp>
        <p:nvSpPr>
          <p:cNvPr id="9" name="TextBox 8">
            <a:extLst>
              <a:ext uri="{FF2B5EF4-FFF2-40B4-BE49-F238E27FC236}">
                <a16:creationId xmlns:a16="http://schemas.microsoft.com/office/drawing/2014/main" id="{A7842218-E7EE-3C8F-3F1B-DA02CCEB081B}"/>
              </a:ext>
            </a:extLst>
          </p:cNvPr>
          <p:cNvSpPr txBox="1"/>
          <p:nvPr/>
        </p:nvSpPr>
        <p:spPr>
          <a:xfrm>
            <a:off x="7584956" y="5692974"/>
            <a:ext cx="1014761" cy="307777"/>
          </a:xfrm>
          <a:prstGeom prst="rect">
            <a:avLst/>
          </a:prstGeom>
          <a:noFill/>
        </p:spPr>
        <p:txBody>
          <a:bodyPr wrap="square" rtlCol="0">
            <a:spAutoFit/>
          </a:bodyPr>
          <a:lstStyle/>
          <a:p>
            <a:pPr eaLnBrk="1" fontAlgn="auto" hangingPunct="1">
              <a:spcBef>
                <a:spcPts val="0"/>
              </a:spcBef>
              <a:spcAft>
                <a:spcPts val="0"/>
              </a:spcAft>
              <a:buClr>
                <a:srgbClr val="000000"/>
              </a:buClr>
            </a:pPr>
            <a:r>
              <a:rPr lang="en-US" sz="1400" kern="0" dirty="0">
                <a:solidFill>
                  <a:srgbClr val="000000"/>
                </a:solidFill>
                <a:latin typeface="Arial"/>
                <a:cs typeface="Arial"/>
                <a:sym typeface="Arial"/>
              </a:rPr>
              <a:t>Malik</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D09F9-66F0-3672-89F8-D8509E8CAA64}"/>
              </a:ext>
            </a:extLst>
          </p:cNvPr>
          <p:cNvSpPr>
            <a:spLocks noGrp="1"/>
          </p:cNvSpPr>
          <p:nvPr>
            <p:ph type="title"/>
          </p:nvPr>
        </p:nvSpPr>
        <p:spPr/>
        <p:txBody>
          <a:bodyPr/>
          <a:lstStyle/>
          <a:p>
            <a:r>
              <a:rPr lang="en-US" dirty="0"/>
              <a:t>Participant demographics</a:t>
            </a:r>
          </a:p>
        </p:txBody>
      </p:sp>
      <p:pic>
        <p:nvPicPr>
          <p:cNvPr id="5" name="Picture 4" descr="A table of numbers with black text&#10;&#10;Description automatically generated">
            <a:extLst>
              <a:ext uri="{FF2B5EF4-FFF2-40B4-BE49-F238E27FC236}">
                <a16:creationId xmlns:a16="http://schemas.microsoft.com/office/drawing/2014/main" id="{AE50E8EE-6680-46F9-12CB-6381CC1715B3}"/>
              </a:ext>
            </a:extLst>
          </p:cNvPr>
          <p:cNvPicPr>
            <a:picLocks noChangeAspect="1"/>
          </p:cNvPicPr>
          <p:nvPr/>
        </p:nvPicPr>
        <p:blipFill>
          <a:blip r:embed="rId2"/>
          <a:stretch>
            <a:fillRect/>
          </a:stretch>
        </p:blipFill>
        <p:spPr>
          <a:xfrm>
            <a:off x="5096933" y="857250"/>
            <a:ext cx="2156410" cy="5143500"/>
          </a:xfrm>
          <a:prstGeom prst="rect">
            <a:avLst/>
          </a:prstGeom>
        </p:spPr>
      </p:pic>
      <p:sp>
        <p:nvSpPr>
          <p:cNvPr id="6" name="TextBox 5">
            <a:extLst>
              <a:ext uri="{FF2B5EF4-FFF2-40B4-BE49-F238E27FC236}">
                <a16:creationId xmlns:a16="http://schemas.microsoft.com/office/drawing/2014/main" id="{A4E19008-AEDC-546E-619B-C38CB54E7B40}"/>
              </a:ext>
            </a:extLst>
          </p:cNvPr>
          <p:cNvSpPr txBox="1"/>
          <p:nvPr/>
        </p:nvSpPr>
        <p:spPr>
          <a:xfrm>
            <a:off x="7584956" y="5692974"/>
            <a:ext cx="1014761" cy="307777"/>
          </a:xfrm>
          <a:prstGeom prst="rect">
            <a:avLst/>
          </a:prstGeom>
          <a:noFill/>
        </p:spPr>
        <p:txBody>
          <a:bodyPr wrap="square" rtlCol="0">
            <a:spAutoFit/>
          </a:bodyPr>
          <a:lstStyle/>
          <a:p>
            <a:pPr eaLnBrk="1" fontAlgn="auto" hangingPunct="1">
              <a:spcBef>
                <a:spcPts val="0"/>
              </a:spcBef>
              <a:spcAft>
                <a:spcPts val="0"/>
              </a:spcAft>
              <a:buClr>
                <a:srgbClr val="000000"/>
              </a:buClr>
            </a:pPr>
            <a:r>
              <a:rPr lang="en-US" sz="1400" kern="0" dirty="0">
                <a:solidFill>
                  <a:srgbClr val="000000"/>
                </a:solidFill>
                <a:latin typeface="Arial"/>
                <a:cs typeface="Arial"/>
                <a:sym typeface="Arial"/>
              </a:rPr>
              <a:t>Malik</a:t>
            </a:r>
          </a:p>
        </p:txBody>
      </p:sp>
    </p:spTree>
    <p:extLst>
      <p:ext uri="{BB962C8B-B14F-4D97-AF65-F5344CB8AC3E}">
        <p14:creationId xmlns:p14="http://schemas.microsoft.com/office/powerpoint/2010/main" val="22701917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6B3DD-AB06-9B05-CEE9-6B2207240129}"/>
              </a:ext>
            </a:extLst>
          </p:cNvPr>
          <p:cNvSpPr>
            <a:spLocks noGrp="1"/>
          </p:cNvSpPr>
          <p:nvPr>
            <p:ph type="title"/>
          </p:nvPr>
        </p:nvSpPr>
        <p:spPr/>
        <p:txBody>
          <a:bodyPr/>
          <a:lstStyle/>
          <a:p>
            <a:r>
              <a:rPr lang="en-US" dirty="0"/>
              <a:t>Analysis </a:t>
            </a:r>
          </a:p>
        </p:txBody>
      </p:sp>
      <p:sp>
        <p:nvSpPr>
          <p:cNvPr id="3" name="Subtitle 2">
            <a:extLst>
              <a:ext uri="{FF2B5EF4-FFF2-40B4-BE49-F238E27FC236}">
                <a16:creationId xmlns:a16="http://schemas.microsoft.com/office/drawing/2014/main" id="{6131FB5C-F0EB-E6E1-AD59-D360B0661CE6}"/>
              </a:ext>
            </a:extLst>
          </p:cNvPr>
          <p:cNvSpPr>
            <a:spLocks noGrp="1"/>
          </p:cNvSpPr>
          <p:nvPr>
            <p:ph type="subTitle" idx="1"/>
          </p:nvPr>
        </p:nvSpPr>
        <p:spPr>
          <a:xfrm>
            <a:off x="720000" y="2431724"/>
            <a:ext cx="6963190" cy="2518023"/>
          </a:xfrm>
        </p:spPr>
        <p:txBody>
          <a:bodyPr/>
          <a:lstStyle/>
          <a:p>
            <a:r>
              <a:rPr lang="en-US" dirty="0"/>
              <a:t>Each interview was transcribed, verified, and entered into </a:t>
            </a:r>
            <a:r>
              <a:rPr lang="en-US" dirty="0" err="1"/>
              <a:t>HyperResearch</a:t>
            </a:r>
            <a:r>
              <a:rPr lang="en-US" dirty="0"/>
              <a:t> (v. 3.0.3).</a:t>
            </a:r>
          </a:p>
          <a:p>
            <a:pPr marL="139700" indent="0">
              <a:buNone/>
            </a:pPr>
            <a:r>
              <a:rPr lang="en-US" dirty="0"/>
              <a:t> </a:t>
            </a:r>
          </a:p>
          <a:p>
            <a:r>
              <a:rPr lang="en-US" dirty="0"/>
              <a:t>First author kept careful journals reflecting her thoughts and assumptions about the data and the interviewees</a:t>
            </a:r>
          </a:p>
          <a:p>
            <a:endParaRPr lang="en-US" dirty="0"/>
          </a:p>
          <a:p>
            <a:r>
              <a:rPr lang="en-US" dirty="0"/>
              <a:t>Themes emerged from the data and aligned with existing theory </a:t>
            </a:r>
          </a:p>
          <a:p>
            <a:pPr lvl="1"/>
            <a:r>
              <a:rPr lang="en-US" dirty="0"/>
              <a:t>Themes for peer influence were extracted and recoded </a:t>
            </a:r>
          </a:p>
          <a:p>
            <a:endParaRPr lang="en-US" dirty="0"/>
          </a:p>
        </p:txBody>
      </p:sp>
      <p:sp>
        <p:nvSpPr>
          <p:cNvPr id="4" name="TextBox 3">
            <a:extLst>
              <a:ext uri="{FF2B5EF4-FFF2-40B4-BE49-F238E27FC236}">
                <a16:creationId xmlns:a16="http://schemas.microsoft.com/office/drawing/2014/main" id="{0EDD3D95-06F1-4B7A-DF3B-0F309570C811}"/>
              </a:ext>
            </a:extLst>
          </p:cNvPr>
          <p:cNvSpPr txBox="1"/>
          <p:nvPr/>
        </p:nvSpPr>
        <p:spPr>
          <a:xfrm>
            <a:off x="7584956" y="5692974"/>
            <a:ext cx="1014761" cy="307777"/>
          </a:xfrm>
          <a:prstGeom prst="rect">
            <a:avLst/>
          </a:prstGeom>
          <a:noFill/>
        </p:spPr>
        <p:txBody>
          <a:bodyPr wrap="square" rtlCol="0">
            <a:spAutoFit/>
          </a:bodyPr>
          <a:lstStyle/>
          <a:p>
            <a:pPr eaLnBrk="1" fontAlgn="auto" hangingPunct="1">
              <a:spcBef>
                <a:spcPts val="0"/>
              </a:spcBef>
              <a:spcAft>
                <a:spcPts val="0"/>
              </a:spcAft>
              <a:buClr>
                <a:srgbClr val="000000"/>
              </a:buClr>
            </a:pPr>
            <a:r>
              <a:rPr lang="en-US" sz="1400" kern="0" dirty="0">
                <a:solidFill>
                  <a:srgbClr val="000000"/>
                </a:solidFill>
                <a:latin typeface="Arial"/>
                <a:cs typeface="Arial"/>
                <a:sym typeface="Arial"/>
              </a:rPr>
              <a:t>Malik</a:t>
            </a:r>
          </a:p>
        </p:txBody>
      </p:sp>
    </p:spTree>
    <p:extLst>
      <p:ext uri="{BB962C8B-B14F-4D97-AF65-F5344CB8AC3E}">
        <p14:creationId xmlns:p14="http://schemas.microsoft.com/office/powerpoint/2010/main" val="11865974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347A8-B374-2C68-ED37-E407BEF157A0}"/>
              </a:ext>
            </a:extLst>
          </p:cNvPr>
          <p:cNvSpPr>
            <a:spLocks noGrp="1"/>
          </p:cNvSpPr>
          <p:nvPr>
            <p:ph type="title"/>
          </p:nvPr>
        </p:nvSpPr>
        <p:spPr/>
        <p:txBody>
          <a:bodyPr/>
          <a:lstStyle/>
          <a:p>
            <a:r>
              <a:rPr lang="en-US" dirty="0"/>
              <a:t>Results</a:t>
            </a:r>
          </a:p>
        </p:txBody>
      </p:sp>
      <p:sp>
        <p:nvSpPr>
          <p:cNvPr id="3" name="Subtitle 2">
            <a:extLst>
              <a:ext uri="{FF2B5EF4-FFF2-40B4-BE49-F238E27FC236}">
                <a16:creationId xmlns:a16="http://schemas.microsoft.com/office/drawing/2014/main" id="{A880CBD1-9C6A-A639-8DC6-575AC1BB14AA}"/>
              </a:ext>
            </a:extLst>
          </p:cNvPr>
          <p:cNvSpPr>
            <a:spLocks noGrp="1"/>
          </p:cNvSpPr>
          <p:nvPr>
            <p:ph type="subTitle" idx="1"/>
          </p:nvPr>
        </p:nvSpPr>
        <p:spPr>
          <a:xfrm>
            <a:off x="720001" y="2431725"/>
            <a:ext cx="6405629" cy="2188200"/>
          </a:xfrm>
        </p:spPr>
        <p:txBody>
          <a:bodyPr/>
          <a:lstStyle/>
          <a:p>
            <a:r>
              <a:rPr lang="en-US" dirty="0"/>
              <a:t>All spoke about peers and their influence on romantic relationship</a:t>
            </a:r>
          </a:p>
          <a:p>
            <a:endParaRPr lang="en-US" dirty="0"/>
          </a:p>
          <a:p>
            <a:r>
              <a:rPr lang="en-US" dirty="0"/>
              <a:t>85 % of young people reported being interested in romantic relationship before entering high school (30 % reported interest prior to middle school and 55 % reported developing an interest at some point during middle school). </a:t>
            </a:r>
          </a:p>
          <a:p>
            <a:endParaRPr lang="en-US" dirty="0"/>
          </a:p>
          <a:p>
            <a:r>
              <a:rPr lang="en-US" dirty="0"/>
              <a:t>Theme of pleasing partners differed between genders.</a:t>
            </a:r>
          </a:p>
          <a:p>
            <a:endParaRPr lang="en-US" dirty="0"/>
          </a:p>
          <a:p>
            <a:endParaRPr lang="en-US" dirty="0"/>
          </a:p>
        </p:txBody>
      </p:sp>
      <p:sp>
        <p:nvSpPr>
          <p:cNvPr id="4" name="TextBox 3">
            <a:extLst>
              <a:ext uri="{FF2B5EF4-FFF2-40B4-BE49-F238E27FC236}">
                <a16:creationId xmlns:a16="http://schemas.microsoft.com/office/drawing/2014/main" id="{F0B23C86-21A8-78C8-8E09-29CDCB53A4B0}"/>
              </a:ext>
            </a:extLst>
          </p:cNvPr>
          <p:cNvSpPr txBox="1"/>
          <p:nvPr/>
        </p:nvSpPr>
        <p:spPr>
          <a:xfrm>
            <a:off x="7584956" y="5692974"/>
            <a:ext cx="1014761" cy="307777"/>
          </a:xfrm>
          <a:prstGeom prst="rect">
            <a:avLst/>
          </a:prstGeom>
          <a:noFill/>
        </p:spPr>
        <p:txBody>
          <a:bodyPr wrap="square" rtlCol="0">
            <a:spAutoFit/>
          </a:bodyPr>
          <a:lstStyle/>
          <a:p>
            <a:pPr eaLnBrk="1" fontAlgn="auto" hangingPunct="1">
              <a:spcBef>
                <a:spcPts val="0"/>
              </a:spcBef>
              <a:spcAft>
                <a:spcPts val="0"/>
              </a:spcAft>
              <a:buClr>
                <a:srgbClr val="000000"/>
              </a:buClr>
            </a:pPr>
            <a:r>
              <a:rPr lang="en-US" sz="1400" kern="0" dirty="0">
                <a:solidFill>
                  <a:srgbClr val="000000"/>
                </a:solidFill>
                <a:latin typeface="Arial"/>
                <a:cs typeface="Arial"/>
                <a:sym typeface="Arial"/>
              </a:rPr>
              <a:t>Malik</a:t>
            </a:r>
          </a:p>
        </p:txBody>
      </p:sp>
    </p:spTree>
    <p:extLst>
      <p:ext uri="{BB962C8B-B14F-4D97-AF65-F5344CB8AC3E}">
        <p14:creationId xmlns:p14="http://schemas.microsoft.com/office/powerpoint/2010/main" val="1073279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C277B37E-3438-BF9A-E102-9DC4CEECB4D2}"/>
              </a:ext>
            </a:extLst>
          </p:cNvPr>
          <p:cNvSpPr>
            <a:spLocks noGrp="1"/>
          </p:cNvSpPr>
          <p:nvPr>
            <p:ph type="title"/>
          </p:nvPr>
        </p:nvSpPr>
        <p:spPr>
          <a:xfrm>
            <a:off x="381000" y="152400"/>
            <a:ext cx="8382000" cy="1143000"/>
          </a:xfrm>
        </p:spPr>
        <p:txBody>
          <a:bodyPr/>
          <a:lstStyle/>
          <a:p>
            <a:pPr eaLnBrk="1" hangingPunct="1"/>
            <a:r>
              <a:rPr lang="en-US" altLang="en-US" sz="4000"/>
              <a:t>Attachment Theory</a:t>
            </a:r>
            <a:br>
              <a:rPr lang="en-US" altLang="en-US" sz="1400"/>
            </a:br>
            <a:r>
              <a:rPr lang="en-US" altLang="en-US" sz="1400"/>
              <a:t>Hazan, C. &amp; Shaver, P. R. (1994). </a:t>
            </a:r>
            <a:r>
              <a:rPr lang="en-US" altLang="en-US" sz="2000" b="1"/>
              <a:t>Attachment as an organizational framework for research on close relationships.</a:t>
            </a:r>
            <a:r>
              <a:rPr lang="en-US" altLang="en-US" sz="2000" b="1" i="1"/>
              <a:t> </a:t>
            </a:r>
            <a:r>
              <a:rPr lang="en-US" altLang="en-US" sz="1400" i="1"/>
              <a:t>Psychological Inquiry, 5(1), </a:t>
            </a:r>
            <a:r>
              <a:rPr lang="en-US" altLang="en-US" sz="1400"/>
              <a:t>1-22. </a:t>
            </a:r>
            <a:endParaRPr lang="en-US" altLang="en-US" sz="1800"/>
          </a:p>
        </p:txBody>
      </p:sp>
      <p:sp>
        <p:nvSpPr>
          <p:cNvPr id="52227" name="Content Placeholder 2">
            <a:extLst>
              <a:ext uri="{FF2B5EF4-FFF2-40B4-BE49-F238E27FC236}">
                <a16:creationId xmlns:a16="http://schemas.microsoft.com/office/drawing/2014/main" id="{70ACA004-7B91-F4A2-B823-91D5E2DE71B2}"/>
              </a:ext>
            </a:extLst>
          </p:cNvPr>
          <p:cNvSpPr>
            <a:spLocks noGrp="1"/>
          </p:cNvSpPr>
          <p:nvPr>
            <p:ph idx="1"/>
          </p:nvPr>
        </p:nvSpPr>
        <p:spPr>
          <a:xfrm>
            <a:off x="381000" y="1447800"/>
            <a:ext cx="8534400" cy="5029200"/>
          </a:xfrm>
        </p:spPr>
        <p:txBody>
          <a:bodyPr/>
          <a:lstStyle/>
          <a:p>
            <a:pPr eaLnBrk="1" hangingPunct="1"/>
            <a:r>
              <a:rPr lang="en-US" altLang="en-US" sz="2400"/>
              <a:t>Humans predisposed to form close relationships</a:t>
            </a:r>
          </a:p>
          <a:p>
            <a:pPr lvl="1" eaLnBrk="1" hangingPunct="1"/>
            <a:r>
              <a:rPr lang="en-US" altLang="en-US" sz="2000"/>
              <a:t>satisfy most fundamental basic need for security</a:t>
            </a:r>
            <a:endParaRPr lang="en-US" altLang="en-US" sz="1600"/>
          </a:p>
          <a:p>
            <a:pPr eaLnBrk="1" hangingPunct="1"/>
            <a:r>
              <a:rPr lang="en-US" altLang="en-US" sz="2400"/>
              <a:t>Supported by behavioral systems related to survival/reproduction</a:t>
            </a:r>
          </a:p>
          <a:p>
            <a:pPr lvl="1" eaLnBrk="1" hangingPunct="1"/>
            <a:r>
              <a:rPr lang="en-US" altLang="en-US" sz="2000"/>
              <a:t>Attachment, caregiving, sexual mating</a:t>
            </a:r>
            <a:endParaRPr lang="en-US" altLang="en-US" sz="1600"/>
          </a:p>
          <a:p>
            <a:pPr eaLnBrk="1" hangingPunct="1"/>
            <a:r>
              <a:rPr lang="en-US" altLang="en-US" sz="2400"/>
              <a:t>Individual differences: adaptation to social environment</a:t>
            </a:r>
          </a:p>
          <a:p>
            <a:pPr lvl="1" eaLnBrk="1" hangingPunct="1"/>
            <a:r>
              <a:rPr lang="en-US" altLang="en-US" sz="2000"/>
              <a:t>E.g. attachment styles</a:t>
            </a:r>
            <a:endParaRPr lang="en-US" altLang="en-US" sz="1600"/>
          </a:p>
          <a:p>
            <a:pPr eaLnBrk="1" hangingPunct="1"/>
            <a:r>
              <a:rPr lang="en-US" altLang="en-US" sz="2400"/>
              <a:t>Maintained by mental models</a:t>
            </a:r>
          </a:p>
          <a:p>
            <a:pPr lvl="1" eaLnBrk="1" hangingPunct="1"/>
            <a:r>
              <a:rPr lang="en-US" altLang="en-US" sz="2000"/>
              <a:t>Expectations that attachment figure will respond, that self will be responded to</a:t>
            </a:r>
          </a:p>
          <a:p>
            <a:pPr lvl="1" eaLnBrk="1" hangingPunct="1"/>
            <a:r>
              <a:rPr lang="en-US" altLang="en-US" sz="2000"/>
              <a:t>Resistant to change (over-learned, subconscious, default strategy of assimilation)</a:t>
            </a:r>
          </a:p>
          <a:p>
            <a:pPr lvl="1" eaLnBrk="1" hangingPunct="1"/>
            <a:r>
              <a:rPr lang="en-US" altLang="en-US" sz="2000"/>
              <a:t>Somewhat flexible (through reflection, “corrective” relationship experiences)</a:t>
            </a:r>
          </a:p>
        </p:txBody>
      </p:sp>
      <p:sp>
        <p:nvSpPr>
          <p:cNvPr id="52228" name="Footer Placeholder 3">
            <a:extLst>
              <a:ext uri="{FF2B5EF4-FFF2-40B4-BE49-F238E27FC236}">
                <a16:creationId xmlns:a16="http://schemas.microsoft.com/office/drawing/2014/main" id="{22E8258C-3E76-FA61-4829-E5622FD3E8AB}"/>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solidFill>
                  <a:srgbClr val="898989"/>
                </a:solidFill>
                <a:latin typeface="Times New Roman" panose="02020603050405020304" pitchFamily="18" charset="0"/>
              </a:rPr>
              <a:t>Fuccillo</a:t>
            </a:r>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716C3-2454-6727-CE07-20645973A10B}"/>
              </a:ext>
            </a:extLst>
          </p:cNvPr>
          <p:cNvSpPr>
            <a:spLocks noGrp="1"/>
          </p:cNvSpPr>
          <p:nvPr>
            <p:ph type="title"/>
          </p:nvPr>
        </p:nvSpPr>
        <p:spPr/>
        <p:txBody>
          <a:bodyPr/>
          <a:lstStyle/>
          <a:p>
            <a:r>
              <a:rPr lang="en-US" dirty="0"/>
              <a:t>Themes related to peer influence </a:t>
            </a:r>
            <a:br>
              <a:rPr lang="en-US" dirty="0"/>
            </a:br>
            <a:endParaRPr lang="en-US" dirty="0"/>
          </a:p>
        </p:txBody>
      </p:sp>
      <p:pic>
        <p:nvPicPr>
          <p:cNvPr id="5" name="Picture 4" descr="A page of a paper&#10;&#10;Description automatically generated">
            <a:extLst>
              <a:ext uri="{FF2B5EF4-FFF2-40B4-BE49-F238E27FC236}">
                <a16:creationId xmlns:a16="http://schemas.microsoft.com/office/drawing/2014/main" id="{8F29799B-E8AE-750B-B2CC-30A0D47117B3}"/>
              </a:ext>
            </a:extLst>
          </p:cNvPr>
          <p:cNvPicPr>
            <a:picLocks noChangeAspect="1"/>
          </p:cNvPicPr>
          <p:nvPr/>
        </p:nvPicPr>
        <p:blipFill>
          <a:blip r:embed="rId2"/>
          <a:stretch>
            <a:fillRect/>
          </a:stretch>
        </p:blipFill>
        <p:spPr>
          <a:xfrm>
            <a:off x="4492017" y="1035938"/>
            <a:ext cx="2965520" cy="4786124"/>
          </a:xfrm>
          <a:prstGeom prst="rect">
            <a:avLst/>
          </a:prstGeom>
        </p:spPr>
      </p:pic>
      <p:sp>
        <p:nvSpPr>
          <p:cNvPr id="6" name="TextBox 5">
            <a:extLst>
              <a:ext uri="{FF2B5EF4-FFF2-40B4-BE49-F238E27FC236}">
                <a16:creationId xmlns:a16="http://schemas.microsoft.com/office/drawing/2014/main" id="{DD16FDE4-AFAE-2952-3B7D-F6A039FA2DA4}"/>
              </a:ext>
            </a:extLst>
          </p:cNvPr>
          <p:cNvSpPr txBox="1"/>
          <p:nvPr/>
        </p:nvSpPr>
        <p:spPr>
          <a:xfrm>
            <a:off x="7584956" y="5692974"/>
            <a:ext cx="1014761" cy="307777"/>
          </a:xfrm>
          <a:prstGeom prst="rect">
            <a:avLst/>
          </a:prstGeom>
          <a:noFill/>
        </p:spPr>
        <p:txBody>
          <a:bodyPr wrap="square" rtlCol="0">
            <a:spAutoFit/>
          </a:bodyPr>
          <a:lstStyle/>
          <a:p>
            <a:pPr eaLnBrk="1" fontAlgn="auto" hangingPunct="1">
              <a:spcBef>
                <a:spcPts val="0"/>
              </a:spcBef>
              <a:spcAft>
                <a:spcPts val="0"/>
              </a:spcAft>
              <a:buClr>
                <a:srgbClr val="000000"/>
              </a:buClr>
            </a:pPr>
            <a:r>
              <a:rPr lang="en-US" sz="1400" kern="0" dirty="0">
                <a:solidFill>
                  <a:srgbClr val="000000"/>
                </a:solidFill>
                <a:latin typeface="Arial"/>
                <a:cs typeface="Arial"/>
                <a:sym typeface="Arial"/>
              </a:rPr>
              <a:t>Malik</a:t>
            </a:r>
          </a:p>
        </p:txBody>
      </p:sp>
    </p:spTree>
    <p:extLst>
      <p:ext uri="{BB962C8B-B14F-4D97-AF65-F5344CB8AC3E}">
        <p14:creationId xmlns:p14="http://schemas.microsoft.com/office/powerpoint/2010/main" val="31785468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9BE42-360E-740F-5297-349375716686}"/>
              </a:ext>
            </a:extLst>
          </p:cNvPr>
          <p:cNvSpPr>
            <a:spLocks noGrp="1"/>
          </p:cNvSpPr>
          <p:nvPr>
            <p:ph type="title"/>
          </p:nvPr>
        </p:nvSpPr>
        <p:spPr>
          <a:xfrm>
            <a:off x="329707" y="989838"/>
            <a:ext cx="7704000" cy="685800"/>
          </a:xfrm>
        </p:spPr>
        <p:txBody>
          <a:bodyPr/>
          <a:lstStyle/>
          <a:p>
            <a:pPr algn="ctr"/>
            <a:r>
              <a:rPr lang="en-US" dirty="0"/>
              <a:t>Results</a:t>
            </a:r>
          </a:p>
        </p:txBody>
      </p:sp>
      <p:sp>
        <p:nvSpPr>
          <p:cNvPr id="3" name="Subtitle 2">
            <a:extLst>
              <a:ext uri="{FF2B5EF4-FFF2-40B4-BE49-F238E27FC236}">
                <a16:creationId xmlns:a16="http://schemas.microsoft.com/office/drawing/2014/main" id="{892AE779-23F1-314A-4FCC-F5BB8103BDB6}"/>
              </a:ext>
            </a:extLst>
          </p:cNvPr>
          <p:cNvSpPr>
            <a:spLocks noGrp="1"/>
          </p:cNvSpPr>
          <p:nvPr>
            <p:ph type="subTitle" idx="1"/>
          </p:nvPr>
        </p:nvSpPr>
        <p:spPr>
          <a:xfrm>
            <a:off x="4454462" y="2788362"/>
            <a:ext cx="3212400" cy="2736900"/>
          </a:xfrm>
        </p:spPr>
        <p:txBody>
          <a:bodyPr/>
          <a:lstStyle/>
          <a:p>
            <a:r>
              <a:rPr lang="en-US" dirty="0"/>
              <a:t>Most adolescents (60 %) mentioned that their friends influenced their choice to engage in relationships</a:t>
            </a:r>
          </a:p>
          <a:p>
            <a:endParaRPr lang="en-US" i="1" dirty="0"/>
          </a:p>
          <a:p>
            <a:r>
              <a:rPr lang="en-US" i="1" dirty="0"/>
              <a:t>‘‘Everyone was in a relationship…when you see someone has a boyfriend, you kind of want one too.’’</a:t>
            </a:r>
          </a:p>
          <a:p>
            <a:endParaRPr lang="en-US" dirty="0"/>
          </a:p>
        </p:txBody>
      </p:sp>
      <p:sp>
        <p:nvSpPr>
          <p:cNvPr id="4" name="Subtitle 3">
            <a:extLst>
              <a:ext uri="{FF2B5EF4-FFF2-40B4-BE49-F238E27FC236}">
                <a16:creationId xmlns:a16="http://schemas.microsoft.com/office/drawing/2014/main" id="{1D1C3838-BAD6-00EF-F9F2-00F26D1E46DB}"/>
              </a:ext>
            </a:extLst>
          </p:cNvPr>
          <p:cNvSpPr>
            <a:spLocks noGrp="1"/>
          </p:cNvSpPr>
          <p:nvPr>
            <p:ph type="subTitle" idx="2"/>
          </p:nvPr>
        </p:nvSpPr>
        <p:spPr>
          <a:xfrm>
            <a:off x="720000" y="2788362"/>
            <a:ext cx="3212400" cy="2736900"/>
          </a:xfrm>
        </p:spPr>
        <p:txBody>
          <a:bodyPr/>
          <a:lstStyle/>
          <a:p>
            <a:r>
              <a:rPr lang="en-US" dirty="0"/>
              <a:t>Majority (90 %) of interviewees had engaged in at least one relationship due to peer influence.</a:t>
            </a:r>
          </a:p>
          <a:p>
            <a:r>
              <a:rPr lang="en-US" dirty="0"/>
              <a:t>Show world imp of relationship</a:t>
            </a:r>
          </a:p>
          <a:p>
            <a:endParaRPr lang="en-US" dirty="0"/>
          </a:p>
          <a:p>
            <a:r>
              <a:rPr lang="en-US" dirty="0"/>
              <a:t>, </a:t>
            </a:r>
            <a:r>
              <a:rPr lang="en-US" i="1" dirty="0"/>
              <a:t>‘‘…once you already have that person, you can already like, you know, show the world.’’ </a:t>
            </a:r>
          </a:p>
          <a:p>
            <a:endParaRPr lang="en-US" dirty="0"/>
          </a:p>
        </p:txBody>
      </p:sp>
      <p:sp>
        <p:nvSpPr>
          <p:cNvPr id="8" name="Title 9">
            <a:extLst>
              <a:ext uri="{FF2B5EF4-FFF2-40B4-BE49-F238E27FC236}">
                <a16:creationId xmlns:a16="http://schemas.microsoft.com/office/drawing/2014/main" id="{EDCF4017-36E2-11D9-6681-7B1464BC061F}"/>
              </a:ext>
            </a:extLst>
          </p:cNvPr>
          <p:cNvSpPr txBox="1">
            <a:spLocks/>
          </p:cNvSpPr>
          <p:nvPr/>
        </p:nvSpPr>
        <p:spPr>
          <a:xfrm>
            <a:off x="874361" y="2256250"/>
            <a:ext cx="2656346" cy="420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Shrikhand"/>
              <a:buNone/>
              <a:defRPr sz="2400" b="0" i="0" u="none" strike="noStrike" cap="none">
                <a:solidFill>
                  <a:schemeClr val="dk1"/>
                </a:solidFill>
                <a:latin typeface="Shrikhand"/>
                <a:ea typeface="Shrikhand"/>
                <a:cs typeface="Shrikhand"/>
                <a:sym typeface="Shrikhand"/>
              </a:defRPr>
            </a:lvl1pPr>
            <a:lvl2pPr marR="0" lvl="1" algn="l" rtl="0">
              <a:lnSpc>
                <a:spcPct val="100000"/>
              </a:lnSpc>
              <a:spcBef>
                <a:spcPts val="0"/>
              </a:spcBef>
              <a:spcAft>
                <a:spcPts val="0"/>
              </a:spcAft>
              <a:buClr>
                <a:schemeClr val="dk1"/>
              </a:buClr>
              <a:buSzPts val="1800"/>
              <a:buFont typeface="Shrikhand"/>
              <a:buNone/>
              <a:defRPr sz="1800" b="0" i="0" u="none" strike="noStrike" cap="none">
                <a:solidFill>
                  <a:schemeClr val="dk1"/>
                </a:solidFill>
                <a:latin typeface="Shrikhand"/>
                <a:ea typeface="Shrikhand"/>
                <a:cs typeface="Shrikhand"/>
                <a:sym typeface="Shrikhand"/>
              </a:defRPr>
            </a:lvl2pPr>
            <a:lvl3pPr marR="0" lvl="2" algn="l" rtl="0">
              <a:lnSpc>
                <a:spcPct val="100000"/>
              </a:lnSpc>
              <a:spcBef>
                <a:spcPts val="0"/>
              </a:spcBef>
              <a:spcAft>
                <a:spcPts val="0"/>
              </a:spcAft>
              <a:buClr>
                <a:schemeClr val="dk1"/>
              </a:buClr>
              <a:buSzPts val="1800"/>
              <a:buFont typeface="Shrikhand"/>
              <a:buNone/>
              <a:defRPr sz="1800" b="0" i="0" u="none" strike="noStrike" cap="none">
                <a:solidFill>
                  <a:schemeClr val="dk1"/>
                </a:solidFill>
                <a:latin typeface="Shrikhand"/>
                <a:ea typeface="Shrikhand"/>
                <a:cs typeface="Shrikhand"/>
                <a:sym typeface="Shrikhand"/>
              </a:defRPr>
            </a:lvl3pPr>
            <a:lvl4pPr marR="0" lvl="3" algn="l" rtl="0">
              <a:lnSpc>
                <a:spcPct val="100000"/>
              </a:lnSpc>
              <a:spcBef>
                <a:spcPts val="0"/>
              </a:spcBef>
              <a:spcAft>
                <a:spcPts val="0"/>
              </a:spcAft>
              <a:buClr>
                <a:schemeClr val="dk1"/>
              </a:buClr>
              <a:buSzPts val="1800"/>
              <a:buFont typeface="Shrikhand"/>
              <a:buNone/>
              <a:defRPr sz="1800" b="0" i="0" u="none" strike="noStrike" cap="none">
                <a:solidFill>
                  <a:schemeClr val="dk1"/>
                </a:solidFill>
                <a:latin typeface="Shrikhand"/>
                <a:ea typeface="Shrikhand"/>
                <a:cs typeface="Shrikhand"/>
                <a:sym typeface="Shrikhand"/>
              </a:defRPr>
            </a:lvl4pPr>
            <a:lvl5pPr marR="0" lvl="4" algn="l" rtl="0">
              <a:lnSpc>
                <a:spcPct val="100000"/>
              </a:lnSpc>
              <a:spcBef>
                <a:spcPts val="0"/>
              </a:spcBef>
              <a:spcAft>
                <a:spcPts val="0"/>
              </a:spcAft>
              <a:buClr>
                <a:schemeClr val="dk1"/>
              </a:buClr>
              <a:buSzPts val="1800"/>
              <a:buFont typeface="Shrikhand"/>
              <a:buNone/>
              <a:defRPr sz="1800" b="0" i="0" u="none" strike="noStrike" cap="none">
                <a:solidFill>
                  <a:schemeClr val="dk1"/>
                </a:solidFill>
                <a:latin typeface="Shrikhand"/>
                <a:ea typeface="Shrikhand"/>
                <a:cs typeface="Shrikhand"/>
                <a:sym typeface="Shrikhand"/>
              </a:defRPr>
            </a:lvl5pPr>
            <a:lvl6pPr marR="0" lvl="5" algn="l" rtl="0">
              <a:lnSpc>
                <a:spcPct val="100000"/>
              </a:lnSpc>
              <a:spcBef>
                <a:spcPts val="0"/>
              </a:spcBef>
              <a:spcAft>
                <a:spcPts val="0"/>
              </a:spcAft>
              <a:buClr>
                <a:schemeClr val="dk1"/>
              </a:buClr>
              <a:buSzPts val="1800"/>
              <a:buFont typeface="Shrikhand"/>
              <a:buNone/>
              <a:defRPr sz="1800" b="0" i="0" u="none" strike="noStrike" cap="none">
                <a:solidFill>
                  <a:schemeClr val="dk1"/>
                </a:solidFill>
                <a:latin typeface="Shrikhand"/>
                <a:ea typeface="Shrikhand"/>
                <a:cs typeface="Shrikhand"/>
                <a:sym typeface="Shrikhand"/>
              </a:defRPr>
            </a:lvl6pPr>
            <a:lvl7pPr marR="0" lvl="6" algn="l" rtl="0">
              <a:lnSpc>
                <a:spcPct val="100000"/>
              </a:lnSpc>
              <a:spcBef>
                <a:spcPts val="0"/>
              </a:spcBef>
              <a:spcAft>
                <a:spcPts val="0"/>
              </a:spcAft>
              <a:buClr>
                <a:schemeClr val="dk1"/>
              </a:buClr>
              <a:buSzPts val="1800"/>
              <a:buFont typeface="Shrikhand"/>
              <a:buNone/>
              <a:defRPr sz="1800" b="0" i="0" u="none" strike="noStrike" cap="none">
                <a:solidFill>
                  <a:schemeClr val="dk1"/>
                </a:solidFill>
                <a:latin typeface="Shrikhand"/>
                <a:ea typeface="Shrikhand"/>
                <a:cs typeface="Shrikhand"/>
                <a:sym typeface="Shrikhand"/>
              </a:defRPr>
            </a:lvl7pPr>
            <a:lvl8pPr marR="0" lvl="7" algn="l" rtl="0">
              <a:lnSpc>
                <a:spcPct val="100000"/>
              </a:lnSpc>
              <a:spcBef>
                <a:spcPts val="0"/>
              </a:spcBef>
              <a:spcAft>
                <a:spcPts val="0"/>
              </a:spcAft>
              <a:buClr>
                <a:schemeClr val="dk1"/>
              </a:buClr>
              <a:buSzPts val="1800"/>
              <a:buFont typeface="Shrikhand"/>
              <a:buNone/>
              <a:defRPr sz="1800" b="0" i="0" u="none" strike="noStrike" cap="none">
                <a:solidFill>
                  <a:schemeClr val="dk1"/>
                </a:solidFill>
                <a:latin typeface="Shrikhand"/>
                <a:ea typeface="Shrikhand"/>
                <a:cs typeface="Shrikhand"/>
                <a:sym typeface="Shrikhand"/>
              </a:defRPr>
            </a:lvl8pPr>
            <a:lvl9pPr marR="0" lvl="8" algn="l" rtl="0">
              <a:lnSpc>
                <a:spcPct val="100000"/>
              </a:lnSpc>
              <a:spcBef>
                <a:spcPts val="0"/>
              </a:spcBef>
              <a:spcAft>
                <a:spcPts val="0"/>
              </a:spcAft>
              <a:buClr>
                <a:schemeClr val="dk1"/>
              </a:buClr>
              <a:buSzPts val="1800"/>
              <a:buFont typeface="Shrikhand"/>
              <a:buNone/>
              <a:defRPr sz="1800" b="0" i="0" u="none" strike="noStrike" cap="none">
                <a:solidFill>
                  <a:schemeClr val="dk1"/>
                </a:solidFill>
                <a:latin typeface="Shrikhand"/>
                <a:ea typeface="Shrikhand"/>
                <a:cs typeface="Shrikhand"/>
                <a:sym typeface="Shrikhand"/>
              </a:defRPr>
            </a:lvl9pPr>
          </a:lstStyle>
          <a:p>
            <a:pPr eaLnBrk="1" fontAlgn="auto" hangingPunct="1">
              <a:buClr>
                <a:srgbClr val="402549"/>
              </a:buClr>
              <a:defRPr/>
            </a:pPr>
            <a:r>
              <a:rPr lang="en-US" sz="1800" b="1" kern="0" dirty="0">
                <a:solidFill>
                  <a:srgbClr val="402549"/>
                </a:solidFill>
              </a:rPr>
              <a:t>Peer Norms and Expectations</a:t>
            </a:r>
          </a:p>
        </p:txBody>
      </p:sp>
      <p:sp>
        <p:nvSpPr>
          <p:cNvPr id="10" name="Title 8">
            <a:extLst>
              <a:ext uri="{FF2B5EF4-FFF2-40B4-BE49-F238E27FC236}">
                <a16:creationId xmlns:a16="http://schemas.microsoft.com/office/drawing/2014/main" id="{4902B3DF-702B-A1BF-E1BF-5B8A354FFC29}"/>
              </a:ext>
            </a:extLst>
          </p:cNvPr>
          <p:cNvSpPr txBox="1">
            <a:spLocks/>
          </p:cNvSpPr>
          <p:nvPr/>
        </p:nvSpPr>
        <p:spPr>
          <a:xfrm>
            <a:off x="4912310" y="2256250"/>
            <a:ext cx="2656346" cy="420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Shrikhand"/>
              <a:buNone/>
              <a:defRPr sz="2400" b="0" i="0" u="none" strike="noStrike" cap="none">
                <a:solidFill>
                  <a:schemeClr val="dk1"/>
                </a:solidFill>
                <a:latin typeface="Shrikhand"/>
                <a:ea typeface="Shrikhand"/>
                <a:cs typeface="Shrikhand"/>
                <a:sym typeface="Shrikhand"/>
              </a:defRPr>
            </a:lvl1pPr>
            <a:lvl2pPr marR="0" lvl="1" algn="l" rtl="0">
              <a:lnSpc>
                <a:spcPct val="100000"/>
              </a:lnSpc>
              <a:spcBef>
                <a:spcPts val="0"/>
              </a:spcBef>
              <a:spcAft>
                <a:spcPts val="0"/>
              </a:spcAft>
              <a:buClr>
                <a:schemeClr val="dk1"/>
              </a:buClr>
              <a:buSzPts val="1800"/>
              <a:buFont typeface="Shrikhand"/>
              <a:buNone/>
              <a:defRPr sz="1800" b="0" i="0" u="none" strike="noStrike" cap="none">
                <a:solidFill>
                  <a:schemeClr val="dk1"/>
                </a:solidFill>
                <a:latin typeface="Shrikhand"/>
                <a:ea typeface="Shrikhand"/>
                <a:cs typeface="Shrikhand"/>
                <a:sym typeface="Shrikhand"/>
              </a:defRPr>
            </a:lvl2pPr>
            <a:lvl3pPr marR="0" lvl="2" algn="l" rtl="0">
              <a:lnSpc>
                <a:spcPct val="100000"/>
              </a:lnSpc>
              <a:spcBef>
                <a:spcPts val="0"/>
              </a:spcBef>
              <a:spcAft>
                <a:spcPts val="0"/>
              </a:spcAft>
              <a:buClr>
                <a:schemeClr val="dk1"/>
              </a:buClr>
              <a:buSzPts val="1800"/>
              <a:buFont typeface="Shrikhand"/>
              <a:buNone/>
              <a:defRPr sz="1800" b="0" i="0" u="none" strike="noStrike" cap="none">
                <a:solidFill>
                  <a:schemeClr val="dk1"/>
                </a:solidFill>
                <a:latin typeface="Shrikhand"/>
                <a:ea typeface="Shrikhand"/>
                <a:cs typeface="Shrikhand"/>
                <a:sym typeface="Shrikhand"/>
              </a:defRPr>
            </a:lvl3pPr>
            <a:lvl4pPr marR="0" lvl="3" algn="l" rtl="0">
              <a:lnSpc>
                <a:spcPct val="100000"/>
              </a:lnSpc>
              <a:spcBef>
                <a:spcPts val="0"/>
              </a:spcBef>
              <a:spcAft>
                <a:spcPts val="0"/>
              </a:spcAft>
              <a:buClr>
                <a:schemeClr val="dk1"/>
              </a:buClr>
              <a:buSzPts val="1800"/>
              <a:buFont typeface="Shrikhand"/>
              <a:buNone/>
              <a:defRPr sz="1800" b="0" i="0" u="none" strike="noStrike" cap="none">
                <a:solidFill>
                  <a:schemeClr val="dk1"/>
                </a:solidFill>
                <a:latin typeface="Shrikhand"/>
                <a:ea typeface="Shrikhand"/>
                <a:cs typeface="Shrikhand"/>
                <a:sym typeface="Shrikhand"/>
              </a:defRPr>
            </a:lvl4pPr>
            <a:lvl5pPr marR="0" lvl="4" algn="l" rtl="0">
              <a:lnSpc>
                <a:spcPct val="100000"/>
              </a:lnSpc>
              <a:spcBef>
                <a:spcPts val="0"/>
              </a:spcBef>
              <a:spcAft>
                <a:spcPts val="0"/>
              </a:spcAft>
              <a:buClr>
                <a:schemeClr val="dk1"/>
              </a:buClr>
              <a:buSzPts val="1800"/>
              <a:buFont typeface="Shrikhand"/>
              <a:buNone/>
              <a:defRPr sz="1800" b="0" i="0" u="none" strike="noStrike" cap="none">
                <a:solidFill>
                  <a:schemeClr val="dk1"/>
                </a:solidFill>
                <a:latin typeface="Shrikhand"/>
                <a:ea typeface="Shrikhand"/>
                <a:cs typeface="Shrikhand"/>
                <a:sym typeface="Shrikhand"/>
              </a:defRPr>
            </a:lvl5pPr>
            <a:lvl6pPr marR="0" lvl="5" algn="l" rtl="0">
              <a:lnSpc>
                <a:spcPct val="100000"/>
              </a:lnSpc>
              <a:spcBef>
                <a:spcPts val="0"/>
              </a:spcBef>
              <a:spcAft>
                <a:spcPts val="0"/>
              </a:spcAft>
              <a:buClr>
                <a:schemeClr val="dk1"/>
              </a:buClr>
              <a:buSzPts val="1800"/>
              <a:buFont typeface="Shrikhand"/>
              <a:buNone/>
              <a:defRPr sz="1800" b="0" i="0" u="none" strike="noStrike" cap="none">
                <a:solidFill>
                  <a:schemeClr val="dk1"/>
                </a:solidFill>
                <a:latin typeface="Shrikhand"/>
                <a:ea typeface="Shrikhand"/>
                <a:cs typeface="Shrikhand"/>
                <a:sym typeface="Shrikhand"/>
              </a:defRPr>
            </a:lvl6pPr>
            <a:lvl7pPr marR="0" lvl="6" algn="l" rtl="0">
              <a:lnSpc>
                <a:spcPct val="100000"/>
              </a:lnSpc>
              <a:spcBef>
                <a:spcPts val="0"/>
              </a:spcBef>
              <a:spcAft>
                <a:spcPts val="0"/>
              </a:spcAft>
              <a:buClr>
                <a:schemeClr val="dk1"/>
              </a:buClr>
              <a:buSzPts val="1800"/>
              <a:buFont typeface="Shrikhand"/>
              <a:buNone/>
              <a:defRPr sz="1800" b="0" i="0" u="none" strike="noStrike" cap="none">
                <a:solidFill>
                  <a:schemeClr val="dk1"/>
                </a:solidFill>
                <a:latin typeface="Shrikhand"/>
                <a:ea typeface="Shrikhand"/>
                <a:cs typeface="Shrikhand"/>
                <a:sym typeface="Shrikhand"/>
              </a:defRPr>
            </a:lvl7pPr>
            <a:lvl8pPr marR="0" lvl="7" algn="l" rtl="0">
              <a:lnSpc>
                <a:spcPct val="100000"/>
              </a:lnSpc>
              <a:spcBef>
                <a:spcPts val="0"/>
              </a:spcBef>
              <a:spcAft>
                <a:spcPts val="0"/>
              </a:spcAft>
              <a:buClr>
                <a:schemeClr val="dk1"/>
              </a:buClr>
              <a:buSzPts val="1800"/>
              <a:buFont typeface="Shrikhand"/>
              <a:buNone/>
              <a:defRPr sz="1800" b="0" i="0" u="none" strike="noStrike" cap="none">
                <a:solidFill>
                  <a:schemeClr val="dk1"/>
                </a:solidFill>
                <a:latin typeface="Shrikhand"/>
                <a:ea typeface="Shrikhand"/>
                <a:cs typeface="Shrikhand"/>
                <a:sym typeface="Shrikhand"/>
              </a:defRPr>
            </a:lvl8pPr>
            <a:lvl9pPr marR="0" lvl="8" algn="l" rtl="0">
              <a:lnSpc>
                <a:spcPct val="100000"/>
              </a:lnSpc>
              <a:spcBef>
                <a:spcPts val="0"/>
              </a:spcBef>
              <a:spcAft>
                <a:spcPts val="0"/>
              </a:spcAft>
              <a:buClr>
                <a:schemeClr val="dk1"/>
              </a:buClr>
              <a:buSzPts val="1800"/>
              <a:buFont typeface="Shrikhand"/>
              <a:buNone/>
              <a:defRPr sz="1800" b="0" i="0" u="none" strike="noStrike" cap="none">
                <a:solidFill>
                  <a:schemeClr val="dk1"/>
                </a:solidFill>
                <a:latin typeface="Shrikhand"/>
                <a:ea typeface="Shrikhand"/>
                <a:cs typeface="Shrikhand"/>
                <a:sym typeface="Shrikhand"/>
              </a:defRPr>
            </a:lvl9pPr>
          </a:lstStyle>
          <a:p>
            <a:pPr eaLnBrk="1" fontAlgn="auto" hangingPunct="1">
              <a:buClr>
                <a:srgbClr val="402549"/>
              </a:buClr>
              <a:defRPr/>
            </a:pPr>
            <a:r>
              <a:rPr lang="en-US" sz="1800" b="1" kern="0" dirty="0">
                <a:solidFill>
                  <a:srgbClr val="402549"/>
                </a:solidFill>
              </a:rPr>
              <a:t>Influence of Platonic Friends</a:t>
            </a:r>
          </a:p>
        </p:txBody>
      </p:sp>
      <p:sp>
        <p:nvSpPr>
          <p:cNvPr id="11" name="TextBox 10">
            <a:extLst>
              <a:ext uri="{FF2B5EF4-FFF2-40B4-BE49-F238E27FC236}">
                <a16:creationId xmlns:a16="http://schemas.microsoft.com/office/drawing/2014/main" id="{294D9D7D-0A2B-DDE2-D448-555FDD54BA6E}"/>
              </a:ext>
            </a:extLst>
          </p:cNvPr>
          <p:cNvSpPr txBox="1"/>
          <p:nvPr/>
        </p:nvSpPr>
        <p:spPr>
          <a:xfrm>
            <a:off x="7584956" y="5692974"/>
            <a:ext cx="1014761" cy="307777"/>
          </a:xfrm>
          <a:prstGeom prst="rect">
            <a:avLst/>
          </a:prstGeom>
          <a:noFill/>
        </p:spPr>
        <p:txBody>
          <a:bodyPr wrap="square" rtlCol="0">
            <a:spAutoFit/>
          </a:bodyPr>
          <a:lstStyle/>
          <a:p>
            <a:pPr eaLnBrk="1" fontAlgn="auto" hangingPunct="1">
              <a:spcBef>
                <a:spcPts val="0"/>
              </a:spcBef>
              <a:spcAft>
                <a:spcPts val="0"/>
              </a:spcAft>
              <a:buClr>
                <a:srgbClr val="000000"/>
              </a:buClr>
            </a:pPr>
            <a:r>
              <a:rPr lang="en-US" sz="1400" kern="0" dirty="0">
                <a:solidFill>
                  <a:srgbClr val="000000"/>
                </a:solidFill>
                <a:latin typeface="Arial"/>
                <a:cs typeface="Arial"/>
                <a:sym typeface="Arial"/>
              </a:rPr>
              <a:t>Malik</a:t>
            </a:r>
          </a:p>
        </p:txBody>
      </p:sp>
    </p:spTree>
    <p:extLst>
      <p:ext uri="{BB962C8B-B14F-4D97-AF65-F5344CB8AC3E}">
        <p14:creationId xmlns:p14="http://schemas.microsoft.com/office/powerpoint/2010/main" val="5701986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9BE42-360E-740F-5297-349375716686}"/>
              </a:ext>
            </a:extLst>
          </p:cNvPr>
          <p:cNvSpPr>
            <a:spLocks noGrp="1"/>
          </p:cNvSpPr>
          <p:nvPr>
            <p:ph type="title"/>
          </p:nvPr>
        </p:nvSpPr>
        <p:spPr>
          <a:xfrm>
            <a:off x="329707" y="989838"/>
            <a:ext cx="7704000" cy="685800"/>
          </a:xfrm>
        </p:spPr>
        <p:txBody>
          <a:bodyPr/>
          <a:lstStyle/>
          <a:p>
            <a:pPr algn="ctr"/>
            <a:r>
              <a:rPr lang="en-US" dirty="0"/>
              <a:t>Results (Cont.)</a:t>
            </a:r>
          </a:p>
        </p:txBody>
      </p:sp>
      <p:sp>
        <p:nvSpPr>
          <p:cNvPr id="3" name="Subtitle 2">
            <a:extLst>
              <a:ext uri="{FF2B5EF4-FFF2-40B4-BE49-F238E27FC236}">
                <a16:creationId xmlns:a16="http://schemas.microsoft.com/office/drawing/2014/main" id="{892AE779-23F1-314A-4FCC-F5BB8103BDB6}"/>
              </a:ext>
            </a:extLst>
          </p:cNvPr>
          <p:cNvSpPr>
            <a:spLocks noGrp="1"/>
          </p:cNvSpPr>
          <p:nvPr>
            <p:ph type="subTitle" idx="1"/>
          </p:nvPr>
        </p:nvSpPr>
        <p:spPr>
          <a:xfrm>
            <a:off x="4454462" y="2788362"/>
            <a:ext cx="3212400" cy="2736900"/>
          </a:xfrm>
        </p:spPr>
        <p:txBody>
          <a:bodyPr/>
          <a:lstStyle/>
          <a:p>
            <a:r>
              <a:rPr lang="en-US" dirty="0"/>
              <a:t>(48 %) shared that engaging in relationships due to peer influence led to a range of negative outcomes. </a:t>
            </a:r>
          </a:p>
          <a:p>
            <a:endParaRPr lang="en-US" i="1" dirty="0"/>
          </a:p>
          <a:p>
            <a:r>
              <a:rPr lang="en-US" i="1" dirty="0"/>
              <a:t>‘‘…it’s my friends and I don’t want to disappoint them, and it’s kind of like, and I just went with it. And then—just awful. Yeah, it was awful.’’ </a:t>
            </a:r>
          </a:p>
        </p:txBody>
      </p:sp>
      <p:sp>
        <p:nvSpPr>
          <p:cNvPr id="4" name="Subtitle 3">
            <a:extLst>
              <a:ext uri="{FF2B5EF4-FFF2-40B4-BE49-F238E27FC236}">
                <a16:creationId xmlns:a16="http://schemas.microsoft.com/office/drawing/2014/main" id="{1D1C3838-BAD6-00EF-F9F2-00F26D1E46DB}"/>
              </a:ext>
            </a:extLst>
          </p:cNvPr>
          <p:cNvSpPr>
            <a:spLocks noGrp="1"/>
          </p:cNvSpPr>
          <p:nvPr>
            <p:ph type="subTitle" idx="2"/>
          </p:nvPr>
        </p:nvSpPr>
        <p:spPr>
          <a:xfrm>
            <a:off x="720000" y="2788362"/>
            <a:ext cx="3212400" cy="2736900"/>
          </a:xfrm>
        </p:spPr>
        <p:txBody>
          <a:bodyPr/>
          <a:lstStyle/>
          <a:p>
            <a:r>
              <a:rPr lang="en-US" dirty="0"/>
              <a:t>(45 %) reported that their friends provided a range of support that positively affected their romantic and sexual behaviors.</a:t>
            </a:r>
          </a:p>
          <a:p>
            <a:endParaRPr lang="en-US" dirty="0"/>
          </a:p>
          <a:p>
            <a:r>
              <a:rPr lang="en-US" i="1" dirty="0"/>
              <a:t>‘‘Like, um, the Teen Clinic is here to help us, you know—please don’t like throw this awesome resource like away…’’. </a:t>
            </a:r>
          </a:p>
        </p:txBody>
      </p:sp>
      <p:sp>
        <p:nvSpPr>
          <p:cNvPr id="8" name="Title 9">
            <a:extLst>
              <a:ext uri="{FF2B5EF4-FFF2-40B4-BE49-F238E27FC236}">
                <a16:creationId xmlns:a16="http://schemas.microsoft.com/office/drawing/2014/main" id="{EDCF4017-36E2-11D9-6681-7B1464BC061F}"/>
              </a:ext>
            </a:extLst>
          </p:cNvPr>
          <p:cNvSpPr txBox="1">
            <a:spLocks/>
          </p:cNvSpPr>
          <p:nvPr/>
        </p:nvSpPr>
        <p:spPr>
          <a:xfrm>
            <a:off x="874361" y="2256250"/>
            <a:ext cx="2656346" cy="420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Shrikhand"/>
              <a:buNone/>
              <a:defRPr sz="2400" b="0" i="0" u="none" strike="noStrike" cap="none">
                <a:solidFill>
                  <a:schemeClr val="dk1"/>
                </a:solidFill>
                <a:latin typeface="Shrikhand"/>
                <a:ea typeface="Shrikhand"/>
                <a:cs typeface="Shrikhand"/>
                <a:sym typeface="Shrikhand"/>
              </a:defRPr>
            </a:lvl1pPr>
            <a:lvl2pPr marR="0" lvl="1" algn="l" rtl="0">
              <a:lnSpc>
                <a:spcPct val="100000"/>
              </a:lnSpc>
              <a:spcBef>
                <a:spcPts val="0"/>
              </a:spcBef>
              <a:spcAft>
                <a:spcPts val="0"/>
              </a:spcAft>
              <a:buClr>
                <a:schemeClr val="dk1"/>
              </a:buClr>
              <a:buSzPts val="1800"/>
              <a:buFont typeface="Shrikhand"/>
              <a:buNone/>
              <a:defRPr sz="1800" b="0" i="0" u="none" strike="noStrike" cap="none">
                <a:solidFill>
                  <a:schemeClr val="dk1"/>
                </a:solidFill>
                <a:latin typeface="Shrikhand"/>
                <a:ea typeface="Shrikhand"/>
                <a:cs typeface="Shrikhand"/>
                <a:sym typeface="Shrikhand"/>
              </a:defRPr>
            </a:lvl2pPr>
            <a:lvl3pPr marR="0" lvl="2" algn="l" rtl="0">
              <a:lnSpc>
                <a:spcPct val="100000"/>
              </a:lnSpc>
              <a:spcBef>
                <a:spcPts val="0"/>
              </a:spcBef>
              <a:spcAft>
                <a:spcPts val="0"/>
              </a:spcAft>
              <a:buClr>
                <a:schemeClr val="dk1"/>
              </a:buClr>
              <a:buSzPts val="1800"/>
              <a:buFont typeface="Shrikhand"/>
              <a:buNone/>
              <a:defRPr sz="1800" b="0" i="0" u="none" strike="noStrike" cap="none">
                <a:solidFill>
                  <a:schemeClr val="dk1"/>
                </a:solidFill>
                <a:latin typeface="Shrikhand"/>
                <a:ea typeface="Shrikhand"/>
                <a:cs typeface="Shrikhand"/>
                <a:sym typeface="Shrikhand"/>
              </a:defRPr>
            </a:lvl3pPr>
            <a:lvl4pPr marR="0" lvl="3" algn="l" rtl="0">
              <a:lnSpc>
                <a:spcPct val="100000"/>
              </a:lnSpc>
              <a:spcBef>
                <a:spcPts val="0"/>
              </a:spcBef>
              <a:spcAft>
                <a:spcPts val="0"/>
              </a:spcAft>
              <a:buClr>
                <a:schemeClr val="dk1"/>
              </a:buClr>
              <a:buSzPts val="1800"/>
              <a:buFont typeface="Shrikhand"/>
              <a:buNone/>
              <a:defRPr sz="1800" b="0" i="0" u="none" strike="noStrike" cap="none">
                <a:solidFill>
                  <a:schemeClr val="dk1"/>
                </a:solidFill>
                <a:latin typeface="Shrikhand"/>
                <a:ea typeface="Shrikhand"/>
                <a:cs typeface="Shrikhand"/>
                <a:sym typeface="Shrikhand"/>
              </a:defRPr>
            </a:lvl4pPr>
            <a:lvl5pPr marR="0" lvl="4" algn="l" rtl="0">
              <a:lnSpc>
                <a:spcPct val="100000"/>
              </a:lnSpc>
              <a:spcBef>
                <a:spcPts val="0"/>
              </a:spcBef>
              <a:spcAft>
                <a:spcPts val="0"/>
              </a:spcAft>
              <a:buClr>
                <a:schemeClr val="dk1"/>
              </a:buClr>
              <a:buSzPts val="1800"/>
              <a:buFont typeface="Shrikhand"/>
              <a:buNone/>
              <a:defRPr sz="1800" b="0" i="0" u="none" strike="noStrike" cap="none">
                <a:solidFill>
                  <a:schemeClr val="dk1"/>
                </a:solidFill>
                <a:latin typeface="Shrikhand"/>
                <a:ea typeface="Shrikhand"/>
                <a:cs typeface="Shrikhand"/>
                <a:sym typeface="Shrikhand"/>
              </a:defRPr>
            </a:lvl5pPr>
            <a:lvl6pPr marR="0" lvl="5" algn="l" rtl="0">
              <a:lnSpc>
                <a:spcPct val="100000"/>
              </a:lnSpc>
              <a:spcBef>
                <a:spcPts val="0"/>
              </a:spcBef>
              <a:spcAft>
                <a:spcPts val="0"/>
              </a:spcAft>
              <a:buClr>
                <a:schemeClr val="dk1"/>
              </a:buClr>
              <a:buSzPts val="1800"/>
              <a:buFont typeface="Shrikhand"/>
              <a:buNone/>
              <a:defRPr sz="1800" b="0" i="0" u="none" strike="noStrike" cap="none">
                <a:solidFill>
                  <a:schemeClr val="dk1"/>
                </a:solidFill>
                <a:latin typeface="Shrikhand"/>
                <a:ea typeface="Shrikhand"/>
                <a:cs typeface="Shrikhand"/>
                <a:sym typeface="Shrikhand"/>
              </a:defRPr>
            </a:lvl6pPr>
            <a:lvl7pPr marR="0" lvl="6" algn="l" rtl="0">
              <a:lnSpc>
                <a:spcPct val="100000"/>
              </a:lnSpc>
              <a:spcBef>
                <a:spcPts val="0"/>
              </a:spcBef>
              <a:spcAft>
                <a:spcPts val="0"/>
              </a:spcAft>
              <a:buClr>
                <a:schemeClr val="dk1"/>
              </a:buClr>
              <a:buSzPts val="1800"/>
              <a:buFont typeface="Shrikhand"/>
              <a:buNone/>
              <a:defRPr sz="1800" b="0" i="0" u="none" strike="noStrike" cap="none">
                <a:solidFill>
                  <a:schemeClr val="dk1"/>
                </a:solidFill>
                <a:latin typeface="Shrikhand"/>
                <a:ea typeface="Shrikhand"/>
                <a:cs typeface="Shrikhand"/>
                <a:sym typeface="Shrikhand"/>
              </a:defRPr>
            </a:lvl7pPr>
            <a:lvl8pPr marR="0" lvl="7" algn="l" rtl="0">
              <a:lnSpc>
                <a:spcPct val="100000"/>
              </a:lnSpc>
              <a:spcBef>
                <a:spcPts val="0"/>
              </a:spcBef>
              <a:spcAft>
                <a:spcPts val="0"/>
              </a:spcAft>
              <a:buClr>
                <a:schemeClr val="dk1"/>
              </a:buClr>
              <a:buSzPts val="1800"/>
              <a:buFont typeface="Shrikhand"/>
              <a:buNone/>
              <a:defRPr sz="1800" b="0" i="0" u="none" strike="noStrike" cap="none">
                <a:solidFill>
                  <a:schemeClr val="dk1"/>
                </a:solidFill>
                <a:latin typeface="Shrikhand"/>
                <a:ea typeface="Shrikhand"/>
                <a:cs typeface="Shrikhand"/>
                <a:sym typeface="Shrikhand"/>
              </a:defRPr>
            </a:lvl8pPr>
            <a:lvl9pPr marR="0" lvl="8" algn="l" rtl="0">
              <a:lnSpc>
                <a:spcPct val="100000"/>
              </a:lnSpc>
              <a:spcBef>
                <a:spcPts val="0"/>
              </a:spcBef>
              <a:spcAft>
                <a:spcPts val="0"/>
              </a:spcAft>
              <a:buClr>
                <a:schemeClr val="dk1"/>
              </a:buClr>
              <a:buSzPts val="1800"/>
              <a:buFont typeface="Shrikhand"/>
              <a:buNone/>
              <a:defRPr sz="1800" b="0" i="0" u="none" strike="noStrike" cap="none">
                <a:solidFill>
                  <a:schemeClr val="dk1"/>
                </a:solidFill>
                <a:latin typeface="Shrikhand"/>
                <a:ea typeface="Shrikhand"/>
                <a:cs typeface="Shrikhand"/>
                <a:sym typeface="Shrikhand"/>
              </a:defRPr>
            </a:lvl9pPr>
          </a:lstStyle>
          <a:p>
            <a:pPr eaLnBrk="1" fontAlgn="auto" hangingPunct="1">
              <a:buClr>
                <a:srgbClr val="402549"/>
              </a:buClr>
              <a:defRPr/>
            </a:pPr>
            <a:r>
              <a:rPr lang="en-US" sz="1800" b="1" kern="0" dirty="0">
                <a:solidFill>
                  <a:srgbClr val="402549"/>
                </a:solidFill>
              </a:rPr>
              <a:t>Positive Influence from Friends</a:t>
            </a:r>
          </a:p>
        </p:txBody>
      </p:sp>
      <p:sp>
        <p:nvSpPr>
          <p:cNvPr id="10" name="Title 8">
            <a:extLst>
              <a:ext uri="{FF2B5EF4-FFF2-40B4-BE49-F238E27FC236}">
                <a16:creationId xmlns:a16="http://schemas.microsoft.com/office/drawing/2014/main" id="{4902B3DF-702B-A1BF-E1BF-5B8A354FFC29}"/>
              </a:ext>
            </a:extLst>
          </p:cNvPr>
          <p:cNvSpPr txBox="1">
            <a:spLocks/>
          </p:cNvSpPr>
          <p:nvPr/>
        </p:nvSpPr>
        <p:spPr>
          <a:xfrm>
            <a:off x="4912310" y="2256250"/>
            <a:ext cx="2656346" cy="420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Shrikhand"/>
              <a:buNone/>
              <a:defRPr sz="2400" b="0" i="0" u="none" strike="noStrike" cap="none">
                <a:solidFill>
                  <a:schemeClr val="dk1"/>
                </a:solidFill>
                <a:latin typeface="Shrikhand"/>
                <a:ea typeface="Shrikhand"/>
                <a:cs typeface="Shrikhand"/>
                <a:sym typeface="Shrikhand"/>
              </a:defRPr>
            </a:lvl1pPr>
            <a:lvl2pPr marR="0" lvl="1" algn="l" rtl="0">
              <a:lnSpc>
                <a:spcPct val="100000"/>
              </a:lnSpc>
              <a:spcBef>
                <a:spcPts val="0"/>
              </a:spcBef>
              <a:spcAft>
                <a:spcPts val="0"/>
              </a:spcAft>
              <a:buClr>
                <a:schemeClr val="dk1"/>
              </a:buClr>
              <a:buSzPts val="1800"/>
              <a:buFont typeface="Shrikhand"/>
              <a:buNone/>
              <a:defRPr sz="1800" b="0" i="0" u="none" strike="noStrike" cap="none">
                <a:solidFill>
                  <a:schemeClr val="dk1"/>
                </a:solidFill>
                <a:latin typeface="Shrikhand"/>
                <a:ea typeface="Shrikhand"/>
                <a:cs typeface="Shrikhand"/>
                <a:sym typeface="Shrikhand"/>
              </a:defRPr>
            </a:lvl2pPr>
            <a:lvl3pPr marR="0" lvl="2" algn="l" rtl="0">
              <a:lnSpc>
                <a:spcPct val="100000"/>
              </a:lnSpc>
              <a:spcBef>
                <a:spcPts val="0"/>
              </a:spcBef>
              <a:spcAft>
                <a:spcPts val="0"/>
              </a:spcAft>
              <a:buClr>
                <a:schemeClr val="dk1"/>
              </a:buClr>
              <a:buSzPts val="1800"/>
              <a:buFont typeface="Shrikhand"/>
              <a:buNone/>
              <a:defRPr sz="1800" b="0" i="0" u="none" strike="noStrike" cap="none">
                <a:solidFill>
                  <a:schemeClr val="dk1"/>
                </a:solidFill>
                <a:latin typeface="Shrikhand"/>
                <a:ea typeface="Shrikhand"/>
                <a:cs typeface="Shrikhand"/>
                <a:sym typeface="Shrikhand"/>
              </a:defRPr>
            </a:lvl3pPr>
            <a:lvl4pPr marR="0" lvl="3" algn="l" rtl="0">
              <a:lnSpc>
                <a:spcPct val="100000"/>
              </a:lnSpc>
              <a:spcBef>
                <a:spcPts val="0"/>
              </a:spcBef>
              <a:spcAft>
                <a:spcPts val="0"/>
              </a:spcAft>
              <a:buClr>
                <a:schemeClr val="dk1"/>
              </a:buClr>
              <a:buSzPts val="1800"/>
              <a:buFont typeface="Shrikhand"/>
              <a:buNone/>
              <a:defRPr sz="1800" b="0" i="0" u="none" strike="noStrike" cap="none">
                <a:solidFill>
                  <a:schemeClr val="dk1"/>
                </a:solidFill>
                <a:latin typeface="Shrikhand"/>
                <a:ea typeface="Shrikhand"/>
                <a:cs typeface="Shrikhand"/>
                <a:sym typeface="Shrikhand"/>
              </a:defRPr>
            </a:lvl4pPr>
            <a:lvl5pPr marR="0" lvl="4" algn="l" rtl="0">
              <a:lnSpc>
                <a:spcPct val="100000"/>
              </a:lnSpc>
              <a:spcBef>
                <a:spcPts val="0"/>
              </a:spcBef>
              <a:spcAft>
                <a:spcPts val="0"/>
              </a:spcAft>
              <a:buClr>
                <a:schemeClr val="dk1"/>
              </a:buClr>
              <a:buSzPts val="1800"/>
              <a:buFont typeface="Shrikhand"/>
              <a:buNone/>
              <a:defRPr sz="1800" b="0" i="0" u="none" strike="noStrike" cap="none">
                <a:solidFill>
                  <a:schemeClr val="dk1"/>
                </a:solidFill>
                <a:latin typeface="Shrikhand"/>
                <a:ea typeface="Shrikhand"/>
                <a:cs typeface="Shrikhand"/>
                <a:sym typeface="Shrikhand"/>
              </a:defRPr>
            </a:lvl5pPr>
            <a:lvl6pPr marR="0" lvl="5" algn="l" rtl="0">
              <a:lnSpc>
                <a:spcPct val="100000"/>
              </a:lnSpc>
              <a:spcBef>
                <a:spcPts val="0"/>
              </a:spcBef>
              <a:spcAft>
                <a:spcPts val="0"/>
              </a:spcAft>
              <a:buClr>
                <a:schemeClr val="dk1"/>
              </a:buClr>
              <a:buSzPts val="1800"/>
              <a:buFont typeface="Shrikhand"/>
              <a:buNone/>
              <a:defRPr sz="1800" b="0" i="0" u="none" strike="noStrike" cap="none">
                <a:solidFill>
                  <a:schemeClr val="dk1"/>
                </a:solidFill>
                <a:latin typeface="Shrikhand"/>
                <a:ea typeface="Shrikhand"/>
                <a:cs typeface="Shrikhand"/>
                <a:sym typeface="Shrikhand"/>
              </a:defRPr>
            </a:lvl6pPr>
            <a:lvl7pPr marR="0" lvl="6" algn="l" rtl="0">
              <a:lnSpc>
                <a:spcPct val="100000"/>
              </a:lnSpc>
              <a:spcBef>
                <a:spcPts val="0"/>
              </a:spcBef>
              <a:spcAft>
                <a:spcPts val="0"/>
              </a:spcAft>
              <a:buClr>
                <a:schemeClr val="dk1"/>
              </a:buClr>
              <a:buSzPts val="1800"/>
              <a:buFont typeface="Shrikhand"/>
              <a:buNone/>
              <a:defRPr sz="1800" b="0" i="0" u="none" strike="noStrike" cap="none">
                <a:solidFill>
                  <a:schemeClr val="dk1"/>
                </a:solidFill>
                <a:latin typeface="Shrikhand"/>
                <a:ea typeface="Shrikhand"/>
                <a:cs typeface="Shrikhand"/>
                <a:sym typeface="Shrikhand"/>
              </a:defRPr>
            </a:lvl7pPr>
            <a:lvl8pPr marR="0" lvl="7" algn="l" rtl="0">
              <a:lnSpc>
                <a:spcPct val="100000"/>
              </a:lnSpc>
              <a:spcBef>
                <a:spcPts val="0"/>
              </a:spcBef>
              <a:spcAft>
                <a:spcPts val="0"/>
              </a:spcAft>
              <a:buClr>
                <a:schemeClr val="dk1"/>
              </a:buClr>
              <a:buSzPts val="1800"/>
              <a:buFont typeface="Shrikhand"/>
              <a:buNone/>
              <a:defRPr sz="1800" b="0" i="0" u="none" strike="noStrike" cap="none">
                <a:solidFill>
                  <a:schemeClr val="dk1"/>
                </a:solidFill>
                <a:latin typeface="Shrikhand"/>
                <a:ea typeface="Shrikhand"/>
                <a:cs typeface="Shrikhand"/>
                <a:sym typeface="Shrikhand"/>
              </a:defRPr>
            </a:lvl8pPr>
            <a:lvl9pPr marR="0" lvl="8" algn="l" rtl="0">
              <a:lnSpc>
                <a:spcPct val="100000"/>
              </a:lnSpc>
              <a:spcBef>
                <a:spcPts val="0"/>
              </a:spcBef>
              <a:spcAft>
                <a:spcPts val="0"/>
              </a:spcAft>
              <a:buClr>
                <a:schemeClr val="dk1"/>
              </a:buClr>
              <a:buSzPts val="1800"/>
              <a:buFont typeface="Shrikhand"/>
              <a:buNone/>
              <a:defRPr sz="1800" b="0" i="0" u="none" strike="noStrike" cap="none">
                <a:solidFill>
                  <a:schemeClr val="dk1"/>
                </a:solidFill>
                <a:latin typeface="Shrikhand"/>
                <a:ea typeface="Shrikhand"/>
                <a:cs typeface="Shrikhand"/>
                <a:sym typeface="Shrikhand"/>
              </a:defRPr>
            </a:lvl9pPr>
          </a:lstStyle>
          <a:p>
            <a:pPr eaLnBrk="1" fontAlgn="auto" hangingPunct="1">
              <a:buClr>
                <a:srgbClr val="402549"/>
              </a:buClr>
              <a:defRPr/>
            </a:pPr>
            <a:r>
              <a:rPr lang="en-US" sz="1800" b="1" kern="0" dirty="0">
                <a:solidFill>
                  <a:srgbClr val="402549"/>
                </a:solidFill>
              </a:rPr>
              <a:t>Negative Influence from Friends</a:t>
            </a:r>
          </a:p>
        </p:txBody>
      </p:sp>
      <p:sp>
        <p:nvSpPr>
          <p:cNvPr id="5" name="TextBox 4">
            <a:extLst>
              <a:ext uri="{FF2B5EF4-FFF2-40B4-BE49-F238E27FC236}">
                <a16:creationId xmlns:a16="http://schemas.microsoft.com/office/drawing/2014/main" id="{C8DB73FB-C6AE-D496-926E-F6BABC13E012}"/>
              </a:ext>
            </a:extLst>
          </p:cNvPr>
          <p:cNvSpPr txBox="1"/>
          <p:nvPr/>
        </p:nvSpPr>
        <p:spPr>
          <a:xfrm>
            <a:off x="7584956" y="5692974"/>
            <a:ext cx="1014761" cy="307777"/>
          </a:xfrm>
          <a:prstGeom prst="rect">
            <a:avLst/>
          </a:prstGeom>
          <a:noFill/>
        </p:spPr>
        <p:txBody>
          <a:bodyPr wrap="square" rtlCol="0">
            <a:spAutoFit/>
          </a:bodyPr>
          <a:lstStyle/>
          <a:p>
            <a:pPr eaLnBrk="1" fontAlgn="auto" hangingPunct="1">
              <a:spcBef>
                <a:spcPts val="0"/>
              </a:spcBef>
              <a:spcAft>
                <a:spcPts val="0"/>
              </a:spcAft>
              <a:buClr>
                <a:srgbClr val="000000"/>
              </a:buClr>
            </a:pPr>
            <a:r>
              <a:rPr lang="en-US" sz="1400" kern="0" dirty="0">
                <a:solidFill>
                  <a:srgbClr val="000000"/>
                </a:solidFill>
                <a:latin typeface="Arial"/>
                <a:cs typeface="Arial"/>
                <a:sym typeface="Arial"/>
              </a:rPr>
              <a:t>Malik</a:t>
            </a:r>
          </a:p>
        </p:txBody>
      </p:sp>
    </p:spTree>
    <p:extLst>
      <p:ext uri="{BB962C8B-B14F-4D97-AF65-F5344CB8AC3E}">
        <p14:creationId xmlns:p14="http://schemas.microsoft.com/office/powerpoint/2010/main" val="28968610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9BE42-360E-740F-5297-349375716686}"/>
              </a:ext>
            </a:extLst>
          </p:cNvPr>
          <p:cNvSpPr>
            <a:spLocks noGrp="1"/>
          </p:cNvSpPr>
          <p:nvPr>
            <p:ph type="title"/>
          </p:nvPr>
        </p:nvSpPr>
        <p:spPr>
          <a:xfrm>
            <a:off x="329707" y="989838"/>
            <a:ext cx="7704000" cy="685800"/>
          </a:xfrm>
        </p:spPr>
        <p:txBody>
          <a:bodyPr/>
          <a:lstStyle/>
          <a:p>
            <a:pPr algn="ctr"/>
            <a:r>
              <a:rPr lang="en-US" dirty="0"/>
              <a:t>Results (Romantic partner)</a:t>
            </a:r>
          </a:p>
        </p:txBody>
      </p:sp>
      <p:sp>
        <p:nvSpPr>
          <p:cNvPr id="3" name="Subtitle 2">
            <a:extLst>
              <a:ext uri="{FF2B5EF4-FFF2-40B4-BE49-F238E27FC236}">
                <a16:creationId xmlns:a16="http://schemas.microsoft.com/office/drawing/2014/main" id="{892AE779-23F1-314A-4FCC-F5BB8103BDB6}"/>
              </a:ext>
            </a:extLst>
          </p:cNvPr>
          <p:cNvSpPr>
            <a:spLocks noGrp="1"/>
          </p:cNvSpPr>
          <p:nvPr>
            <p:ph type="subTitle" idx="1"/>
          </p:nvPr>
        </p:nvSpPr>
        <p:spPr>
          <a:xfrm>
            <a:off x="3028083" y="2823767"/>
            <a:ext cx="3212400" cy="2736900"/>
          </a:xfrm>
        </p:spPr>
        <p:txBody>
          <a:bodyPr/>
          <a:lstStyle/>
          <a:p>
            <a:r>
              <a:rPr lang="en-US" dirty="0"/>
              <a:t> (60 %) valued PDA to show</a:t>
            </a:r>
          </a:p>
          <a:p>
            <a:r>
              <a:rPr lang="en-US" dirty="0"/>
              <a:t>people the commitment in one’s relationship and confer popularity to observers.</a:t>
            </a:r>
          </a:p>
          <a:p>
            <a:endParaRPr lang="en-US" dirty="0"/>
          </a:p>
          <a:p>
            <a:endParaRPr lang="en-US" dirty="0"/>
          </a:p>
          <a:p>
            <a:r>
              <a:rPr lang="en-US" i="1" dirty="0"/>
              <a:t>“…showing the world that I want to be with you.”</a:t>
            </a:r>
          </a:p>
        </p:txBody>
      </p:sp>
      <p:sp>
        <p:nvSpPr>
          <p:cNvPr id="4" name="Subtitle 3">
            <a:extLst>
              <a:ext uri="{FF2B5EF4-FFF2-40B4-BE49-F238E27FC236}">
                <a16:creationId xmlns:a16="http://schemas.microsoft.com/office/drawing/2014/main" id="{1D1C3838-BAD6-00EF-F9F2-00F26D1E46DB}"/>
              </a:ext>
            </a:extLst>
          </p:cNvPr>
          <p:cNvSpPr>
            <a:spLocks noGrp="1"/>
          </p:cNvSpPr>
          <p:nvPr>
            <p:ph type="subTitle" idx="2"/>
          </p:nvPr>
        </p:nvSpPr>
        <p:spPr>
          <a:xfrm>
            <a:off x="0" y="2823767"/>
            <a:ext cx="3212400" cy="2736900"/>
          </a:xfrm>
        </p:spPr>
        <p:txBody>
          <a:bodyPr/>
          <a:lstStyle/>
          <a:p>
            <a:r>
              <a:rPr lang="en-US" dirty="0"/>
              <a:t> (45 %) articulated that they were motivated to be in their first relationships because they wanted to avoid hurting the feelings </a:t>
            </a:r>
          </a:p>
          <a:p>
            <a:endParaRPr lang="en-US" dirty="0"/>
          </a:p>
          <a:p>
            <a:r>
              <a:rPr lang="en-US" i="1" dirty="0"/>
              <a:t>“They were interested in me, and…I just kind of didn’t want to say, ‘No, I don’t like you back.’…cause I didn’t want to hurt any feelings and, you know.”</a:t>
            </a:r>
          </a:p>
        </p:txBody>
      </p:sp>
      <p:sp>
        <p:nvSpPr>
          <p:cNvPr id="8" name="Title 9">
            <a:extLst>
              <a:ext uri="{FF2B5EF4-FFF2-40B4-BE49-F238E27FC236}">
                <a16:creationId xmlns:a16="http://schemas.microsoft.com/office/drawing/2014/main" id="{EDCF4017-36E2-11D9-6681-7B1464BC061F}"/>
              </a:ext>
            </a:extLst>
          </p:cNvPr>
          <p:cNvSpPr txBox="1">
            <a:spLocks/>
          </p:cNvSpPr>
          <p:nvPr/>
        </p:nvSpPr>
        <p:spPr>
          <a:xfrm>
            <a:off x="93776" y="2256250"/>
            <a:ext cx="2426400" cy="53211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Shrikhand"/>
              <a:buNone/>
              <a:defRPr sz="2400" b="0" i="0" u="none" strike="noStrike" cap="none">
                <a:solidFill>
                  <a:schemeClr val="dk1"/>
                </a:solidFill>
                <a:latin typeface="Shrikhand"/>
                <a:ea typeface="Shrikhand"/>
                <a:cs typeface="Shrikhand"/>
                <a:sym typeface="Shrikhand"/>
              </a:defRPr>
            </a:lvl1pPr>
            <a:lvl2pPr marR="0" lvl="1" algn="l" rtl="0">
              <a:lnSpc>
                <a:spcPct val="100000"/>
              </a:lnSpc>
              <a:spcBef>
                <a:spcPts val="0"/>
              </a:spcBef>
              <a:spcAft>
                <a:spcPts val="0"/>
              </a:spcAft>
              <a:buClr>
                <a:schemeClr val="dk1"/>
              </a:buClr>
              <a:buSzPts val="1800"/>
              <a:buFont typeface="Shrikhand"/>
              <a:buNone/>
              <a:defRPr sz="1800" b="0" i="0" u="none" strike="noStrike" cap="none">
                <a:solidFill>
                  <a:schemeClr val="dk1"/>
                </a:solidFill>
                <a:latin typeface="Shrikhand"/>
                <a:ea typeface="Shrikhand"/>
                <a:cs typeface="Shrikhand"/>
                <a:sym typeface="Shrikhand"/>
              </a:defRPr>
            </a:lvl2pPr>
            <a:lvl3pPr marR="0" lvl="2" algn="l" rtl="0">
              <a:lnSpc>
                <a:spcPct val="100000"/>
              </a:lnSpc>
              <a:spcBef>
                <a:spcPts val="0"/>
              </a:spcBef>
              <a:spcAft>
                <a:spcPts val="0"/>
              </a:spcAft>
              <a:buClr>
                <a:schemeClr val="dk1"/>
              </a:buClr>
              <a:buSzPts val="1800"/>
              <a:buFont typeface="Shrikhand"/>
              <a:buNone/>
              <a:defRPr sz="1800" b="0" i="0" u="none" strike="noStrike" cap="none">
                <a:solidFill>
                  <a:schemeClr val="dk1"/>
                </a:solidFill>
                <a:latin typeface="Shrikhand"/>
                <a:ea typeface="Shrikhand"/>
                <a:cs typeface="Shrikhand"/>
                <a:sym typeface="Shrikhand"/>
              </a:defRPr>
            </a:lvl3pPr>
            <a:lvl4pPr marR="0" lvl="3" algn="l" rtl="0">
              <a:lnSpc>
                <a:spcPct val="100000"/>
              </a:lnSpc>
              <a:spcBef>
                <a:spcPts val="0"/>
              </a:spcBef>
              <a:spcAft>
                <a:spcPts val="0"/>
              </a:spcAft>
              <a:buClr>
                <a:schemeClr val="dk1"/>
              </a:buClr>
              <a:buSzPts val="1800"/>
              <a:buFont typeface="Shrikhand"/>
              <a:buNone/>
              <a:defRPr sz="1800" b="0" i="0" u="none" strike="noStrike" cap="none">
                <a:solidFill>
                  <a:schemeClr val="dk1"/>
                </a:solidFill>
                <a:latin typeface="Shrikhand"/>
                <a:ea typeface="Shrikhand"/>
                <a:cs typeface="Shrikhand"/>
                <a:sym typeface="Shrikhand"/>
              </a:defRPr>
            </a:lvl4pPr>
            <a:lvl5pPr marR="0" lvl="4" algn="l" rtl="0">
              <a:lnSpc>
                <a:spcPct val="100000"/>
              </a:lnSpc>
              <a:spcBef>
                <a:spcPts val="0"/>
              </a:spcBef>
              <a:spcAft>
                <a:spcPts val="0"/>
              </a:spcAft>
              <a:buClr>
                <a:schemeClr val="dk1"/>
              </a:buClr>
              <a:buSzPts val="1800"/>
              <a:buFont typeface="Shrikhand"/>
              <a:buNone/>
              <a:defRPr sz="1800" b="0" i="0" u="none" strike="noStrike" cap="none">
                <a:solidFill>
                  <a:schemeClr val="dk1"/>
                </a:solidFill>
                <a:latin typeface="Shrikhand"/>
                <a:ea typeface="Shrikhand"/>
                <a:cs typeface="Shrikhand"/>
                <a:sym typeface="Shrikhand"/>
              </a:defRPr>
            </a:lvl5pPr>
            <a:lvl6pPr marR="0" lvl="5" algn="l" rtl="0">
              <a:lnSpc>
                <a:spcPct val="100000"/>
              </a:lnSpc>
              <a:spcBef>
                <a:spcPts val="0"/>
              </a:spcBef>
              <a:spcAft>
                <a:spcPts val="0"/>
              </a:spcAft>
              <a:buClr>
                <a:schemeClr val="dk1"/>
              </a:buClr>
              <a:buSzPts val="1800"/>
              <a:buFont typeface="Shrikhand"/>
              <a:buNone/>
              <a:defRPr sz="1800" b="0" i="0" u="none" strike="noStrike" cap="none">
                <a:solidFill>
                  <a:schemeClr val="dk1"/>
                </a:solidFill>
                <a:latin typeface="Shrikhand"/>
                <a:ea typeface="Shrikhand"/>
                <a:cs typeface="Shrikhand"/>
                <a:sym typeface="Shrikhand"/>
              </a:defRPr>
            </a:lvl6pPr>
            <a:lvl7pPr marR="0" lvl="6" algn="l" rtl="0">
              <a:lnSpc>
                <a:spcPct val="100000"/>
              </a:lnSpc>
              <a:spcBef>
                <a:spcPts val="0"/>
              </a:spcBef>
              <a:spcAft>
                <a:spcPts val="0"/>
              </a:spcAft>
              <a:buClr>
                <a:schemeClr val="dk1"/>
              </a:buClr>
              <a:buSzPts val="1800"/>
              <a:buFont typeface="Shrikhand"/>
              <a:buNone/>
              <a:defRPr sz="1800" b="0" i="0" u="none" strike="noStrike" cap="none">
                <a:solidFill>
                  <a:schemeClr val="dk1"/>
                </a:solidFill>
                <a:latin typeface="Shrikhand"/>
                <a:ea typeface="Shrikhand"/>
                <a:cs typeface="Shrikhand"/>
                <a:sym typeface="Shrikhand"/>
              </a:defRPr>
            </a:lvl7pPr>
            <a:lvl8pPr marR="0" lvl="7" algn="l" rtl="0">
              <a:lnSpc>
                <a:spcPct val="100000"/>
              </a:lnSpc>
              <a:spcBef>
                <a:spcPts val="0"/>
              </a:spcBef>
              <a:spcAft>
                <a:spcPts val="0"/>
              </a:spcAft>
              <a:buClr>
                <a:schemeClr val="dk1"/>
              </a:buClr>
              <a:buSzPts val="1800"/>
              <a:buFont typeface="Shrikhand"/>
              <a:buNone/>
              <a:defRPr sz="1800" b="0" i="0" u="none" strike="noStrike" cap="none">
                <a:solidFill>
                  <a:schemeClr val="dk1"/>
                </a:solidFill>
                <a:latin typeface="Shrikhand"/>
                <a:ea typeface="Shrikhand"/>
                <a:cs typeface="Shrikhand"/>
                <a:sym typeface="Shrikhand"/>
              </a:defRPr>
            </a:lvl8pPr>
            <a:lvl9pPr marR="0" lvl="8" algn="l" rtl="0">
              <a:lnSpc>
                <a:spcPct val="100000"/>
              </a:lnSpc>
              <a:spcBef>
                <a:spcPts val="0"/>
              </a:spcBef>
              <a:spcAft>
                <a:spcPts val="0"/>
              </a:spcAft>
              <a:buClr>
                <a:schemeClr val="dk1"/>
              </a:buClr>
              <a:buSzPts val="1800"/>
              <a:buFont typeface="Shrikhand"/>
              <a:buNone/>
              <a:defRPr sz="1800" b="0" i="0" u="none" strike="noStrike" cap="none">
                <a:solidFill>
                  <a:schemeClr val="dk1"/>
                </a:solidFill>
                <a:latin typeface="Shrikhand"/>
                <a:ea typeface="Shrikhand"/>
                <a:cs typeface="Shrikhand"/>
                <a:sym typeface="Shrikhand"/>
              </a:defRPr>
            </a:lvl9pPr>
          </a:lstStyle>
          <a:p>
            <a:pPr eaLnBrk="1" fontAlgn="auto" hangingPunct="1">
              <a:buClr>
                <a:srgbClr val="1E1E1E"/>
              </a:buClr>
            </a:pPr>
            <a:r>
              <a:rPr lang="en-US" sz="1800" kern="0" dirty="0">
                <a:solidFill>
                  <a:srgbClr val="1E1E1E"/>
                </a:solidFill>
              </a:rPr>
              <a:t>Avoiding Hurting Others</a:t>
            </a:r>
          </a:p>
        </p:txBody>
      </p:sp>
      <p:sp>
        <p:nvSpPr>
          <p:cNvPr id="10" name="Title 8">
            <a:extLst>
              <a:ext uri="{FF2B5EF4-FFF2-40B4-BE49-F238E27FC236}">
                <a16:creationId xmlns:a16="http://schemas.microsoft.com/office/drawing/2014/main" id="{4902B3DF-702B-A1BF-E1BF-5B8A354FFC29}"/>
              </a:ext>
            </a:extLst>
          </p:cNvPr>
          <p:cNvSpPr txBox="1">
            <a:spLocks/>
          </p:cNvSpPr>
          <p:nvPr/>
        </p:nvSpPr>
        <p:spPr>
          <a:xfrm>
            <a:off x="3028083" y="2312006"/>
            <a:ext cx="2656346" cy="420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Shrikhand"/>
              <a:buNone/>
              <a:defRPr sz="2400" b="0" i="0" u="none" strike="noStrike" cap="none">
                <a:solidFill>
                  <a:schemeClr val="dk1"/>
                </a:solidFill>
                <a:latin typeface="Shrikhand"/>
                <a:ea typeface="Shrikhand"/>
                <a:cs typeface="Shrikhand"/>
                <a:sym typeface="Shrikhand"/>
              </a:defRPr>
            </a:lvl1pPr>
            <a:lvl2pPr marR="0" lvl="1" algn="l" rtl="0">
              <a:lnSpc>
                <a:spcPct val="100000"/>
              </a:lnSpc>
              <a:spcBef>
                <a:spcPts val="0"/>
              </a:spcBef>
              <a:spcAft>
                <a:spcPts val="0"/>
              </a:spcAft>
              <a:buClr>
                <a:schemeClr val="dk1"/>
              </a:buClr>
              <a:buSzPts val="1800"/>
              <a:buFont typeface="Shrikhand"/>
              <a:buNone/>
              <a:defRPr sz="1800" b="0" i="0" u="none" strike="noStrike" cap="none">
                <a:solidFill>
                  <a:schemeClr val="dk1"/>
                </a:solidFill>
                <a:latin typeface="Shrikhand"/>
                <a:ea typeface="Shrikhand"/>
                <a:cs typeface="Shrikhand"/>
                <a:sym typeface="Shrikhand"/>
              </a:defRPr>
            </a:lvl2pPr>
            <a:lvl3pPr marR="0" lvl="2" algn="l" rtl="0">
              <a:lnSpc>
                <a:spcPct val="100000"/>
              </a:lnSpc>
              <a:spcBef>
                <a:spcPts val="0"/>
              </a:spcBef>
              <a:spcAft>
                <a:spcPts val="0"/>
              </a:spcAft>
              <a:buClr>
                <a:schemeClr val="dk1"/>
              </a:buClr>
              <a:buSzPts val="1800"/>
              <a:buFont typeface="Shrikhand"/>
              <a:buNone/>
              <a:defRPr sz="1800" b="0" i="0" u="none" strike="noStrike" cap="none">
                <a:solidFill>
                  <a:schemeClr val="dk1"/>
                </a:solidFill>
                <a:latin typeface="Shrikhand"/>
                <a:ea typeface="Shrikhand"/>
                <a:cs typeface="Shrikhand"/>
                <a:sym typeface="Shrikhand"/>
              </a:defRPr>
            </a:lvl3pPr>
            <a:lvl4pPr marR="0" lvl="3" algn="l" rtl="0">
              <a:lnSpc>
                <a:spcPct val="100000"/>
              </a:lnSpc>
              <a:spcBef>
                <a:spcPts val="0"/>
              </a:spcBef>
              <a:spcAft>
                <a:spcPts val="0"/>
              </a:spcAft>
              <a:buClr>
                <a:schemeClr val="dk1"/>
              </a:buClr>
              <a:buSzPts val="1800"/>
              <a:buFont typeface="Shrikhand"/>
              <a:buNone/>
              <a:defRPr sz="1800" b="0" i="0" u="none" strike="noStrike" cap="none">
                <a:solidFill>
                  <a:schemeClr val="dk1"/>
                </a:solidFill>
                <a:latin typeface="Shrikhand"/>
                <a:ea typeface="Shrikhand"/>
                <a:cs typeface="Shrikhand"/>
                <a:sym typeface="Shrikhand"/>
              </a:defRPr>
            </a:lvl4pPr>
            <a:lvl5pPr marR="0" lvl="4" algn="l" rtl="0">
              <a:lnSpc>
                <a:spcPct val="100000"/>
              </a:lnSpc>
              <a:spcBef>
                <a:spcPts val="0"/>
              </a:spcBef>
              <a:spcAft>
                <a:spcPts val="0"/>
              </a:spcAft>
              <a:buClr>
                <a:schemeClr val="dk1"/>
              </a:buClr>
              <a:buSzPts val="1800"/>
              <a:buFont typeface="Shrikhand"/>
              <a:buNone/>
              <a:defRPr sz="1800" b="0" i="0" u="none" strike="noStrike" cap="none">
                <a:solidFill>
                  <a:schemeClr val="dk1"/>
                </a:solidFill>
                <a:latin typeface="Shrikhand"/>
                <a:ea typeface="Shrikhand"/>
                <a:cs typeface="Shrikhand"/>
                <a:sym typeface="Shrikhand"/>
              </a:defRPr>
            </a:lvl5pPr>
            <a:lvl6pPr marR="0" lvl="5" algn="l" rtl="0">
              <a:lnSpc>
                <a:spcPct val="100000"/>
              </a:lnSpc>
              <a:spcBef>
                <a:spcPts val="0"/>
              </a:spcBef>
              <a:spcAft>
                <a:spcPts val="0"/>
              </a:spcAft>
              <a:buClr>
                <a:schemeClr val="dk1"/>
              </a:buClr>
              <a:buSzPts val="1800"/>
              <a:buFont typeface="Shrikhand"/>
              <a:buNone/>
              <a:defRPr sz="1800" b="0" i="0" u="none" strike="noStrike" cap="none">
                <a:solidFill>
                  <a:schemeClr val="dk1"/>
                </a:solidFill>
                <a:latin typeface="Shrikhand"/>
                <a:ea typeface="Shrikhand"/>
                <a:cs typeface="Shrikhand"/>
                <a:sym typeface="Shrikhand"/>
              </a:defRPr>
            </a:lvl6pPr>
            <a:lvl7pPr marR="0" lvl="6" algn="l" rtl="0">
              <a:lnSpc>
                <a:spcPct val="100000"/>
              </a:lnSpc>
              <a:spcBef>
                <a:spcPts val="0"/>
              </a:spcBef>
              <a:spcAft>
                <a:spcPts val="0"/>
              </a:spcAft>
              <a:buClr>
                <a:schemeClr val="dk1"/>
              </a:buClr>
              <a:buSzPts val="1800"/>
              <a:buFont typeface="Shrikhand"/>
              <a:buNone/>
              <a:defRPr sz="1800" b="0" i="0" u="none" strike="noStrike" cap="none">
                <a:solidFill>
                  <a:schemeClr val="dk1"/>
                </a:solidFill>
                <a:latin typeface="Shrikhand"/>
                <a:ea typeface="Shrikhand"/>
                <a:cs typeface="Shrikhand"/>
                <a:sym typeface="Shrikhand"/>
              </a:defRPr>
            </a:lvl7pPr>
            <a:lvl8pPr marR="0" lvl="7" algn="l" rtl="0">
              <a:lnSpc>
                <a:spcPct val="100000"/>
              </a:lnSpc>
              <a:spcBef>
                <a:spcPts val="0"/>
              </a:spcBef>
              <a:spcAft>
                <a:spcPts val="0"/>
              </a:spcAft>
              <a:buClr>
                <a:schemeClr val="dk1"/>
              </a:buClr>
              <a:buSzPts val="1800"/>
              <a:buFont typeface="Shrikhand"/>
              <a:buNone/>
              <a:defRPr sz="1800" b="0" i="0" u="none" strike="noStrike" cap="none">
                <a:solidFill>
                  <a:schemeClr val="dk1"/>
                </a:solidFill>
                <a:latin typeface="Shrikhand"/>
                <a:ea typeface="Shrikhand"/>
                <a:cs typeface="Shrikhand"/>
                <a:sym typeface="Shrikhand"/>
              </a:defRPr>
            </a:lvl8pPr>
            <a:lvl9pPr marR="0" lvl="8" algn="l" rtl="0">
              <a:lnSpc>
                <a:spcPct val="100000"/>
              </a:lnSpc>
              <a:spcBef>
                <a:spcPts val="0"/>
              </a:spcBef>
              <a:spcAft>
                <a:spcPts val="0"/>
              </a:spcAft>
              <a:buClr>
                <a:schemeClr val="dk1"/>
              </a:buClr>
              <a:buSzPts val="1800"/>
              <a:buFont typeface="Shrikhand"/>
              <a:buNone/>
              <a:defRPr sz="1800" b="0" i="0" u="none" strike="noStrike" cap="none">
                <a:solidFill>
                  <a:schemeClr val="dk1"/>
                </a:solidFill>
                <a:latin typeface="Shrikhand"/>
                <a:ea typeface="Shrikhand"/>
                <a:cs typeface="Shrikhand"/>
                <a:sym typeface="Shrikhand"/>
              </a:defRPr>
            </a:lvl9pPr>
          </a:lstStyle>
          <a:p>
            <a:pPr eaLnBrk="1" fontAlgn="auto" hangingPunct="1">
              <a:buClr>
                <a:srgbClr val="1E1E1E"/>
              </a:buClr>
            </a:pPr>
            <a:r>
              <a:rPr lang="en-US" sz="1800" kern="0" dirty="0">
                <a:solidFill>
                  <a:srgbClr val="1E1E1E"/>
                </a:solidFill>
              </a:rPr>
              <a:t>Public Displays of Affection</a:t>
            </a:r>
          </a:p>
        </p:txBody>
      </p:sp>
      <p:sp>
        <p:nvSpPr>
          <p:cNvPr id="5" name="Title 8">
            <a:extLst>
              <a:ext uri="{FF2B5EF4-FFF2-40B4-BE49-F238E27FC236}">
                <a16:creationId xmlns:a16="http://schemas.microsoft.com/office/drawing/2014/main" id="{4913DEB7-38A9-265C-7105-6DF3C4AD6F8E}"/>
              </a:ext>
            </a:extLst>
          </p:cNvPr>
          <p:cNvSpPr txBox="1">
            <a:spLocks/>
          </p:cNvSpPr>
          <p:nvPr/>
        </p:nvSpPr>
        <p:spPr>
          <a:xfrm>
            <a:off x="5968288" y="2147287"/>
            <a:ext cx="2656346" cy="420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Shrikhand"/>
              <a:buNone/>
              <a:defRPr sz="2400" b="0" i="0" u="none" strike="noStrike" cap="none">
                <a:solidFill>
                  <a:schemeClr val="dk1"/>
                </a:solidFill>
                <a:latin typeface="Shrikhand"/>
                <a:ea typeface="Shrikhand"/>
                <a:cs typeface="Shrikhand"/>
                <a:sym typeface="Shrikhand"/>
              </a:defRPr>
            </a:lvl1pPr>
            <a:lvl2pPr marR="0" lvl="1" algn="l" rtl="0">
              <a:lnSpc>
                <a:spcPct val="100000"/>
              </a:lnSpc>
              <a:spcBef>
                <a:spcPts val="0"/>
              </a:spcBef>
              <a:spcAft>
                <a:spcPts val="0"/>
              </a:spcAft>
              <a:buClr>
                <a:schemeClr val="dk1"/>
              </a:buClr>
              <a:buSzPts val="1800"/>
              <a:buFont typeface="Shrikhand"/>
              <a:buNone/>
              <a:defRPr sz="1800" b="0" i="0" u="none" strike="noStrike" cap="none">
                <a:solidFill>
                  <a:schemeClr val="dk1"/>
                </a:solidFill>
                <a:latin typeface="Shrikhand"/>
                <a:ea typeface="Shrikhand"/>
                <a:cs typeface="Shrikhand"/>
                <a:sym typeface="Shrikhand"/>
              </a:defRPr>
            </a:lvl2pPr>
            <a:lvl3pPr marR="0" lvl="2" algn="l" rtl="0">
              <a:lnSpc>
                <a:spcPct val="100000"/>
              </a:lnSpc>
              <a:spcBef>
                <a:spcPts val="0"/>
              </a:spcBef>
              <a:spcAft>
                <a:spcPts val="0"/>
              </a:spcAft>
              <a:buClr>
                <a:schemeClr val="dk1"/>
              </a:buClr>
              <a:buSzPts val="1800"/>
              <a:buFont typeface="Shrikhand"/>
              <a:buNone/>
              <a:defRPr sz="1800" b="0" i="0" u="none" strike="noStrike" cap="none">
                <a:solidFill>
                  <a:schemeClr val="dk1"/>
                </a:solidFill>
                <a:latin typeface="Shrikhand"/>
                <a:ea typeface="Shrikhand"/>
                <a:cs typeface="Shrikhand"/>
                <a:sym typeface="Shrikhand"/>
              </a:defRPr>
            </a:lvl3pPr>
            <a:lvl4pPr marR="0" lvl="3" algn="l" rtl="0">
              <a:lnSpc>
                <a:spcPct val="100000"/>
              </a:lnSpc>
              <a:spcBef>
                <a:spcPts val="0"/>
              </a:spcBef>
              <a:spcAft>
                <a:spcPts val="0"/>
              </a:spcAft>
              <a:buClr>
                <a:schemeClr val="dk1"/>
              </a:buClr>
              <a:buSzPts val="1800"/>
              <a:buFont typeface="Shrikhand"/>
              <a:buNone/>
              <a:defRPr sz="1800" b="0" i="0" u="none" strike="noStrike" cap="none">
                <a:solidFill>
                  <a:schemeClr val="dk1"/>
                </a:solidFill>
                <a:latin typeface="Shrikhand"/>
                <a:ea typeface="Shrikhand"/>
                <a:cs typeface="Shrikhand"/>
                <a:sym typeface="Shrikhand"/>
              </a:defRPr>
            </a:lvl4pPr>
            <a:lvl5pPr marR="0" lvl="4" algn="l" rtl="0">
              <a:lnSpc>
                <a:spcPct val="100000"/>
              </a:lnSpc>
              <a:spcBef>
                <a:spcPts val="0"/>
              </a:spcBef>
              <a:spcAft>
                <a:spcPts val="0"/>
              </a:spcAft>
              <a:buClr>
                <a:schemeClr val="dk1"/>
              </a:buClr>
              <a:buSzPts val="1800"/>
              <a:buFont typeface="Shrikhand"/>
              <a:buNone/>
              <a:defRPr sz="1800" b="0" i="0" u="none" strike="noStrike" cap="none">
                <a:solidFill>
                  <a:schemeClr val="dk1"/>
                </a:solidFill>
                <a:latin typeface="Shrikhand"/>
                <a:ea typeface="Shrikhand"/>
                <a:cs typeface="Shrikhand"/>
                <a:sym typeface="Shrikhand"/>
              </a:defRPr>
            </a:lvl5pPr>
            <a:lvl6pPr marR="0" lvl="5" algn="l" rtl="0">
              <a:lnSpc>
                <a:spcPct val="100000"/>
              </a:lnSpc>
              <a:spcBef>
                <a:spcPts val="0"/>
              </a:spcBef>
              <a:spcAft>
                <a:spcPts val="0"/>
              </a:spcAft>
              <a:buClr>
                <a:schemeClr val="dk1"/>
              </a:buClr>
              <a:buSzPts val="1800"/>
              <a:buFont typeface="Shrikhand"/>
              <a:buNone/>
              <a:defRPr sz="1800" b="0" i="0" u="none" strike="noStrike" cap="none">
                <a:solidFill>
                  <a:schemeClr val="dk1"/>
                </a:solidFill>
                <a:latin typeface="Shrikhand"/>
                <a:ea typeface="Shrikhand"/>
                <a:cs typeface="Shrikhand"/>
                <a:sym typeface="Shrikhand"/>
              </a:defRPr>
            </a:lvl6pPr>
            <a:lvl7pPr marR="0" lvl="6" algn="l" rtl="0">
              <a:lnSpc>
                <a:spcPct val="100000"/>
              </a:lnSpc>
              <a:spcBef>
                <a:spcPts val="0"/>
              </a:spcBef>
              <a:spcAft>
                <a:spcPts val="0"/>
              </a:spcAft>
              <a:buClr>
                <a:schemeClr val="dk1"/>
              </a:buClr>
              <a:buSzPts val="1800"/>
              <a:buFont typeface="Shrikhand"/>
              <a:buNone/>
              <a:defRPr sz="1800" b="0" i="0" u="none" strike="noStrike" cap="none">
                <a:solidFill>
                  <a:schemeClr val="dk1"/>
                </a:solidFill>
                <a:latin typeface="Shrikhand"/>
                <a:ea typeface="Shrikhand"/>
                <a:cs typeface="Shrikhand"/>
                <a:sym typeface="Shrikhand"/>
              </a:defRPr>
            </a:lvl7pPr>
            <a:lvl8pPr marR="0" lvl="7" algn="l" rtl="0">
              <a:lnSpc>
                <a:spcPct val="100000"/>
              </a:lnSpc>
              <a:spcBef>
                <a:spcPts val="0"/>
              </a:spcBef>
              <a:spcAft>
                <a:spcPts val="0"/>
              </a:spcAft>
              <a:buClr>
                <a:schemeClr val="dk1"/>
              </a:buClr>
              <a:buSzPts val="1800"/>
              <a:buFont typeface="Shrikhand"/>
              <a:buNone/>
              <a:defRPr sz="1800" b="0" i="0" u="none" strike="noStrike" cap="none">
                <a:solidFill>
                  <a:schemeClr val="dk1"/>
                </a:solidFill>
                <a:latin typeface="Shrikhand"/>
                <a:ea typeface="Shrikhand"/>
                <a:cs typeface="Shrikhand"/>
                <a:sym typeface="Shrikhand"/>
              </a:defRPr>
            </a:lvl8pPr>
            <a:lvl9pPr marR="0" lvl="8" algn="l" rtl="0">
              <a:lnSpc>
                <a:spcPct val="100000"/>
              </a:lnSpc>
              <a:spcBef>
                <a:spcPts val="0"/>
              </a:spcBef>
              <a:spcAft>
                <a:spcPts val="0"/>
              </a:spcAft>
              <a:buClr>
                <a:schemeClr val="dk1"/>
              </a:buClr>
              <a:buSzPts val="1800"/>
              <a:buFont typeface="Shrikhand"/>
              <a:buNone/>
              <a:defRPr sz="1800" b="0" i="0" u="none" strike="noStrike" cap="none">
                <a:solidFill>
                  <a:schemeClr val="dk1"/>
                </a:solidFill>
                <a:latin typeface="Shrikhand"/>
                <a:ea typeface="Shrikhand"/>
                <a:cs typeface="Shrikhand"/>
                <a:sym typeface="Shrikhand"/>
              </a:defRPr>
            </a:lvl9pPr>
          </a:lstStyle>
          <a:p>
            <a:pPr eaLnBrk="1" fontAlgn="auto" hangingPunct="1">
              <a:buClr>
                <a:srgbClr val="1E1E1E"/>
              </a:buClr>
            </a:pPr>
            <a:r>
              <a:rPr lang="en-US" sz="1800" kern="0" dirty="0">
                <a:solidFill>
                  <a:srgbClr val="1E1E1E"/>
                </a:solidFill>
              </a:rPr>
              <a:t>Pleasing Partners</a:t>
            </a:r>
          </a:p>
        </p:txBody>
      </p:sp>
      <p:sp>
        <p:nvSpPr>
          <p:cNvPr id="6" name="Subtitle 2">
            <a:extLst>
              <a:ext uri="{FF2B5EF4-FFF2-40B4-BE49-F238E27FC236}">
                <a16:creationId xmlns:a16="http://schemas.microsoft.com/office/drawing/2014/main" id="{A2CFE310-7B38-2093-65D2-4774CCFF24FA}"/>
              </a:ext>
            </a:extLst>
          </p:cNvPr>
          <p:cNvSpPr txBox="1">
            <a:spLocks/>
          </p:cNvSpPr>
          <p:nvPr/>
        </p:nvSpPr>
        <p:spPr>
          <a:xfrm>
            <a:off x="6056166" y="2823767"/>
            <a:ext cx="3212400" cy="2736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1pPr>
            <a:lvl2pPr marL="914400" marR="0" lvl="1" indent="-317500" algn="ctr" rtl="0">
              <a:lnSpc>
                <a:spcPct val="100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2pPr>
            <a:lvl3pPr marL="1371600" marR="0" lvl="2" indent="-317500" algn="ctr" rtl="0">
              <a:lnSpc>
                <a:spcPct val="100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3pPr>
            <a:lvl4pPr marL="1828800" marR="0" lvl="3" indent="-317500" algn="ctr" rtl="0">
              <a:lnSpc>
                <a:spcPct val="100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4pPr>
            <a:lvl5pPr marL="2286000" marR="0" lvl="4" indent="-317500" algn="ctr" rtl="0">
              <a:lnSpc>
                <a:spcPct val="100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5pPr>
            <a:lvl6pPr marL="2743200" marR="0" lvl="5" indent="-317500" algn="ctr" rtl="0">
              <a:lnSpc>
                <a:spcPct val="100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6pPr>
            <a:lvl7pPr marL="3200400" marR="0" lvl="6" indent="-317500" algn="ctr" rtl="0">
              <a:lnSpc>
                <a:spcPct val="100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7pPr>
            <a:lvl8pPr marL="3657600" marR="0" lvl="7" indent="-317500" algn="ctr" rtl="0">
              <a:lnSpc>
                <a:spcPct val="100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8pPr>
            <a:lvl9pPr marL="4114800" marR="0" lvl="8" indent="-317500" algn="ctr" rtl="0">
              <a:lnSpc>
                <a:spcPct val="100000"/>
              </a:lnSpc>
              <a:spcBef>
                <a:spcPts val="0"/>
              </a:spcBef>
              <a:spcAft>
                <a:spcPts val="0"/>
              </a:spcAft>
              <a:buClr>
                <a:schemeClr val="dk1"/>
              </a:buClr>
              <a:buSzPts val="1400"/>
              <a:buFont typeface="Albert Sans"/>
              <a:buNone/>
              <a:defRPr sz="1400" b="0" i="0" u="none" strike="noStrike" cap="none">
                <a:solidFill>
                  <a:schemeClr val="dk1"/>
                </a:solidFill>
                <a:latin typeface="Albert Sans"/>
                <a:ea typeface="Albert Sans"/>
                <a:cs typeface="Albert Sans"/>
                <a:sym typeface="Albert Sans"/>
              </a:defRPr>
            </a:lvl9pPr>
          </a:lstStyle>
          <a:p>
            <a:pPr eaLnBrk="1" fontAlgn="auto" hangingPunct="1">
              <a:buClr>
                <a:srgbClr val="1E1E1E"/>
              </a:buClr>
            </a:pPr>
            <a:r>
              <a:rPr lang="en-US" kern="0" dirty="0">
                <a:solidFill>
                  <a:srgbClr val="1E1E1E"/>
                </a:solidFill>
              </a:rPr>
              <a:t> (55 %) described a desire to please their partners.</a:t>
            </a:r>
          </a:p>
          <a:p>
            <a:pPr eaLnBrk="1" fontAlgn="auto" hangingPunct="1">
              <a:buClr>
                <a:srgbClr val="1E1E1E"/>
              </a:buClr>
            </a:pPr>
            <a:endParaRPr lang="en-US" kern="0" dirty="0">
              <a:solidFill>
                <a:srgbClr val="1E1E1E"/>
              </a:solidFill>
            </a:endParaRPr>
          </a:p>
          <a:p>
            <a:pPr eaLnBrk="1" fontAlgn="auto" hangingPunct="1">
              <a:buClr>
                <a:srgbClr val="1E1E1E"/>
              </a:buClr>
            </a:pPr>
            <a:endParaRPr lang="en-US" kern="0" dirty="0">
              <a:solidFill>
                <a:srgbClr val="1E1E1E"/>
              </a:solidFill>
            </a:endParaRPr>
          </a:p>
          <a:p>
            <a:pPr eaLnBrk="1" fontAlgn="auto" hangingPunct="1">
              <a:buClr>
                <a:srgbClr val="1E1E1E"/>
              </a:buClr>
            </a:pPr>
            <a:endParaRPr lang="en-US" kern="0" dirty="0">
              <a:solidFill>
                <a:srgbClr val="1E1E1E"/>
              </a:solidFill>
            </a:endParaRPr>
          </a:p>
          <a:p>
            <a:pPr eaLnBrk="1" fontAlgn="auto" hangingPunct="1">
              <a:buClr>
                <a:srgbClr val="1E1E1E"/>
              </a:buClr>
            </a:pPr>
            <a:endParaRPr lang="en-US" kern="0" dirty="0">
              <a:solidFill>
                <a:srgbClr val="1E1E1E"/>
              </a:solidFill>
            </a:endParaRPr>
          </a:p>
          <a:p>
            <a:pPr eaLnBrk="1" fontAlgn="auto" hangingPunct="1">
              <a:buClr>
                <a:srgbClr val="1E1E1E"/>
              </a:buClr>
            </a:pPr>
            <a:r>
              <a:rPr lang="en-US" kern="0" dirty="0">
                <a:solidFill>
                  <a:srgbClr val="1E1E1E"/>
                </a:solidFill>
              </a:rPr>
              <a:t>Many youth felt that this motivation to please their partners was especially salient in relationships during early adolescence</a:t>
            </a:r>
          </a:p>
        </p:txBody>
      </p:sp>
      <p:sp>
        <p:nvSpPr>
          <p:cNvPr id="7" name="TextBox 6">
            <a:extLst>
              <a:ext uri="{FF2B5EF4-FFF2-40B4-BE49-F238E27FC236}">
                <a16:creationId xmlns:a16="http://schemas.microsoft.com/office/drawing/2014/main" id="{73D6336F-F7C9-5DF6-7E57-82C6E8248892}"/>
              </a:ext>
            </a:extLst>
          </p:cNvPr>
          <p:cNvSpPr txBox="1"/>
          <p:nvPr/>
        </p:nvSpPr>
        <p:spPr>
          <a:xfrm>
            <a:off x="7584956" y="5692974"/>
            <a:ext cx="1014761" cy="307777"/>
          </a:xfrm>
          <a:prstGeom prst="rect">
            <a:avLst/>
          </a:prstGeom>
          <a:noFill/>
        </p:spPr>
        <p:txBody>
          <a:bodyPr wrap="square" rtlCol="0">
            <a:spAutoFit/>
          </a:bodyPr>
          <a:lstStyle/>
          <a:p>
            <a:pPr eaLnBrk="1" fontAlgn="auto" hangingPunct="1">
              <a:spcBef>
                <a:spcPts val="0"/>
              </a:spcBef>
              <a:spcAft>
                <a:spcPts val="0"/>
              </a:spcAft>
              <a:buClr>
                <a:srgbClr val="000000"/>
              </a:buClr>
            </a:pPr>
            <a:r>
              <a:rPr lang="en-US" sz="1400" kern="0" dirty="0">
                <a:solidFill>
                  <a:srgbClr val="000000"/>
                </a:solidFill>
                <a:latin typeface="Arial"/>
                <a:cs typeface="Arial"/>
                <a:sym typeface="Arial"/>
              </a:rPr>
              <a:t>Malik</a:t>
            </a:r>
          </a:p>
        </p:txBody>
      </p:sp>
    </p:spTree>
    <p:extLst>
      <p:ext uri="{BB962C8B-B14F-4D97-AF65-F5344CB8AC3E}">
        <p14:creationId xmlns:p14="http://schemas.microsoft.com/office/powerpoint/2010/main" val="37305556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9BE42-360E-740F-5297-349375716686}"/>
              </a:ext>
            </a:extLst>
          </p:cNvPr>
          <p:cNvSpPr>
            <a:spLocks noGrp="1"/>
          </p:cNvSpPr>
          <p:nvPr>
            <p:ph type="title"/>
          </p:nvPr>
        </p:nvSpPr>
        <p:spPr>
          <a:xfrm>
            <a:off x="329707" y="989838"/>
            <a:ext cx="7704000" cy="685800"/>
          </a:xfrm>
        </p:spPr>
        <p:txBody>
          <a:bodyPr/>
          <a:lstStyle/>
          <a:p>
            <a:pPr algn="ctr"/>
            <a:r>
              <a:rPr lang="en-US" dirty="0"/>
              <a:t>Pleasing Partners</a:t>
            </a:r>
          </a:p>
        </p:txBody>
      </p:sp>
      <p:sp>
        <p:nvSpPr>
          <p:cNvPr id="3" name="Subtitle 2">
            <a:extLst>
              <a:ext uri="{FF2B5EF4-FFF2-40B4-BE49-F238E27FC236}">
                <a16:creationId xmlns:a16="http://schemas.microsoft.com/office/drawing/2014/main" id="{892AE779-23F1-314A-4FCC-F5BB8103BDB6}"/>
              </a:ext>
            </a:extLst>
          </p:cNvPr>
          <p:cNvSpPr>
            <a:spLocks noGrp="1"/>
          </p:cNvSpPr>
          <p:nvPr>
            <p:ph type="subTitle" idx="1"/>
          </p:nvPr>
        </p:nvSpPr>
        <p:spPr>
          <a:xfrm>
            <a:off x="4438745" y="2416262"/>
            <a:ext cx="3830894" cy="2736900"/>
          </a:xfrm>
        </p:spPr>
        <p:txBody>
          <a:bodyPr/>
          <a:lstStyle/>
          <a:p>
            <a:r>
              <a:rPr lang="en-US" dirty="0">
                <a:latin typeface="DM Sans" pitchFamily="2" charset="77"/>
              </a:rPr>
              <a:t> (44 %) reported pleasing their partners out of concern for their partners’ welfare. E.g. reaction to breakup </a:t>
            </a:r>
          </a:p>
          <a:p>
            <a:r>
              <a:rPr lang="en-US" dirty="0">
                <a:latin typeface="DM Sans" pitchFamily="2" charset="77"/>
              </a:rPr>
              <a:t>Males were often motivated to please their female partners, unconvinced that young women could advocate for themselves. </a:t>
            </a:r>
          </a:p>
          <a:p>
            <a:endParaRPr lang="en-US" i="1" dirty="0">
              <a:latin typeface="DM Sans" pitchFamily="2" charset="77"/>
            </a:endParaRPr>
          </a:p>
          <a:p>
            <a:r>
              <a:rPr lang="en-US" b="0" i="1" dirty="0">
                <a:solidFill>
                  <a:srgbClr val="333333"/>
                </a:solidFill>
                <a:effectLst/>
                <a:latin typeface="DM Sans" pitchFamily="2" charset="77"/>
              </a:rPr>
              <a:t>So it’s more about if she’s happy, then I’m happy…” </a:t>
            </a:r>
          </a:p>
          <a:p>
            <a:endParaRPr lang="en-US" b="0" i="0" dirty="0">
              <a:solidFill>
                <a:srgbClr val="333333"/>
              </a:solidFill>
              <a:effectLst/>
              <a:latin typeface="DM Sans" pitchFamily="2" charset="77"/>
            </a:endParaRPr>
          </a:p>
          <a:p>
            <a:r>
              <a:rPr lang="en-US" b="0" i="0" dirty="0">
                <a:solidFill>
                  <a:srgbClr val="333333"/>
                </a:solidFill>
                <a:effectLst/>
                <a:latin typeface="DM Sans" pitchFamily="2" charset="77"/>
              </a:rPr>
              <a:t>This motivation to please female partners was compounded by the social perception of men as sexual aggressors. </a:t>
            </a:r>
            <a:endParaRPr lang="en-US" dirty="0">
              <a:latin typeface="DM Sans" pitchFamily="2" charset="77"/>
            </a:endParaRPr>
          </a:p>
          <a:p>
            <a:endParaRPr lang="en-US" dirty="0">
              <a:latin typeface="DM Sans" pitchFamily="2" charset="77"/>
            </a:endParaRPr>
          </a:p>
        </p:txBody>
      </p:sp>
      <p:sp>
        <p:nvSpPr>
          <p:cNvPr id="4" name="Subtitle 3">
            <a:extLst>
              <a:ext uri="{FF2B5EF4-FFF2-40B4-BE49-F238E27FC236}">
                <a16:creationId xmlns:a16="http://schemas.microsoft.com/office/drawing/2014/main" id="{1D1C3838-BAD6-00EF-F9F2-00F26D1E46DB}"/>
              </a:ext>
            </a:extLst>
          </p:cNvPr>
          <p:cNvSpPr>
            <a:spLocks noGrp="1"/>
          </p:cNvSpPr>
          <p:nvPr>
            <p:ph type="subTitle" idx="2"/>
          </p:nvPr>
        </p:nvSpPr>
        <p:spPr>
          <a:xfrm>
            <a:off x="447245" y="2416262"/>
            <a:ext cx="3734462" cy="2736900"/>
          </a:xfrm>
        </p:spPr>
        <p:txBody>
          <a:bodyPr/>
          <a:lstStyle/>
          <a:p>
            <a:r>
              <a:rPr lang="en-US" dirty="0"/>
              <a:t>(52 %) recognized the importance of balancing the needs of their romantic partners with their own desires.</a:t>
            </a:r>
          </a:p>
          <a:p>
            <a:r>
              <a:rPr lang="en-US" dirty="0"/>
              <a:t>Feeling of comfort in pleasing partner- even sacrificing her belief </a:t>
            </a:r>
          </a:p>
          <a:p>
            <a:endParaRPr lang="en-US" dirty="0"/>
          </a:p>
          <a:p>
            <a:r>
              <a:rPr lang="en-US" i="1" dirty="0"/>
              <a:t>“I think a really common fear is having your partner lose interest in you. Like a lot of people tell me that if you wait too long, they’re going to lose interest in you so you want to keep it interesting. And that’s probably why it’s hard to speak up and that’s not going to make your partner happy so you want to stretch it out.”</a:t>
            </a:r>
          </a:p>
        </p:txBody>
      </p:sp>
      <p:sp>
        <p:nvSpPr>
          <p:cNvPr id="8" name="Title 9">
            <a:extLst>
              <a:ext uri="{FF2B5EF4-FFF2-40B4-BE49-F238E27FC236}">
                <a16:creationId xmlns:a16="http://schemas.microsoft.com/office/drawing/2014/main" id="{EDCF4017-36E2-11D9-6681-7B1464BC061F}"/>
              </a:ext>
            </a:extLst>
          </p:cNvPr>
          <p:cNvSpPr txBox="1">
            <a:spLocks/>
          </p:cNvSpPr>
          <p:nvPr/>
        </p:nvSpPr>
        <p:spPr>
          <a:xfrm>
            <a:off x="684791" y="1835650"/>
            <a:ext cx="2656346" cy="420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Shrikhand"/>
              <a:buNone/>
              <a:defRPr sz="2400" b="0" i="0" u="none" strike="noStrike" cap="none">
                <a:solidFill>
                  <a:schemeClr val="dk1"/>
                </a:solidFill>
                <a:latin typeface="Shrikhand"/>
                <a:ea typeface="Shrikhand"/>
                <a:cs typeface="Shrikhand"/>
                <a:sym typeface="Shrikhand"/>
              </a:defRPr>
            </a:lvl1pPr>
            <a:lvl2pPr marR="0" lvl="1" algn="l" rtl="0">
              <a:lnSpc>
                <a:spcPct val="100000"/>
              </a:lnSpc>
              <a:spcBef>
                <a:spcPts val="0"/>
              </a:spcBef>
              <a:spcAft>
                <a:spcPts val="0"/>
              </a:spcAft>
              <a:buClr>
                <a:schemeClr val="dk1"/>
              </a:buClr>
              <a:buSzPts val="1800"/>
              <a:buFont typeface="Shrikhand"/>
              <a:buNone/>
              <a:defRPr sz="1800" b="0" i="0" u="none" strike="noStrike" cap="none">
                <a:solidFill>
                  <a:schemeClr val="dk1"/>
                </a:solidFill>
                <a:latin typeface="Shrikhand"/>
                <a:ea typeface="Shrikhand"/>
                <a:cs typeface="Shrikhand"/>
                <a:sym typeface="Shrikhand"/>
              </a:defRPr>
            </a:lvl2pPr>
            <a:lvl3pPr marR="0" lvl="2" algn="l" rtl="0">
              <a:lnSpc>
                <a:spcPct val="100000"/>
              </a:lnSpc>
              <a:spcBef>
                <a:spcPts val="0"/>
              </a:spcBef>
              <a:spcAft>
                <a:spcPts val="0"/>
              </a:spcAft>
              <a:buClr>
                <a:schemeClr val="dk1"/>
              </a:buClr>
              <a:buSzPts val="1800"/>
              <a:buFont typeface="Shrikhand"/>
              <a:buNone/>
              <a:defRPr sz="1800" b="0" i="0" u="none" strike="noStrike" cap="none">
                <a:solidFill>
                  <a:schemeClr val="dk1"/>
                </a:solidFill>
                <a:latin typeface="Shrikhand"/>
                <a:ea typeface="Shrikhand"/>
                <a:cs typeface="Shrikhand"/>
                <a:sym typeface="Shrikhand"/>
              </a:defRPr>
            </a:lvl3pPr>
            <a:lvl4pPr marR="0" lvl="3" algn="l" rtl="0">
              <a:lnSpc>
                <a:spcPct val="100000"/>
              </a:lnSpc>
              <a:spcBef>
                <a:spcPts val="0"/>
              </a:spcBef>
              <a:spcAft>
                <a:spcPts val="0"/>
              </a:spcAft>
              <a:buClr>
                <a:schemeClr val="dk1"/>
              </a:buClr>
              <a:buSzPts val="1800"/>
              <a:buFont typeface="Shrikhand"/>
              <a:buNone/>
              <a:defRPr sz="1800" b="0" i="0" u="none" strike="noStrike" cap="none">
                <a:solidFill>
                  <a:schemeClr val="dk1"/>
                </a:solidFill>
                <a:latin typeface="Shrikhand"/>
                <a:ea typeface="Shrikhand"/>
                <a:cs typeface="Shrikhand"/>
                <a:sym typeface="Shrikhand"/>
              </a:defRPr>
            </a:lvl4pPr>
            <a:lvl5pPr marR="0" lvl="4" algn="l" rtl="0">
              <a:lnSpc>
                <a:spcPct val="100000"/>
              </a:lnSpc>
              <a:spcBef>
                <a:spcPts val="0"/>
              </a:spcBef>
              <a:spcAft>
                <a:spcPts val="0"/>
              </a:spcAft>
              <a:buClr>
                <a:schemeClr val="dk1"/>
              </a:buClr>
              <a:buSzPts val="1800"/>
              <a:buFont typeface="Shrikhand"/>
              <a:buNone/>
              <a:defRPr sz="1800" b="0" i="0" u="none" strike="noStrike" cap="none">
                <a:solidFill>
                  <a:schemeClr val="dk1"/>
                </a:solidFill>
                <a:latin typeface="Shrikhand"/>
                <a:ea typeface="Shrikhand"/>
                <a:cs typeface="Shrikhand"/>
                <a:sym typeface="Shrikhand"/>
              </a:defRPr>
            </a:lvl5pPr>
            <a:lvl6pPr marR="0" lvl="5" algn="l" rtl="0">
              <a:lnSpc>
                <a:spcPct val="100000"/>
              </a:lnSpc>
              <a:spcBef>
                <a:spcPts val="0"/>
              </a:spcBef>
              <a:spcAft>
                <a:spcPts val="0"/>
              </a:spcAft>
              <a:buClr>
                <a:schemeClr val="dk1"/>
              </a:buClr>
              <a:buSzPts val="1800"/>
              <a:buFont typeface="Shrikhand"/>
              <a:buNone/>
              <a:defRPr sz="1800" b="0" i="0" u="none" strike="noStrike" cap="none">
                <a:solidFill>
                  <a:schemeClr val="dk1"/>
                </a:solidFill>
                <a:latin typeface="Shrikhand"/>
                <a:ea typeface="Shrikhand"/>
                <a:cs typeface="Shrikhand"/>
                <a:sym typeface="Shrikhand"/>
              </a:defRPr>
            </a:lvl6pPr>
            <a:lvl7pPr marR="0" lvl="6" algn="l" rtl="0">
              <a:lnSpc>
                <a:spcPct val="100000"/>
              </a:lnSpc>
              <a:spcBef>
                <a:spcPts val="0"/>
              </a:spcBef>
              <a:spcAft>
                <a:spcPts val="0"/>
              </a:spcAft>
              <a:buClr>
                <a:schemeClr val="dk1"/>
              </a:buClr>
              <a:buSzPts val="1800"/>
              <a:buFont typeface="Shrikhand"/>
              <a:buNone/>
              <a:defRPr sz="1800" b="0" i="0" u="none" strike="noStrike" cap="none">
                <a:solidFill>
                  <a:schemeClr val="dk1"/>
                </a:solidFill>
                <a:latin typeface="Shrikhand"/>
                <a:ea typeface="Shrikhand"/>
                <a:cs typeface="Shrikhand"/>
                <a:sym typeface="Shrikhand"/>
              </a:defRPr>
            </a:lvl7pPr>
            <a:lvl8pPr marR="0" lvl="7" algn="l" rtl="0">
              <a:lnSpc>
                <a:spcPct val="100000"/>
              </a:lnSpc>
              <a:spcBef>
                <a:spcPts val="0"/>
              </a:spcBef>
              <a:spcAft>
                <a:spcPts val="0"/>
              </a:spcAft>
              <a:buClr>
                <a:schemeClr val="dk1"/>
              </a:buClr>
              <a:buSzPts val="1800"/>
              <a:buFont typeface="Shrikhand"/>
              <a:buNone/>
              <a:defRPr sz="1800" b="0" i="0" u="none" strike="noStrike" cap="none">
                <a:solidFill>
                  <a:schemeClr val="dk1"/>
                </a:solidFill>
                <a:latin typeface="Shrikhand"/>
                <a:ea typeface="Shrikhand"/>
                <a:cs typeface="Shrikhand"/>
                <a:sym typeface="Shrikhand"/>
              </a:defRPr>
            </a:lvl8pPr>
            <a:lvl9pPr marR="0" lvl="8" algn="l" rtl="0">
              <a:lnSpc>
                <a:spcPct val="100000"/>
              </a:lnSpc>
              <a:spcBef>
                <a:spcPts val="0"/>
              </a:spcBef>
              <a:spcAft>
                <a:spcPts val="0"/>
              </a:spcAft>
              <a:buClr>
                <a:schemeClr val="dk1"/>
              </a:buClr>
              <a:buSzPts val="1800"/>
              <a:buFont typeface="Shrikhand"/>
              <a:buNone/>
              <a:defRPr sz="1800" b="0" i="0" u="none" strike="noStrike" cap="none">
                <a:solidFill>
                  <a:schemeClr val="dk1"/>
                </a:solidFill>
                <a:latin typeface="Shrikhand"/>
                <a:ea typeface="Shrikhand"/>
                <a:cs typeface="Shrikhand"/>
                <a:sym typeface="Shrikhand"/>
              </a:defRPr>
            </a:lvl9pPr>
          </a:lstStyle>
          <a:p>
            <a:pPr eaLnBrk="1" fontAlgn="auto" hangingPunct="1">
              <a:buClr>
                <a:srgbClr val="402549"/>
              </a:buClr>
              <a:defRPr/>
            </a:pPr>
            <a:r>
              <a:rPr lang="en-US" sz="1800" b="1" kern="0" dirty="0">
                <a:solidFill>
                  <a:srgbClr val="402549"/>
                </a:solidFill>
              </a:rPr>
              <a:t>Female</a:t>
            </a:r>
          </a:p>
        </p:txBody>
      </p:sp>
      <p:sp>
        <p:nvSpPr>
          <p:cNvPr id="10" name="Title 8">
            <a:extLst>
              <a:ext uri="{FF2B5EF4-FFF2-40B4-BE49-F238E27FC236}">
                <a16:creationId xmlns:a16="http://schemas.microsoft.com/office/drawing/2014/main" id="{4902B3DF-702B-A1BF-E1BF-5B8A354FFC29}"/>
              </a:ext>
            </a:extLst>
          </p:cNvPr>
          <p:cNvSpPr txBox="1">
            <a:spLocks/>
          </p:cNvSpPr>
          <p:nvPr/>
        </p:nvSpPr>
        <p:spPr>
          <a:xfrm>
            <a:off x="5026019" y="1835650"/>
            <a:ext cx="2656346" cy="420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Shrikhand"/>
              <a:buNone/>
              <a:defRPr sz="2400" b="0" i="0" u="none" strike="noStrike" cap="none">
                <a:solidFill>
                  <a:schemeClr val="dk1"/>
                </a:solidFill>
                <a:latin typeface="Shrikhand"/>
                <a:ea typeface="Shrikhand"/>
                <a:cs typeface="Shrikhand"/>
                <a:sym typeface="Shrikhand"/>
              </a:defRPr>
            </a:lvl1pPr>
            <a:lvl2pPr marR="0" lvl="1" algn="l" rtl="0">
              <a:lnSpc>
                <a:spcPct val="100000"/>
              </a:lnSpc>
              <a:spcBef>
                <a:spcPts val="0"/>
              </a:spcBef>
              <a:spcAft>
                <a:spcPts val="0"/>
              </a:spcAft>
              <a:buClr>
                <a:schemeClr val="dk1"/>
              </a:buClr>
              <a:buSzPts val="1800"/>
              <a:buFont typeface="Shrikhand"/>
              <a:buNone/>
              <a:defRPr sz="1800" b="0" i="0" u="none" strike="noStrike" cap="none">
                <a:solidFill>
                  <a:schemeClr val="dk1"/>
                </a:solidFill>
                <a:latin typeface="Shrikhand"/>
                <a:ea typeface="Shrikhand"/>
                <a:cs typeface="Shrikhand"/>
                <a:sym typeface="Shrikhand"/>
              </a:defRPr>
            </a:lvl2pPr>
            <a:lvl3pPr marR="0" lvl="2" algn="l" rtl="0">
              <a:lnSpc>
                <a:spcPct val="100000"/>
              </a:lnSpc>
              <a:spcBef>
                <a:spcPts val="0"/>
              </a:spcBef>
              <a:spcAft>
                <a:spcPts val="0"/>
              </a:spcAft>
              <a:buClr>
                <a:schemeClr val="dk1"/>
              </a:buClr>
              <a:buSzPts val="1800"/>
              <a:buFont typeface="Shrikhand"/>
              <a:buNone/>
              <a:defRPr sz="1800" b="0" i="0" u="none" strike="noStrike" cap="none">
                <a:solidFill>
                  <a:schemeClr val="dk1"/>
                </a:solidFill>
                <a:latin typeface="Shrikhand"/>
                <a:ea typeface="Shrikhand"/>
                <a:cs typeface="Shrikhand"/>
                <a:sym typeface="Shrikhand"/>
              </a:defRPr>
            </a:lvl3pPr>
            <a:lvl4pPr marR="0" lvl="3" algn="l" rtl="0">
              <a:lnSpc>
                <a:spcPct val="100000"/>
              </a:lnSpc>
              <a:spcBef>
                <a:spcPts val="0"/>
              </a:spcBef>
              <a:spcAft>
                <a:spcPts val="0"/>
              </a:spcAft>
              <a:buClr>
                <a:schemeClr val="dk1"/>
              </a:buClr>
              <a:buSzPts val="1800"/>
              <a:buFont typeface="Shrikhand"/>
              <a:buNone/>
              <a:defRPr sz="1800" b="0" i="0" u="none" strike="noStrike" cap="none">
                <a:solidFill>
                  <a:schemeClr val="dk1"/>
                </a:solidFill>
                <a:latin typeface="Shrikhand"/>
                <a:ea typeface="Shrikhand"/>
                <a:cs typeface="Shrikhand"/>
                <a:sym typeface="Shrikhand"/>
              </a:defRPr>
            </a:lvl4pPr>
            <a:lvl5pPr marR="0" lvl="4" algn="l" rtl="0">
              <a:lnSpc>
                <a:spcPct val="100000"/>
              </a:lnSpc>
              <a:spcBef>
                <a:spcPts val="0"/>
              </a:spcBef>
              <a:spcAft>
                <a:spcPts val="0"/>
              </a:spcAft>
              <a:buClr>
                <a:schemeClr val="dk1"/>
              </a:buClr>
              <a:buSzPts val="1800"/>
              <a:buFont typeface="Shrikhand"/>
              <a:buNone/>
              <a:defRPr sz="1800" b="0" i="0" u="none" strike="noStrike" cap="none">
                <a:solidFill>
                  <a:schemeClr val="dk1"/>
                </a:solidFill>
                <a:latin typeface="Shrikhand"/>
                <a:ea typeface="Shrikhand"/>
                <a:cs typeface="Shrikhand"/>
                <a:sym typeface="Shrikhand"/>
              </a:defRPr>
            </a:lvl5pPr>
            <a:lvl6pPr marR="0" lvl="5" algn="l" rtl="0">
              <a:lnSpc>
                <a:spcPct val="100000"/>
              </a:lnSpc>
              <a:spcBef>
                <a:spcPts val="0"/>
              </a:spcBef>
              <a:spcAft>
                <a:spcPts val="0"/>
              </a:spcAft>
              <a:buClr>
                <a:schemeClr val="dk1"/>
              </a:buClr>
              <a:buSzPts val="1800"/>
              <a:buFont typeface="Shrikhand"/>
              <a:buNone/>
              <a:defRPr sz="1800" b="0" i="0" u="none" strike="noStrike" cap="none">
                <a:solidFill>
                  <a:schemeClr val="dk1"/>
                </a:solidFill>
                <a:latin typeface="Shrikhand"/>
                <a:ea typeface="Shrikhand"/>
                <a:cs typeface="Shrikhand"/>
                <a:sym typeface="Shrikhand"/>
              </a:defRPr>
            </a:lvl6pPr>
            <a:lvl7pPr marR="0" lvl="6" algn="l" rtl="0">
              <a:lnSpc>
                <a:spcPct val="100000"/>
              </a:lnSpc>
              <a:spcBef>
                <a:spcPts val="0"/>
              </a:spcBef>
              <a:spcAft>
                <a:spcPts val="0"/>
              </a:spcAft>
              <a:buClr>
                <a:schemeClr val="dk1"/>
              </a:buClr>
              <a:buSzPts val="1800"/>
              <a:buFont typeface="Shrikhand"/>
              <a:buNone/>
              <a:defRPr sz="1800" b="0" i="0" u="none" strike="noStrike" cap="none">
                <a:solidFill>
                  <a:schemeClr val="dk1"/>
                </a:solidFill>
                <a:latin typeface="Shrikhand"/>
                <a:ea typeface="Shrikhand"/>
                <a:cs typeface="Shrikhand"/>
                <a:sym typeface="Shrikhand"/>
              </a:defRPr>
            </a:lvl7pPr>
            <a:lvl8pPr marR="0" lvl="7" algn="l" rtl="0">
              <a:lnSpc>
                <a:spcPct val="100000"/>
              </a:lnSpc>
              <a:spcBef>
                <a:spcPts val="0"/>
              </a:spcBef>
              <a:spcAft>
                <a:spcPts val="0"/>
              </a:spcAft>
              <a:buClr>
                <a:schemeClr val="dk1"/>
              </a:buClr>
              <a:buSzPts val="1800"/>
              <a:buFont typeface="Shrikhand"/>
              <a:buNone/>
              <a:defRPr sz="1800" b="0" i="0" u="none" strike="noStrike" cap="none">
                <a:solidFill>
                  <a:schemeClr val="dk1"/>
                </a:solidFill>
                <a:latin typeface="Shrikhand"/>
                <a:ea typeface="Shrikhand"/>
                <a:cs typeface="Shrikhand"/>
                <a:sym typeface="Shrikhand"/>
              </a:defRPr>
            </a:lvl8pPr>
            <a:lvl9pPr marR="0" lvl="8" algn="l" rtl="0">
              <a:lnSpc>
                <a:spcPct val="100000"/>
              </a:lnSpc>
              <a:spcBef>
                <a:spcPts val="0"/>
              </a:spcBef>
              <a:spcAft>
                <a:spcPts val="0"/>
              </a:spcAft>
              <a:buClr>
                <a:schemeClr val="dk1"/>
              </a:buClr>
              <a:buSzPts val="1800"/>
              <a:buFont typeface="Shrikhand"/>
              <a:buNone/>
              <a:defRPr sz="1800" b="0" i="0" u="none" strike="noStrike" cap="none">
                <a:solidFill>
                  <a:schemeClr val="dk1"/>
                </a:solidFill>
                <a:latin typeface="Shrikhand"/>
                <a:ea typeface="Shrikhand"/>
                <a:cs typeface="Shrikhand"/>
                <a:sym typeface="Shrikhand"/>
              </a:defRPr>
            </a:lvl9pPr>
          </a:lstStyle>
          <a:p>
            <a:pPr eaLnBrk="1" fontAlgn="auto" hangingPunct="1">
              <a:buClr>
                <a:srgbClr val="402549"/>
              </a:buClr>
              <a:defRPr/>
            </a:pPr>
            <a:r>
              <a:rPr lang="en-US" sz="1800" b="1" kern="0" dirty="0">
                <a:solidFill>
                  <a:srgbClr val="402549"/>
                </a:solidFill>
              </a:rPr>
              <a:t>Male</a:t>
            </a:r>
          </a:p>
        </p:txBody>
      </p:sp>
      <p:sp>
        <p:nvSpPr>
          <p:cNvPr id="5" name="TextBox 4">
            <a:extLst>
              <a:ext uri="{FF2B5EF4-FFF2-40B4-BE49-F238E27FC236}">
                <a16:creationId xmlns:a16="http://schemas.microsoft.com/office/drawing/2014/main" id="{E5323598-767A-445A-3C90-A4F8759CC31D}"/>
              </a:ext>
            </a:extLst>
          </p:cNvPr>
          <p:cNvSpPr txBox="1"/>
          <p:nvPr/>
        </p:nvSpPr>
        <p:spPr>
          <a:xfrm>
            <a:off x="7584956" y="5692974"/>
            <a:ext cx="1014761" cy="307777"/>
          </a:xfrm>
          <a:prstGeom prst="rect">
            <a:avLst/>
          </a:prstGeom>
          <a:noFill/>
        </p:spPr>
        <p:txBody>
          <a:bodyPr wrap="square" rtlCol="0">
            <a:spAutoFit/>
          </a:bodyPr>
          <a:lstStyle/>
          <a:p>
            <a:pPr eaLnBrk="1" fontAlgn="auto" hangingPunct="1">
              <a:spcBef>
                <a:spcPts val="0"/>
              </a:spcBef>
              <a:spcAft>
                <a:spcPts val="0"/>
              </a:spcAft>
              <a:buClr>
                <a:srgbClr val="000000"/>
              </a:buClr>
            </a:pPr>
            <a:r>
              <a:rPr lang="en-US" sz="1400" kern="0" dirty="0">
                <a:solidFill>
                  <a:srgbClr val="000000"/>
                </a:solidFill>
                <a:latin typeface="Arial"/>
                <a:cs typeface="Arial"/>
                <a:sym typeface="Arial"/>
              </a:rPr>
              <a:t>Malik</a:t>
            </a:r>
          </a:p>
        </p:txBody>
      </p:sp>
    </p:spTree>
    <p:extLst>
      <p:ext uri="{BB962C8B-B14F-4D97-AF65-F5344CB8AC3E}">
        <p14:creationId xmlns:p14="http://schemas.microsoft.com/office/powerpoint/2010/main" val="41908613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5EE56-5E65-FE45-7089-C3DFAFF3EFBF}"/>
              </a:ext>
            </a:extLst>
          </p:cNvPr>
          <p:cNvSpPr>
            <a:spLocks noGrp="1"/>
          </p:cNvSpPr>
          <p:nvPr>
            <p:ph type="title"/>
          </p:nvPr>
        </p:nvSpPr>
        <p:spPr/>
        <p:txBody>
          <a:bodyPr/>
          <a:lstStyle/>
          <a:p>
            <a:r>
              <a:rPr lang="en-US" dirty="0"/>
              <a:t>Any comments?</a:t>
            </a:r>
          </a:p>
        </p:txBody>
      </p:sp>
      <p:sp>
        <p:nvSpPr>
          <p:cNvPr id="3" name="Subtitle 2">
            <a:extLst>
              <a:ext uri="{FF2B5EF4-FFF2-40B4-BE49-F238E27FC236}">
                <a16:creationId xmlns:a16="http://schemas.microsoft.com/office/drawing/2014/main" id="{EE70A101-A03D-E67A-352A-E38DDE239FEA}"/>
              </a:ext>
            </a:extLst>
          </p:cNvPr>
          <p:cNvSpPr>
            <a:spLocks noGrp="1"/>
          </p:cNvSpPr>
          <p:nvPr>
            <p:ph type="subTitle" idx="1"/>
          </p:nvPr>
        </p:nvSpPr>
        <p:spPr>
          <a:xfrm>
            <a:off x="1428629" y="3526887"/>
            <a:ext cx="5907600" cy="497100"/>
          </a:xfrm>
        </p:spPr>
        <p:txBody>
          <a:bodyPr/>
          <a:lstStyle/>
          <a:p>
            <a:r>
              <a:rPr lang="en-US" dirty="0"/>
              <a:t>Any theme which stood out to you?</a:t>
            </a:r>
          </a:p>
          <a:p>
            <a:endParaRPr lang="en-US" dirty="0"/>
          </a:p>
          <a:p>
            <a:r>
              <a:rPr lang="en-US" dirty="0"/>
              <a:t>Any theme you think should have come up?</a:t>
            </a:r>
          </a:p>
          <a:p>
            <a:endParaRPr lang="en-US" dirty="0"/>
          </a:p>
        </p:txBody>
      </p:sp>
      <p:sp>
        <p:nvSpPr>
          <p:cNvPr id="4" name="TextBox 3">
            <a:extLst>
              <a:ext uri="{FF2B5EF4-FFF2-40B4-BE49-F238E27FC236}">
                <a16:creationId xmlns:a16="http://schemas.microsoft.com/office/drawing/2014/main" id="{C1045E46-2451-CE78-919C-CD7AB5963AAE}"/>
              </a:ext>
            </a:extLst>
          </p:cNvPr>
          <p:cNvSpPr txBox="1"/>
          <p:nvPr/>
        </p:nvSpPr>
        <p:spPr>
          <a:xfrm>
            <a:off x="7584956" y="5692974"/>
            <a:ext cx="1014761" cy="307777"/>
          </a:xfrm>
          <a:prstGeom prst="rect">
            <a:avLst/>
          </a:prstGeom>
          <a:noFill/>
        </p:spPr>
        <p:txBody>
          <a:bodyPr wrap="square" rtlCol="0">
            <a:spAutoFit/>
          </a:bodyPr>
          <a:lstStyle/>
          <a:p>
            <a:pPr eaLnBrk="1" fontAlgn="auto" hangingPunct="1">
              <a:spcBef>
                <a:spcPts val="0"/>
              </a:spcBef>
              <a:spcAft>
                <a:spcPts val="0"/>
              </a:spcAft>
              <a:buClr>
                <a:srgbClr val="000000"/>
              </a:buClr>
            </a:pPr>
            <a:r>
              <a:rPr lang="en-US" sz="1400" kern="0" dirty="0">
                <a:solidFill>
                  <a:srgbClr val="000000"/>
                </a:solidFill>
                <a:latin typeface="Arial"/>
                <a:cs typeface="Arial"/>
                <a:sym typeface="Arial"/>
              </a:rPr>
              <a:t>Malik</a:t>
            </a:r>
          </a:p>
        </p:txBody>
      </p:sp>
    </p:spTree>
    <p:extLst>
      <p:ext uri="{BB962C8B-B14F-4D97-AF65-F5344CB8AC3E}">
        <p14:creationId xmlns:p14="http://schemas.microsoft.com/office/powerpoint/2010/main" val="30306489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19F7F-2F1A-5370-0BE2-E1DA89E4BC4D}"/>
              </a:ext>
            </a:extLst>
          </p:cNvPr>
          <p:cNvSpPr>
            <a:spLocks noGrp="1"/>
          </p:cNvSpPr>
          <p:nvPr>
            <p:ph type="title"/>
          </p:nvPr>
        </p:nvSpPr>
        <p:spPr/>
        <p:txBody>
          <a:bodyPr/>
          <a:lstStyle/>
          <a:p>
            <a:r>
              <a:rPr lang="en-US" dirty="0"/>
              <a:t>Discussion</a:t>
            </a:r>
          </a:p>
        </p:txBody>
      </p:sp>
      <p:sp>
        <p:nvSpPr>
          <p:cNvPr id="3" name="Subtitle 2">
            <a:extLst>
              <a:ext uri="{FF2B5EF4-FFF2-40B4-BE49-F238E27FC236}">
                <a16:creationId xmlns:a16="http://schemas.microsoft.com/office/drawing/2014/main" id="{BE85EF73-F12F-BE06-760A-85CDAF478744}"/>
              </a:ext>
            </a:extLst>
          </p:cNvPr>
          <p:cNvSpPr>
            <a:spLocks noGrp="1"/>
          </p:cNvSpPr>
          <p:nvPr>
            <p:ph type="subTitle" idx="1"/>
          </p:nvPr>
        </p:nvSpPr>
        <p:spPr>
          <a:xfrm>
            <a:off x="720000" y="2197549"/>
            <a:ext cx="7108156" cy="2188200"/>
          </a:xfrm>
        </p:spPr>
        <p:txBody>
          <a:bodyPr/>
          <a:lstStyle/>
          <a:p>
            <a:r>
              <a:rPr lang="en-US" dirty="0"/>
              <a:t>Peer influence to engage in romantic and sexual behavior.</a:t>
            </a:r>
          </a:p>
          <a:p>
            <a:pPr marL="139700" indent="0">
              <a:buNone/>
            </a:pPr>
            <a:r>
              <a:rPr lang="en-US" dirty="0"/>
              <a:t>	</a:t>
            </a:r>
            <a:r>
              <a:rPr lang="en-US" sz="1400" dirty="0"/>
              <a:t>- Positive and negative </a:t>
            </a:r>
          </a:p>
          <a:p>
            <a:pPr marL="139700" indent="0">
              <a:buNone/>
            </a:pPr>
            <a:endParaRPr lang="en-US" dirty="0"/>
          </a:p>
          <a:p>
            <a:r>
              <a:rPr lang="en-US" dirty="0"/>
              <a:t>Types of pressures </a:t>
            </a:r>
          </a:p>
          <a:p>
            <a:pPr marL="139700" indent="0">
              <a:buNone/>
            </a:pPr>
            <a:r>
              <a:rPr lang="en-US" dirty="0"/>
              <a:t>	- </a:t>
            </a:r>
            <a:r>
              <a:rPr lang="en-US" sz="1400" dirty="0"/>
              <a:t>Direct</a:t>
            </a:r>
          </a:p>
          <a:p>
            <a:pPr marL="139700" indent="0">
              <a:buNone/>
            </a:pPr>
            <a:r>
              <a:rPr lang="en-US" sz="1400" dirty="0"/>
              <a:t>	- Subtle forms (behavioral display- modelling &amp; reinforcement- PDA)</a:t>
            </a:r>
          </a:p>
          <a:p>
            <a:pPr marL="139700" indent="0">
              <a:buNone/>
            </a:pPr>
            <a:endParaRPr lang="en-US" sz="1400" dirty="0"/>
          </a:p>
          <a:p>
            <a:r>
              <a:rPr lang="en-US" dirty="0"/>
              <a:t>Engaging in several behaviors to please their peers and romantic partners, which often resulted in negative outcomes</a:t>
            </a:r>
          </a:p>
          <a:p>
            <a:endParaRPr lang="en-US" dirty="0"/>
          </a:p>
          <a:p>
            <a:r>
              <a:rPr lang="en-US" dirty="0"/>
              <a:t>Peer influence is reciprocal and transactional process</a:t>
            </a:r>
          </a:p>
          <a:p>
            <a:endParaRPr lang="en-US" dirty="0"/>
          </a:p>
          <a:p>
            <a:r>
              <a:rPr lang="en-US" dirty="0"/>
              <a:t>Tailoring interventions </a:t>
            </a:r>
          </a:p>
          <a:p>
            <a:endParaRPr lang="en-US" dirty="0"/>
          </a:p>
        </p:txBody>
      </p:sp>
      <p:sp>
        <p:nvSpPr>
          <p:cNvPr id="4" name="TextBox 3">
            <a:extLst>
              <a:ext uri="{FF2B5EF4-FFF2-40B4-BE49-F238E27FC236}">
                <a16:creationId xmlns:a16="http://schemas.microsoft.com/office/drawing/2014/main" id="{50BCE06F-24A6-CAFA-51AA-0582CCF3C155}"/>
              </a:ext>
            </a:extLst>
          </p:cNvPr>
          <p:cNvSpPr txBox="1"/>
          <p:nvPr/>
        </p:nvSpPr>
        <p:spPr>
          <a:xfrm>
            <a:off x="7584956" y="5692974"/>
            <a:ext cx="1014761" cy="307777"/>
          </a:xfrm>
          <a:prstGeom prst="rect">
            <a:avLst/>
          </a:prstGeom>
          <a:noFill/>
        </p:spPr>
        <p:txBody>
          <a:bodyPr wrap="square" rtlCol="0">
            <a:spAutoFit/>
          </a:bodyPr>
          <a:lstStyle/>
          <a:p>
            <a:pPr eaLnBrk="1" fontAlgn="auto" hangingPunct="1">
              <a:spcBef>
                <a:spcPts val="0"/>
              </a:spcBef>
              <a:spcAft>
                <a:spcPts val="0"/>
              </a:spcAft>
              <a:buClr>
                <a:srgbClr val="000000"/>
              </a:buClr>
            </a:pPr>
            <a:r>
              <a:rPr lang="en-US" sz="1400" kern="0" dirty="0">
                <a:solidFill>
                  <a:srgbClr val="000000"/>
                </a:solidFill>
                <a:latin typeface="Arial"/>
                <a:cs typeface="Arial"/>
                <a:sym typeface="Arial"/>
              </a:rPr>
              <a:t>Malik</a:t>
            </a:r>
          </a:p>
        </p:txBody>
      </p:sp>
    </p:spTree>
    <p:extLst>
      <p:ext uri="{BB962C8B-B14F-4D97-AF65-F5344CB8AC3E}">
        <p14:creationId xmlns:p14="http://schemas.microsoft.com/office/powerpoint/2010/main" val="40701511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796"/>
        <p:cNvGrpSpPr/>
        <p:nvPr/>
      </p:nvGrpSpPr>
      <p:grpSpPr>
        <a:xfrm>
          <a:off x="0" y="0"/>
          <a:ext cx="0" cy="0"/>
          <a:chOff x="0" y="0"/>
          <a:chExt cx="0" cy="0"/>
        </a:xfrm>
      </p:grpSpPr>
      <p:sp>
        <p:nvSpPr>
          <p:cNvPr id="1797" name="Google Shape;1797;p46"/>
          <p:cNvSpPr txBox="1">
            <a:spLocks noGrp="1"/>
          </p:cNvSpPr>
          <p:nvPr>
            <p:ph type="title"/>
          </p:nvPr>
        </p:nvSpPr>
        <p:spPr>
          <a:xfrm>
            <a:off x="720000" y="1332738"/>
            <a:ext cx="7704000" cy="685800"/>
          </a:xfrm>
          <a:prstGeom prst="rect">
            <a:avLst/>
          </a:prstGeom>
        </p:spPr>
        <p:txBody>
          <a:bodyPr spcFirstLastPara="1" wrap="square" lIns="91425" tIns="91425" rIns="91425" bIns="91425" anchor="t" anchorCtr="0">
            <a:noAutofit/>
          </a:bodyPr>
          <a:lstStyle/>
          <a:p>
            <a:r>
              <a:rPr lang="en" dirty="0"/>
              <a:t>Discussion questions</a:t>
            </a:r>
            <a:endParaRPr dirty="0"/>
          </a:p>
        </p:txBody>
      </p:sp>
      <p:sp>
        <p:nvSpPr>
          <p:cNvPr id="1801" name="Google Shape;1801;p46"/>
          <p:cNvSpPr txBox="1">
            <a:spLocks noGrp="1"/>
          </p:cNvSpPr>
          <p:nvPr>
            <p:ph type="subTitle" idx="4"/>
          </p:nvPr>
        </p:nvSpPr>
        <p:spPr>
          <a:xfrm>
            <a:off x="100362" y="4287742"/>
            <a:ext cx="2523461" cy="466800"/>
          </a:xfrm>
          <a:prstGeom prst="rect">
            <a:avLst/>
          </a:prstGeom>
        </p:spPr>
        <p:txBody>
          <a:bodyPr spcFirstLastPara="1" wrap="square" lIns="91425" tIns="91425" rIns="91425" bIns="91425" anchor="b" anchorCtr="0">
            <a:noAutofit/>
          </a:bodyPr>
          <a:lstStyle/>
          <a:p>
            <a:pPr algn="ctr"/>
            <a:r>
              <a:rPr lang="en-US" dirty="0"/>
              <a:t>What was the biggest take away from this study?</a:t>
            </a:r>
          </a:p>
        </p:txBody>
      </p:sp>
      <p:sp>
        <p:nvSpPr>
          <p:cNvPr id="1802" name="Google Shape;1802;p46"/>
          <p:cNvSpPr txBox="1">
            <a:spLocks noGrp="1"/>
          </p:cNvSpPr>
          <p:nvPr>
            <p:ph type="subTitle" idx="5"/>
          </p:nvPr>
        </p:nvSpPr>
        <p:spPr>
          <a:xfrm>
            <a:off x="3245005" y="4496434"/>
            <a:ext cx="2329842" cy="466800"/>
          </a:xfrm>
          <a:prstGeom prst="rect">
            <a:avLst/>
          </a:prstGeom>
        </p:spPr>
        <p:txBody>
          <a:bodyPr spcFirstLastPara="1" wrap="square" lIns="91425" tIns="91425" rIns="91425" bIns="91425" anchor="b" anchorCtr="0">
            <a:noAutofit/>
          </a:bodyPr>
          <a:lstStyle/>
          <a:p>
            <a:pPr marL="0" indent="0"/>
            <a:r>
              <a:rPr lang="en-US" dirty="0"/>
              <a:t>What can be possible confounds to this conclusion?</a:t>
            </a:r>
          </a:p>
          <a:p>
            <a:pPr marL="0" indent="0"/>
            <a:r>
              <a:rPr lang="en" dirty="0"/>
              <a:t>us</a:t>
            </a:r>
            <a:endParaRPr dirty="0"/>
          </a:p>
        </p:txBody>
      </p:sp>
      <p:sp>
        <p:nvSpPr>
          <p:cNvPr id="1803" name="Google Shape;1803;p46"/>
          <p:cNvSpPr txBox="1">
            <a:spLocks noGrp="1"/>
          </p:cNvSpPr>
          <p:nvPr>
            <p:ph type="subTitle" idx="6"/>
          </p:nvPr>
        </p:nvSpPr>
        <p:spPr>
          <a:xfrm>
            <a:off x="6062947" y="4192221"/>
            <a:ext cx="2222700" cy="466800"/>
          </a:xfrm>
          <a:prstGeom prst="rect">
            <a:avLst/>
          </a:prstGeom>
        </p:spPr>
        <p:txBody>
          <a:bodyPr spcFirstLastPara="1" wrap="square" lIns="91425" tIns="91425" rIns="91425" bIns="91425" anchor="b" anchorCtr="0">
            <a:noAutofit/>
          </a:bodyPr>
          <a:lstStyle/>
          <a:p>
            <a:pPr marL="0" indent="0"/>
            <a:r>
              <a:rPr lang="en-US" dirty="0"/>
              <a:t>How can you strengthen the method of the study?</a:t>
            </a:r>
          </a:p>
        </p:txBody>
      </p:sp>
      <p:grpSp>
        <p:nvGrpSpPr>
          <p:cNvPr id="1804" name="Google Shape;1804;p46"/>
          <p:cNvGrpSpPr/>
          <p:nvPr/>
        </p:nvGrpSpPr>
        <p:grpSpPr>
          <a:xfrm>
            <a:off x="6197121" y="2764297"/>
            <a:ext cx="378463" cy="424229"/>
            <a:chOff x="4745345" y="1329678"/>
            <a:chExt cx="378463" cy="424229"/>
          </a:xfrm>
        </p:grpSpPr>
        <p:sp>
          <p:nvSpPr>
            <p:cNvPr id="1805" name="Google Shape;1805;p46"/>
            <p:cNvSpPr/>
            <p:nvPr/>
          </p:nvSpPr>
          <p:spPr>
            <a:xfrm>
              <a:off x="4745345" y="1358319"/>
              <a:ext cx="378463" cy="395589"/>
            </a:xfrm>
            <a:custGeom>
              <a:avLst/>
              <a:gdLst/>
              <a:ahLst/>
              <a:cxnLst/>
              <a:rect l="l" t="t" r="r" b="b"/>
              <a:pathLst>
                <a:path w="15712" h="16423" extrusionOk="0">
                  <a:moveTo>
                    <a:pt x="4229" y="1488"/>
                  </a:moveTo>
                  <a:cubicBezTo>
                    <a:pt x="4899" y="1595"/>
                    <a:pt x="5675" y="1943"/>
                    <a:pt x="6344" y="2612"/>
                  </a:cubicBezTo>
                  <a:lnTo>
                    <a:pt x="6344" y="3174"/>
                  </a:lnTo>
                  <a:cubicBezTo>
                    <a:pt x="6344" y="3950"/>
                    <a:pt x="6451" y="4833"/>
                    <a:pt x="6692" y="5716"/>
                  </a:cubicBezTo>
                  <a:cubicBezTo>
                    <a:pt x="6130" y="5047"/>
                    <a:pt x="5354" y="4512"/>
                    <a:pt x="4684" y="4164"/>
                  </a:cubicBezTo>
                  <a:cubicBezTo>
                    <a:pt x="4444" y="4057"/>
                    <a:pt x="4337" y="3950"/>
                    <a:pt x="4229" y="3950"/>
                  </a:cubicBezTo>
                  <a:cubicBezTo>
                    <a:pt x="4015" y="2933"/>
                    <a:pt x="4122" y="2050"/>
                    <a:pt x="4229" y="1488"/>
                  </a:cubicBezTo>
                  <a:close/>
                  <a:moveTo>
                    <a:pt x="11376" y="1488"/>
                  </a:moveTo>
                  <a:cubicBezTo>
                    <a:pt x="11590" y="2050"/>
                    <a:pt x="11590" y="2933"/>
                    <a:pt x="11376" y="3950"/>
                  </a:cubicBezTo>
                  <a:cubicBezTo>
                    <a:pt x="11269" y="3950"/>
                    <a:pt x="11135" y="4057"/>
                    <a:pt x="11028" y="4164"/>
                  </a:cubicBezTo>
                  <a:cubicBezTo>
                    <a:pt x="10252" y="4512"/>
                    <a:pt x="9583" y="5047"/>
                    <a:pt x="8913" y="5716"/>
                  </a:cubicBezTo>
                  <a:cubicBezTo>
                    <a:pt x="9128" y="4833"/>
                    <a:pt x="9261" y="3950"/>
                    <a:pt x="9261" y="3174"/>
                  </a:cubicBezTo>
                  <a:lnTo>
                    <a:pt x="9261" y="2612"/>
                  </a:lnTo>
                  <a:cubicBezTo>
                    <a:pt x="9931" y="1943"/>
                    <a:pt x="10814" y="1595"/>
                    <a:pt x="11376" y="1488"/>
                  </a:cubicBezTo>
                  <a:close/>
                  <a:moveTo>
                    <a:pt x="991" y="3495"/>
                  </a:moveTo>
                  <a:cubicBezTo>
                    <a:pt x="1901" y="3709"/>
                    <a:pt x="2891" y="3950"/>
                    <a:pt x="3774" y="4378"/>
                  </a:cubicBezTo>
                  <a:cubicBezTo>
                    <a:pt x="4015" y="4512"/>
                    <a:pt x="4122" y="4619"/>
                    <a:pt x="4337" y="4726"/>
                  </a:cubicBezTo>
                  <a:cubicBezTo>
                    <a:pt x="5006" y="5047"/>
                    <a:pt x="5568" y="5609"/>
                    <a:pt x="6130" y="6064"/>
                  </a:cubicBezTo>
                  <a:cubicBezTo>
                    <a:pt x="5916" y="6386"/>
                    <a:pt x="5782" y="6627"/>
                    <a:pt x="5675" y="6948"/>
                  </a:cubicBezTo>
                  <a:cubicBezTo>
                    <a:pt x="4899" y="6734"/>
                    <a:pt x="4229" y="6386"/>
                    <a:pt x="3560" y="6064"/>
                  </a:cubicBezTo>
                  <a:cubicBezTo>
                    <a:pt x="3346" y="5957"/>
                    <a:pt x="3239" y="5850"/>
                    <a:pt x="2998" y="5716"/>
                  </a:cubicBezTo>
                  <a:cubicBezTo>
                    <a:pt x="2222" y="5181"/>
                    <a:pt x="1446" y="4512"/>
                    <a:pt x="884" y="3709"/>
                  </a:cubicBezTo>
                  <a:lnTo>
                    <a:pt x="777" y="3602"/>
                  </a:lnTo>
                  <a:cubicBezTo>
                    <a:pt x="777" y="3495"/>
                    <a:pt x="884" y="3495"/>
                    <a:pt x="991" y="3495"/>
                  </a:cubicBezTo>
                  <a:close/>
                  <a:moveTo>
                    <a:pt x="14722" y="3495"/>
                  </a:moveTo>
                  <a:cubicBezTo>
                    <a:pt x="14829" y="3495"/>
                    <a:pt x="14829" y="3495"/>
                    <a:pt x="14829" y="3602"/>
                  </a:cubicBezTo>
                  <a:lnTo>
                    <a:pt x="14829" y="3709"/>
                  </a:lnTo>
                  <a:cubicBezTo>
                    <a:pt x="14160" y="4512"/>
                    <a:pt x="13490" y="5181"/>
                    <a:pt x="12607" y="5716"/>
                  </a:cubicBezTo>
                  <a:cubicBezTo>
                    <a:pt x="12473" y="5850"/>
                    <a:pt x="12259" y="5957"/>
                    <a:pt x="12152" y="6064"/>
                  </a:cubicBezTo>
                  <a:cubicBezTo>
                    <a:pt x="11483" y="6386"/>
                    <a:pt x="10707" y="6734"/>
                    <a:pt x="9931" y="6948"/>
                  </a:cubicBezTo>
                  <a:cubicBezTo>
                    <a:pt x="9931" y="6627"/>
                    <a:pt x="9690" y="6386"/>
                    <a:pt x="9476" y="6064"/>
                  </a:cubicBezTo>
                  <a:cubicBezTo>
                    <a:pt x="10038" y="5609"/>
                    <a:pt x="10707" y="5047"/>
                    <a:pt x="11376" y="4726"/>
                  </a:cubicBezTo>
                  <a:cubicBezTo>
                    <a:pt x="11483" y="4619"/>
                    <a:pt x="11697" y="4512"/>
                    <a:pt x="11804" y="4378"/>
                  </a:cubicBezTo>
                  <a:lnTo>
                    <a:pt x="11938" y="4378"/>
                  </a:lnTo>
                  <a:cubicBezTo>
                    <a:pt x="12821" y="3950"/>
                    <a:pt x="13704" y="3709"/>
                    <a:pt x="14722" y="3495"/>
                  </a:cubicBezTo>
                  <a:close/>
                  <a:moveTo>
                    <a:pt x="2784" y="6386"/>
                  </a:moveTo>
                  <a:cubicBezTo>
                    <a:pt x="2891" y="6519"/>
                    <a:pt x="3105" y="6519"/>
                    <a:pt x="3239" y="6627"/>
                  </a:cubicBezTo>
                  <a:cubicBezTo>
                    <a:pt x="4015" y="7055"/>
                    <a:pt x="4792" y="7403"/>
                    <a:pt x="5568" y="7617"/>
                  </a:cubicBezTo>
                  <a:cubicBezTo>
                    <a:pt x="4792" y="7858"/>
                    <a:pt x="4015" y="8179"/>
                    <a:pt x="3239" y="8634"/>
                  </a:cubicBezTo>
                  <a:cubicBezTo>
                    <a:pt x="3105" y="8741"/>
                    <a:pt x="2891" y="8741"/>
                    <a:pt x="2784" y="8848"/>
                  </a:cubicBezTo>
                  <a:cubicBezTo>
                    <a:pt x="1901" y="8634"/>
                    <a:pt x="1098" y="8072"/>
                    <a:pt x="670" y="7617"/>
                  </a:cubicBezTo>
                  <a:cubicBezTo>
                    <a:pt x="1098" y="7189"/>
                    <a:pt x="1901" y="6627"/>
                    <a:pt x="2784" y="6386"/>
                  </a:cubicBezTo>
                  <a:close/>
                  <a:moveTo>
                    <a:pt x="12821" y="6386"/>
                  </a:moveTo>
                  <a:cubicBezTo>
                    <a:pt x="13812" y="6627"/>
                    <a:pt x="14481" y="7189"/>
                    <a:pt x="14936" y="7617"/>
                  </a:cubicBezTo>
                  <a:cubicBezTo>
                    <a:pt x="14481" y="8072"/>
                    <a:pt x="13812" y="8634"/>
                    <a:pt x="12821" y="8848"/>
                  </a:cubicBezTo>
                  <a:cubicBezTo>
                    <a:pt x="12714" y="8741"/>
                    <a:pt x="12607" y="8741"/>
                    <a:pt x="12473" y="8634"/>
                  </a:cubicBezTo>
                  <a:cubicBezTo>
                    <a:pt x="11697" y="8179"/>
                    <a:pt x="10921" y="7858"/>
                    <a:pt x="10038" y="7617"/>
                  </a:cubicBezTo>
                  <a:cubicBezTo>
                    <a:pt x="10921" y="7403"/>
                    <a:pt x="11697" y="7055"/>
                    <a:pt x="12473" y="6627"/>
                  </a:cubicBezTo>
                  <a:cubicBezTo>
                    <a:pt x="12607" y="6519"/>
                    <a:pt x="12714" y="6519"/>
                    <a:pt x="12821" y="6386"/>
                  </a:cubicBezTo>
                  <a:close/>
                  <a:moveTo>
                    <a:pt x="7789" y="6064"/>
                  </a:moveTo>
                  <a:cubicBezTo>
                    <a:pt x="8699" y="6064"/>
                    <a:pt x="9368" y="6734"/>
                    <a:pt x="9368" y="7617"/>
                  </a:cubicBezTo>
                  <a:cubicBezTo>
                    <a:pt x="9368" y="8527"/>
                    <a:pt x="8699" y="9196"/>
                    <a:pt x="7789" y="9196"/>
                  </a:cubicBezTo>
                  <a:cubicBezTo>
                    <a:pt x="7013" y="9196"/>
                    <a:pt x="6237" y="8527"/>
                    <a:pt x="6237" y="7617"/>
                  </a:cubicBezTo>
                  <a:cubicBezTo>
                    <a:pt x="6237" y="6734"/>
                    <a:pt x="7013" y="6064"/>
                    <a:pt x="7789" y="6064"/>
                  </a:cubicBezTo>
                  <a:close/>
                  <a:moveTo>
                    <a:pt x="5675" y="8286"/>
                  </a:moveTo>
                  <a:cubicBezTo>
                    <a:pt x="5782" y="8634"/>
                    <a:pt x="5916" y="8848"/>
                    <a:pt x="6130" y="9196"/>
                  </a:cubicBezTo>
                  <a:cubicBezTo>
                    <a:pt x="5568" y="9624"/>
                    <a:pt x="5006" y="10186"/>
                    <a:pt x="4337" y="10534"/>
                  </a:cubicBezTo>
                  <a:cubicBezTo>
                    <a:pt x="4122" y="10641"/>
                    <a:pt x="4015" y="10748"/>
                    <a:pt x="3774" y="10855"/>
                  </a:cubicBezTo>
                  <a:cubicBezTo>
                    <a:pt x="2891" y="11310"/>
                    <a:pt x="1901" y="11525"/>
                    <a:pt x="991" y="11739"/>
                  </a:cubicBezTo>
                  <a:cubicBezTo>
                    <a:pt x="884" y="11739"/>
                    <a:pt x="777" y="11739"/>
                    <a:pt x="777" y="11632"/>
                  </a:cubicBezTo>
                  <a:lnTo>
                    <a:pt x="884" y="11525"/>
                  </a:lnTo>
                  <a:cubicBezTo>
                    <a:pt x="1446" y="10748"/>
                    <a:pt x="2222" y="10079"/>
                    <a:pt x="2998" y="9517"/>
                  </a:cubicBezTo>
                  <a:cubicBezTo>
                    <a:pt x="3239" y="9410"/>
                    <a:pt x="3346" y="9303"/>
                    <a:pt x="3560" y="9196"/>
                  </a:cubicBezTo>
                  <a:cubicBezTo>
                    <a:pt x="4229" y="8848"/>
                    <a:pt x="4899" y="8527"/>
                    <a:pt x="5675" y="8286"/>
                  </a:cubicBezTo>
                  <a:close/>
                  <a:moveTo>
                    <a:pt x="9931" y="8286"/>
                  </a:moveTo>
                  <a:cubicBezTo>
                    <a:pt x="10707" y="8527"/>
                    <a:pt x="11483" y="8848"/>
                    <a:pt x="12152" y="9196"/>
                  </a:cubicBezTo>
                  <a:cubicBezTo>
                    <a:pt x="12259" y="9303"/>
                    <a:pt x="12473" y="9410"/>
                    <a:pt x="12607" y="9517"/>
                  </a:cubicBezTo>
                  <a:cubicBezTo>
                    <a:pt x="13490" y="10079"/>
                    <a:pt x="14160" y="10748"/>
                    <a:pt x="14829" y="11525"/>
                  </a:cubicBezTo>
                  <a:lnTo>
                    <a:pt x="14829" y="11632"/>
                  </a:lnTo>
                  <a:cubicBezTo>
                    <a:pt x="14829" y="11739"/>
                    <a:pt x="14829" y="11739"/>
                    <a:pt x="14722" y="11739"/>
                  </a:cubicBezTo>
                  <a:cubicBezTo>
                    <a:pt x="13704" y="11525"/>
                    <a:pt x="12821" y="11310"/>
                    <a:pt x="11804" y="10855"/>
                  </a:cubicBezTo>
                  <a:cubicBezTo>
                    <a:pt x="11697" y="10748"/>
                    <a:pt x="11483" y="10641"/>
                    <a:pt x="11376" y="10534"/>
                  </a:cubicBezTo>
                  <a:cubicBezTo>
                    <a:pt x="10707" y="10186"/>
                    <a:pt x="10038" y="9624"/>
                    <a:pt x="9476" y="9196"/>
                  </a:cubicBezTo>
                  <a:cubicBezTo>
                    <a:pt x="9690" y="8848"/>
                    <a:pt x="9931" y="8634"/>
                    <a:pt x="9931" y="8286"/>
                  </a:cubicBezTo>
                  <a:close/>
                  <a:moveTo>
                    <a:pt x="6692" y="9517"/>
                  </a:moveTo>
                  <a:lnTo>
                    <a:pt x="6692" y="9517"/>
                  </a:lnTo>
                  <a:cubicBezTo>
                    <a:pt x="6451" y="10400"/>
                    <a:pt x="6344" y="11310"/>
                    <a:pt x="6344" y="12087"/>
                  </a:cubicBezTo>
                  <a:lnTo>
                    <a:pt x="6344" y="12649"/>
                  </a:lnTo>
                  <a:cubicBezTo>
                    <a:pt x="5675" y="13318"/>
                    <a:pt x="4899" y="13639"/>
                    <a:pt x="4229" y="13746"/>
                  </a:cubicBezTo>
                  <a:cubicBezTo>
                    <a:pt x="4122" y="13211"/>
                    <a:pt x="4015" y="12301"/>
                    <a:pt x="4229" y="11310"/>
                  </a:cubicBezTo>
                  <a:cubicBezTo>
                    <a:pt x="4337" y="11310"/>
                    <a:pt x="4444" y="11203"/>
                    <a:pt x="4684" y="11070"/>
                  </a:cubicBezTo>
                  <a:cubicBezTo>
                    <a:pt x="5354" y="10748"/>
                    <a:pt x="6130" y="10186"/>
                    <a:pt x="6692" y="9517"/>
                  </a:cubicBezTo>
                  <a:close/>
                  <a:moveTo>
                    <a:pt x="8913" y="9517"/>
                  </a:moveTo>
                  <a:lnTo>
                    <a:pt x="8913" y="9517"/>
                  </a:lnTo>
                  <a:cubicBezTo>
                    <a:pt x="9583" y="10186"/>
                    <a:pt x="10252" y="10748"/>
                    <a:pt x="11028" y="11070"/>
                  </a:cubicBezTo>
                  <a:cubicBezTo>
                    <a:pt x="11135" y="11203"/>
                    <a:pt x="11269" y="11310"/>
                    <a:pt x="11376" y="11310"/>
                  </a:cubicBezTo>
                  <a:cubicBezTo>
                    <a:pt x="11590" y="12301"/>
                    <a:pt x="11590" y="13211"/>
                    <a:pt x="11376" y="13746"/>
                  </a:cubicBezTo>
                  <a:cubicBezTo>
                    <a:pt x="10814" y="13639"/>
                    <a:pt x="9931" y="13318"/>
                    <a:pt x="9261" y="12649"/>
                  </a:cubicBezTo>
                  <a:lnTo>
                    <a:pt x="9261" y="12087"/>
                  </a:lnTo>
                  <a:cubicBezTo>
                    <a:pt x="9261" y="11310"/>
                    <a:pt x="9128" y="10400"/>
                    <a:pt x="8913" y="9517"/>
                  </a:cubicBezTo>
                  <a:close/>
                  <a:moveTo>
                    <a:pt x="8351" y="9865"/>
                  </a:moveTo>
                  <a:cubicBezTo>
                    <a:pt x="8458" y="10534"/>
                    <a:pt x="8592" y="11310"/>
                    <a:pt x="8592" y="12087"/>
                  </a:cubicBezTo>
                  <a:lnTo>
                    <a:pt x="8592" y="12756"/>
                  </a:lnTo>
                  <a:cubicBezTo>
                    <a:pt x="8458" y="13746"/>
                    <a:pt x="8244" y="14763"/>
                    <a:pt x="7923" y="15646"/>
                  </a:cubicBezTo>
                  <a:cubicBezTo>
                    <a:pt x="7923" y="15754"/>
                    <a:pt x="7789" y="15754"/>
                    <a:pt x="7789" y="15754"/>
                  </a:cubicBezTo>
                  <a:lnTo>
                    <a:pt x="7682" y="15646"/>
                  </a:lnTo>
                  <a:cubicBezTo>
                    <a:pt x="7361" y="14763"/>
                    <a:pt x="7120" y="13746"/>
                    <a:pt x="7120" y="12756"/>
                  </a:cubicBezTo>
                  <a:cubicBezTo>
                    <a:pt x="7120" y="12542"/>
                    <a:pt x="7013" y="12301"/>
                    <a:pt x="7013" y="12087"/>
                  </a:cubicBezTo>
                  <a:cubicBezTo>
                    <a:pt x="7013" y="11310"/>
                    <a:pt x="7120" y="10534"/>
                    <a:pt x="7361" y="9865"/>
                  </a:cubicBezTo>
                  <a:close/>
                  <a:moveTo>
                    <a:pt x="7070" y="0"/>
                  </a:moveTo>
                  <a:cubicBezTo>
                    <a:pt x="6914" y="0"/>
                    <a:pt x="6799" y="100"/>
                    <a:pt x="6799" y="256"/>
                  </a:cubicBezTo>
                  <a:cubicBezTo>
                    <a:pt x="6692" y="711"/>
                    <a:pt x="6585" y="1273"/>
                    <a:pt x="6451" y="1835"/>
                  </a:cubicBezTo>
                  <a:cubicBezTo>
                    <a:pt x="5782" y="1273"/>
                    <a:pt x="5006" y="925"/>
                    <a:pt x="4444" y="818"/>
                  </a:cubicBezTo>
                  <a:cubicBezTo>
                    <a:pt x="4337" y="765"/>
                    <a:pt x="4229" y="738"/>
                    <a:pt x="4136" y="738"/>
                  </a:cubicBezTo>
                  <a:cubicBezTo>
                    <a:pt x="4042" y="738"/>
                    <a:pt x="3962" y="765"/>
                    <a:pt x="3908" y="818"/>
                  </a:cubicBezTo>
                  <a:cubicBezTo>
                    <a:pt x="3774" y="925"/>
                    <a:pt x="3667" y="1033"/>
                    <a:pt x="3560" y="1273"/>
                  </a:cubicBezTo>
                  <a:cubicBezTo>
                    <a:pt x="3453" y="1835"/>
                    <a:pt x="3346" y="2612"/>
                    <a:pt x="3453" y="3495"/>
                  </a:cubicBezTo>
                  <a:cubicBezTo>
                    <a:pt x="2677" y="3174"/>
                    <a:pt x="1901" y="2933"/>
                    <a:pt x="1098" y="2826"/>
                  </a:cubicBezTo>
                  <a:cubicBezTo>
                    <a:pt x="670" y="2826"/>
                    <a:pt x="322" y="2933"/>
                    <a:pt x="215" y="3174"/>
                  </a:cubicBezTo>
                  <a:cubicBezTo>
                    <a:pt x="0" y="3495"/>
                    <a:pt x="108" y="3843"/>
                    <a:pt x="322" y="4164"/>
                  </a:cubicBezTo>
                  <a:cubicBezTo>
                    <a:pt x="777" y="4833"/>
                    <a:pt x="1446" y="5395"/>
                    <a:pt x="2115" y="5850"/>
                  </a:cubicBezTo>
                  <a:cubicBezTo>
                    <a:pt x="1232" y="6279"/>
                    <a:pt x="563" y="6734"/>
                    <a:pt x="215" y="7189"/>
                  </a:cubicBezTo>
                  <a:cubicBezTo>
                    <a:pt x="108" y="7296"/>
                    <a:pt x="0" y="7403"/>
                    <a:pt x="0" y="7617"/>
                  </a:cubicBezTo>
                  <a:cubicBezTo>
                    <a:pt x="0" y="7858"/>
                    <a:pt x="108" y="7965"/>
                    <a:pt x="215" y="8072"/>
                  </a:cubicBezTo>
                  <a:cubicBezTo>
                    <a:pt x="563" y="8527"/>
                    <a:pt x="1232" y="8955"/>
                    <a:pt x="2115" y="9410"/>
                  </a:cubicBezTo>
                  <a:cubicBezTo>
                    <a:pt x="1446" y="9865"/>
                    <a:pt x="777" y="10400"/>
                    <a:pt x="322" y="11070"/>
                  </a:cubicBezTo>
                  <a:cubicBezTo>
                    <a:pt x="108" y="11418"/>
                    <a:pt x="0" y="11739"/>
                    <a:pt x="215" y="11980"/>
                  </a:cubicBezTo>
                  <a:cubicBezTo>
                    <a:pt x="322" y="12301"/>
                    <a:pt x="563" y="12408"/>
                    <a:pt x="884" y="12408"/>
                  </a:cubicBezTo>
                  <a:lnTo>
                    <a:pt x="1098" y="12408"/>
                  </a:lnTo>
                  <a:cubicBezTo>
                    <a:pt x="1901" y="12301"/>
                    <a:pt x="2677" y="12087"/>
                    <a:pt x="3453" y="11739"/>
                  </a:cubicBezTo>
                  <a:lnTo>
                    <a:pt x="3453" y="11739"/>
                  </a:lnTo>
                  <a:cubicBezTo>
                    <a:pt x="3346" y="12649"/>
                    <a:pt x="3453" y="13425"/>
                    <a:pt x="3560" y="13987"/>
                  </a:cubicBezTo>
                  <a:cubicBezTo>
                    <a:pt x="3667" y="14201"/>
                    <a:pt x="3774" y="14308"/>
                    <a:pt x="3908" y="14415"/>
                  </a:cubicBezTo>
                  <a:cubicBezTo>
                    <a:pt x="4015" y="14415"/>
                    <a:pt x="4122" y="14549"/>
                    <a:pt x="4229" y="14549"/>
                  </a:cubicBezTo>
                  <a:cubicBezTo>
                    <a:pt x="4229" y="14549"/>
                    <a:pt x="4337" y="14549"/>
                    <a:pt x="4444" y="14415"/>
                  </a:cubicBezTo>
                  <a:cubicBezTo>
                    <a:pt x="5006" y="14308"/>
                    <a:pt x="5782" y="13987"/>
                    <a:pt x="6451" y="13425"/>
                  </a:cubicBezTo>
                  <a:cubicBezTo>
                    <a:pt x="6585" y="14308"/>
                    <a:pt x="6799" y="15084"/>
                    <a:pt x="7120" y="15887"/>
                  </a:cubicBezTo>
                  <a:cubicBezTo>
                    <a:pt x="7254" y="16209"/>
                    <a:pt x="7468" y="16423"/>
                    <a:pt x="7789" y="16423"/>
                  </a:cubicBezTo>
                  <a:cubicBezTo>
                    <a:pt x="8137" y="16423"/>
                    <a:pt x="8458" y="16209"/>
                    <a:pt x="8592" y="15887"/>
                  </a:cubicBezTo>
                  <a:cubicBezTo>
                    <a:pt x="8913" y="15084"/>
                    <a:pt x="9128" y="14308"/>
                    <a:pt x="9128" y="13425"/>
                  </a:cubicBezTo>
                  <a:cubicBezTo>
                    <a:pt x="9931" y="13987"/>
                    <a:pt x="10707" y="14308"/>
                    <a:pt x="11269" y="14415"/>
                  </a:cubicBezTo>
                  <a:cubicBezTo>
                    <a:pt x="11269" y="14549"/>
                    <a:pt x="11376" y="14549"/>
                    <a:pt x="11483" y="14549"/>
                  </a:cubicBezTo>
                  <a:cubicBezTo>
                    <a:pt x="11590" y="14549"/>
                    <a:pt x="11697" y="14415"/>
                    <a:pt x="11697" y="14415"/>
                  </a:cubicBezTo>
                  <a:cubicBezTo>
                    <a:pt x="11938" y="14308"/>
                    <a:pt x="12045" y="14201"/>
                    <a:pt x="12045" y="13987"/>
                  </a:cubicBezTo>
                  <a:cubicBezTo>
                    <a:pt x="12152" y="13425"/>
                    <a:pt x="12259" y="12649"/>
                    <a:pt x="12152" y="11739"/>
                  </a:cubicBezTo>
                  <a:lnTo>
                    <a:pt x="12152" y="11739"/>
                  </a:lnTo>
                  <a:cubicBezTo>
                    <a:pt x="12928" y="12087"/>
                    <a:pt x="13812" y="12301"/>
                    <a:pt x="14615" y="12408"/>
                  </a:cubicBezTo>
                  <a:lnTo>
                    <a:pt x="14722" y="12408"/>
                  </a:lnTo>
                  <a:cubicBezTo>
                    <a:pt x="15043" y="12408"/>
                    <a:pt x="15284" y="12301"/>
                    <a:pt x="15498" y="12087"/>
                  </a:cubicBezTo>
                  <a:cubicBezTo>
                    <a:pt x="15605" y="11739"/>
                    <a:pt x="15605" y="11418"/>
                    <a:pt x="15391" y="11070"/>
                  </a:cubicBezTo>
                  <a:cubicBezTo>
                    <a:pt x="14829" y="10400"/>
                    <a:pt x="14267" y="9865"/>
                    <a:pt x="13597" y="9410"/>
                  </a:cubicBezTo>
                  <a:cubicBezTo>
                    <a:pt x="14374" y="8955"/>
                    <a:pt x="15043" y="8527"/>
                    <a:pt x="15498" y="8072"/>
                  </a:cubicBezTo>
                  <a:cubicBezTo>
                    <a:pt x="15605" y="7965"/>
                    <a:pt x="15712" y="7858"/>
                    <a:pt x="15712" y="7617"/>
                  </a:cubicBezTo>
                  <a:cubicBezTo>
                    <a:pt x="15712" y="7403"/>
                    <a:pt x="15605" y="7296"/>
                    <a:pt x="15498" y="7189"/>
                  </a:cubicBezTo>
                  <a:cubicBezTo>
                    <a:pt x="15043" y="6734"/>
                    <a:pt x="14374" y="6279"/>
                    <a:pt x="13597" y="5850"/>
                  </a:cubicBezTo>
                  <a:cubicBezTo>
                    <a:pt x="14267" y="5395"/>
                    <a:pt x="14829" y="4833"/>
                    <a:pt x="15391" y="4164"/>
                  </a:cubicBezTo>
                  <a:cubicBezTo>
                    <a:pt x="15605" y="3843"/>
                    <a:pt x="15605" y="3495"/>
                    <a:pt x="15498" y="3174"/>
                  </a:cubicBezTo>
                  <a:cubicBezTo>
                    <a:pt x="15284" y="2933"/>
                    <a:pt x="14936" y="2826"/>
                    <a:pt x="14615" y="2826"/>
                  </a:cubicBezTo>
                  <a:cubicBezTo>
                    <a:pt x="13812" y="2933"/>
                    <a:pt x="12928" y="3174"/>
                    <a:pt x="12152" y="3495"/>
                  </a:cubicBezTo>
                  <a:cubicBezTo>
                    <a:pt x="12259" y="2612"/>
                    <a:pt x="12152" y="1835"/>
                    <a:pt x="12045" y="1273"/>
                  </a:cubicBezTo>
                  <a:cubicBezTo>
                    <a:pt x="12045" y="1033"/>
                    <a:pt x="11938" y="925"/>
                    <a:pt x="11697" y="818"/>
                  </a:cubicBezTo>
                  <a:cubicBezTo>
                    <a:pt x="11644" y="765"/>
                    <a:pt x="11563" y="738"/>
                    <a:pt x="11483" y="738"/>
                  </a:cubicBezTo>
                  <a:cubicBezTo>
                    <a:pt x="11403" y="738"/>
                    <a:pt x="11322" y="765"/>
                    <a:pt x="11269" y="818"/>
                  </a:cubicBezTo>
                  <a:cubicBezTo>
                    <a:pt x="10707" y="925"/>
                    <a:pt x="9931" y="1273"/>
                    <a:pt x="9128" y="1835"/>
                  </a:cubicBezTo>
                  <a:cubicBezTo>
                    <a:pt x="9128" y="1273"/>
                    <a:pt x="9021" y="711"/>
                    <a:pt x="8913" y="256"/>
                  </a:cubicBezTo>
                  <a:cubicBezTo>
                    <a:pt x="8835" y="100"/>
                    <a:pt x="8699" y="0"/>
                    <a:pt x="8580" y="0"/>
                  </a:cubicBezTo>
                  <a:cubicBezTo>
                    <a:pt x="8536" y="0"/>
                    <a:pt x="8494" y="14"/>
                    <a:pt x="8458" y="42"/>
                  </a:cubicBezTo>
                  <a:cubicBezTo>
                    <a:pt x="8244" y="42"/>
                    <a:pt x="8137" y="256"/>
                    <a:pt x="8244" y="497"/>
                  </a:cubicBezTo>
                  <a:cubicBezTo>
                    <a:pt x="8351" y="1166"/>
                    <a:pt x="8458" y="1835"/>
                    <a:pt x="8592" y="2505"/>
                  </a:cubicBezTo>
                  <a:lnTo>
                    <a:pt x="8592" y="3174"/>
                  </a:lnTo>
                  <a:cubicBezTo>
                    <a:pt x="8592" y="3950"/>
                    <a:pt x="8458" y="4726"/>
                    <a:pt x="8351" y="5395"/>
                  </a:cubicBezTo>
                  <a:lnTo>
                    <a:pt x="7361" y="5395"/>
                  </a:lnTo>
                  <a:cubicBezTo>
                    <a:pt x="7120" y="4726"/>
                    <a:pt x="7013" y="3950"/>
                    <a:pt x="7013" y="3174"/>
                  </a:cubicBezTo>
                  <a:cubicBezTo>
                    <a:pt x="7013" y="2933"/>
                    <a:pt x="7120" y="2719"/>
                    <a:pt x="7120" y="2505"/>
                  </a:cubicBezTo>
                  <a:cubicBezTo>
                    <a:pt x="7120" y="1835"/>
                    <a:pt x="7254" y="1166"/>
                    <a:pt x="7468" y="497"/>
                  </a:cubicBezTo>
                  <a:cubicBezTo>
                    <a:pt x="7468" y="256"/>
                    <a:pt x="7361" y="42"/>
                    <a:pt x="7254" y="42"/>
                  </a:cubicBezTo>
                  <a:cubicBezTo>
                    <a:pt x="7189" y="14"/>
                    <a:pt x="7127" y="0"/>
                    <a:pt x="7070" y="0"/>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806" name="Google Shape;1806;p46"/>
            <p:cNvSpPr/>
            <p:nvPr/>
          </p:nvSpPr>
          <p:spPr>
            <a:xfrm>
              <a:off x="4925231" y="1329678"/>
              <a:ext cx="16139" cy="16139"/>
            </a:xfrm>
            <a:custGeom>
              <a:avLst/>
              <a:gdLst/>
              <a:ahLst/>
              <a:cxnLst/>
              <a:rect l="l" t="t" r="r" b="b"/>
              <a:pathLst>
                <a:path w="670" h="670" extrusionOk="0">
                  <a:moveTo>
                    <a:pt x="321" y="0"/>
                  </a:moveTo>
                  <a:cubicBezTo>
                    <a:pt x="214" y="0"/>
                    <a:pt x="0" y="107"/>
                    <a:pt x="0" y="348"/>
                  </a:cubicBezTo>
                  <a:cubicBezTo>
                    <a:pt x="0" y="562"/>
                    <a:pt x="214" y="669"/>
                    <a:pt x="321" y="669"/>
                  </a:cubicBezTo>
                  <a:cubicBezTo>
                    <a:pt x="562" y="669"/>
                    <a:pt x="669" y="562"/>
                    <a:pt x="669" y="348"/>
                  </a:cubicBezTo>
                  <a:cubicBezTo>
                    <a:pt x="669" y="107"/>
                    <a:pt x="562" y="0"/>
                    <a:pt x="321" y="0"/>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grpSp>
      <p:grpSp>
        <p:nvGrpSpPr>
          <p:cNvPr id="1807" name="Google Shape;1807;p46"/>
          <p:cNvGrpSpPr/>
          <p:nvPr/>
        </p:nvGrpSpPr>
        <p:grpSpPr>
          <a:xfrm>
            <a:off x="3578823" y="2780387"/>
            <a:ext cx="424253" cy="408139"/>
            <a:chOff x="3976834" y="1338037"/>
            <a:chExt cx="424253" cy="408139"/>
          </a:xfrm>
        </p:grpSpPr>
        <p:sp>
          <p:nvSpPr>
            <p:cNvPr id="1808" name="Google Shape;1808;p46"/>
            <p:cNvSpPr/>
            <p:nvPr/>
          </p:nvSpPr>
          <p:spPr>
            <a:xfrm>
              <a:off x="3976834" y="1346660"/>
              <a:ext cx="424253" cy="399515"/>
            </a:xfrm>
            <a:custGeom>
              <a:avLst/>
              <a:gdLst/>
              <a:ahLst/>
              <a:cxnLst/>
              <a:rect l="l" t="t" r="r" b="b"/>
              <a:pathLst>
                <a:path w="17613" h="16586" extrusionOk="0">
                  <a:moveTo>
                    <a:pt x="8807" y="1972"/>
                  </a:moveTo>
                  <a:cubicBezTo>
                    <a:pt x="9476" y="1972"/>
                    <a:pt x="10038" y="2186"/>
                    <a:pt x="10252" y="2427"/>
                  </a:cubicBezTo>
                  <a:cubicBezTo>
                    <a:pt x="10252" y="2427"/>
                    <a:pt x="10252" y="2534"/>
                    <a:pt x="10145" y="2641"/>
                  </a:cubicBezTo>
                  <a:cubicBezTo>
                    <a:pt x="9824" y="2989"/>
                    <a:pt x="9583" y="3417"/>
                    <a:pt x="9476" y="3765"/>
                  </a:cubicBezTo>
                  <a:cubicBezTo>
                    <a:pt x="9262" y="4541"/>
                    <a:pt x="9048" y="5424"/>
                    <a:pt x="8807" y="6441"/>
                  </a:cubicBezTo>
                  <a:cubicBezTo>
                    <a:pt x="8700" y="5531"/>
                    <a:pt x="8486" y="4648"/>
                    <a:pt x="8138" y="3872"/>
                  </a:cubicBezTo>
                  <a:lnTo>
                    <a:pt x="8138" y="3765"/>
                  </a:lnTo>
                  <a:cubicBezTo>
                    <a:pt x="8031" y="3310"/>
                    <a:pt x="7816" y="2989"/>
                    <a:pt x="7468" y="2641"/>
                  </a:cubicBezTo>
                  <a:cubicBezTo>
                    <a:pt x="7468" y="2534"/>
                    <a:pt x="7361" y="2427"/>
                    <a:pt x="7361" y="2427"/>
                  </a:cubicBezTo>
                  <a:cubicBezTo>
                    <a:pt x="7709" y="2186"/>
                    <a:pt x="8138" y="1972"/>
                    <a:pt x="8807" y="1972"/>
                  </a:cubicBezTo>
                  <a:close/>
                  <a:moveTo>
                    <a:pt x="7709" y="4541"/>
                  </a:moveTo>
                  <a:cubicBezTo>
                    <a:pt x="7816" y="4755"/>
                    <a:pt x="7816" y="5103"/>
                    <a:pt x="7923" y="5424"/>
                  </a:cubicBezTo>
                  <a:cubicBezTo>
                    <a:pt x="7761" y="5386"/>
                    <a:pt x="7602" y="5362"/>
                    <a:pt x="7444" y="5362"/>
                  </a:cubicBezTo>
                  <a:cubicBezTo>
                    <a:pt x="7159" y="5362"/>
                    <a:pt x="6878" y="5441"/>
                    <a:pt x="6585" y="5665"/>
                  </a:cubicBezTo>
                  <a:cubicBezTo>
                    <a:pt x="6237" y="5986"/>
                    <a:pt x="6023" y="6441"/>
                    <a:pt x="6023" y="6870"/>
                  </a:cubicBezTo>
                  <a:cubicBezTo>
                    <a:pt x="5568" y="6548"/>
                    <a:pt x="5140" y="6334"/>
                    <a:pt x="4685" y="5986"/>
                  </a:cubicBezTo>
                  <a:cubicBezTo>
                    <a:pt x="4578" y="5879"/>
                    <a:pt x="4364" y="5665"/>
                    <a:pt x="4123" y="5424"/>
                  </a:cubicBezTo>
                  <a:cubicBezTo>
                    <a:pt x="4364" y="5103"/>
                    <a:pt x="4578" y="4862"/>
                    <a:pt x="4792" y="4755"/>
                  </a:cubicBezTo>
                  <a:cubicBezTo>
                    <a:pt x="4908" y="4719"/>
                    <a:pt x="5009" y="4708"/>
                    <a:pt x="5105" y="4708"/>
                  </a:cubicBezTo>
                  <a:cubicBezTo>
                    <a:pt x="5297" y="4708"/>
                    <a:pt x="5470" y="4755"/>
                    <a:pt x="5702" y="4755"/>
                  </a:cubicBezTo>
                  <a:cubicBezTo>
                    <a:pt x="5916" y="4755"/>
                    <a:pt x="6190" y="4803"/>
                    <a:pt x="6475" y="4803"/>
                  </a:cubicBezTo>
                  <a:cubicBezTo>
                    <a:pt x="6618" y="4803"/>
                    <a:pt x="6764" y="4791"/>
                    <a:pt x="6906" y="4755"/>
                  </a:cubicBezTo>
                  <a:cubicBezTo>
                    <a:pt x="7147" y="4648"/>
                    <a:pt x="7468" y="4648"/>
                    <a:pt x="7709" y="4541"/>
                  </a:cubicBezTo>
                  <a:close/>
                  <a:moveTo>
                    <a:pt x="10600" y="3203"/>
                  </a:moveTo>
                  <a:cubicBezTo>
                    <a:pt x="10921" y="3310"/>
                    <a:pt x="11162" y="3417"/>
                    <a:pt x="11376" y="3658"/>
                  </a:cubicBezTo>
                  <a:cubicBezTo>
                    <a:pt x="11590" y="3872"/>
                    <a:pt x="11590" y="4193"/>
                    <a:pt x="11724" y="4434"/>
                  </a:cubicBezTo>
                  <a:cubicBezTo>
                    <a:pt x="11724" y="4862"/>
                    <a:pt x="11831" y="5210"/>
                    <a:pt x="12045" y="5665"/>
                  </a:cubicBezTo>
                  <a:cubicBezTo>
                    <a:pt x="12152" y="5879"/>
                    <a:pt x="12393" y="6093"/>
                    <a:pt x="12500" y="6334"/>
                  </a:cubicBezTo>
                  <a:cubicBezTo>
                    <a:pt x="12259" y="6441"/>
                    <a:pt x="11938" y="6656"/>
                    <a:pt x="11590" y="6870"/>
                  </a:cubicBezTo>
                  <a:cubicBezTo>
                    <a:pt x="11724" y="6441"/>
                    <a:pt x="11483" y="5986"/>
                    <a:pt x="11055" y="5665"/>
                  </a:cubicBezTo>
                  <a:cubicBezTo>
                    <a:pt x="10831" y="5441"/>
                    <a:pt x="10519" y="5362"/>
                    <a:pt x="10210" y="5362"/>
                  </a:cubicBezTo>
                  <a:cubicBezTo>
                    <a:pt x="10039" y="5362"/>
                    <a:pt x="9870" y="5386"/>
                    <a:pt x="9717" y="5424"/>
                  </a:cubicBezTo>
                  <a:cubicBezTo>
                    <a:pt x="9931" y="4996"/>
                    <a:pt x="10038" y="4434"/>
                    <a:pt x="10145" y="3979"/>
                  </a:cubicBezTo>
                  <a:cubicBezTo>
                    <a:pt x="10252" y="3765"/>
                    <a:pt x="10386" y="3524"/>
                    <a:pt x="10600" y="3203"/>
                  </a:cubicBezTo>
                  <a:close/>
                  <a:moveTo>
                    <a:pt x="7437" y="6085"/>
                  </a:moveTo>
                  <a:cubicBezTo>
                    <a:pt x="7668" y="6085"/>
                    <a:pt x="7897" y="6184"/>
                    <a:pt x="8031" y="6334"/>
                  </a:cubicBezTo>
                  <a:cubicBezTo>
                    <a:pt x="8138" y="6441"/>
                    <a:pt x="8138" y="6548"/>
                    <a:pt x="8138" y="6656"/>
                  </a:cubicBezTo>
                  <a:cubicBezTo>
                    <a:pt x="7709" y="6870"/>
                    <a:pt x="7361" y="7111"/>
                    <a:pt x="7147" y="7432"/>
                  </a:cubicBezTo>
                  <a:cubicBezTo>
                    <a:pt x="7040" y="7432"/>
                    <a:pt x="6906" y="7325"/>
                    <a:pt x="6799" y="7218"/>
                  </a:cubicBezTo>
                  <a:cubicBezTo>
                    <a:pt x="6585" y="6870"/>
                    <a:pt x="6692" y="6441"/>
                    <a:pt x="7040" y="6200"/>
                  </a:cubicBezTo>
                  <a:cubicBezTo>
                    <a:pt x="7160" y="6120"/>
                    <a:pt x="7299" y="6085"/>
                    <a:pt x="7437" y="6085"/>
                  </a:cubicBezTo>
                  <a:close/>
                  <a:moveTo>
                    <a:pt x="10303" y="6085"/>
                  </a:moveTo>
                  <a:cubicBezTo>
                    <a:pt x="10448" y="6085"/>
                    <a:pt x="10587" y="6120"/>
                    <a:pt x="10707" y="6200"/>
                  </a:cubicBezTo>
                  <a:cubicBezTo>
                    <a:pt x="10921" y="6441"/>
                    <a:pt x="11055" y="6870"/>
                    <a:pt x="10814" y="7218"/>
                  </a:cubicBezTo>
                  <a:cubicBezTo>
                    <a:pt x="10707" y="7325"/>
                    <a:pt x="10707" y="7432"/>
                    <a:pt x="10600" y="7432"/>
                  </a:cubicBezTo>
                  <a:cubicBezTo>
                    <a:pt x="10386" y="7218"/>
                    <a:pt x="10145" y="7003"/>
                    <a:pt x="9824" y="6763"/>
                  </a:cubicBezTo>
                  <a:cubicBezTo>
                    <a:pt x="9717" y="6763"/>
                    <a:pt x="9583" y="6763"/>
                    <a:pt x="9476" y="6656"/>
                  </a:cubicBezTo>
                  <a:cubicBezTo>
                    <a:pt x="9476" y="6548"/>
                    <a:pt x="9583" y="6441"/>
                    <a:pt x="9583" y="6334"/>
                  </a:cubicBezTo>
                  <a:cubicBezTo>
                    <a:pt x="9801" y="6184"/>
                    <a:pt x="10060" y="6085"/>
                    <a:pt x="10303" y="6085"/>
                  </a:cubicBezTo>
                  <a:close/>
                  <a:moveTo>
                    <a:pt x="2677" y="4996"/>
                  </a:moveTo>
                  <a:cubicBezTo>
                    <a:pt x="2356" y="5317"/>
                    <a:pt x="1901" y="5772"/>
                    <a:pt x="1687" y="6441"/>
                  </a:cubicBezTo>
                  <a:cubicBezTo>
                    <a:pt x="1553" y="7111"/>
                    <a:pt x="1553" y="7673"/>
                    <a:pt x="1687" y="8101"/>
                  </a:cubicBezTo>
                  <a:cubicBezTo>
                    <a:pt x="1446" y="7994"/>
                    <a:pt x="1232" y="7887"/>
                    <a:pt x="1125" y="7780"/>
                  </a:cubicBezTo>
                  <a:cubicBezTo>
                    <a:pt x="884" y="7432"/>
                    <a:pt x="670" y="7111"/>
                    <a:pt x="670" y="6763"/>
                  </a:cubicBezTo>
                  <a:cubicBezTo>
                    <a:pt x="670" y="6334"/>
                    <a:pt x="884" y="5879"/>
                    <a:pt x="1125" y="5531"/>
                  </a:cubicBezTo>
                  <a:cubicBezTo>
                    <a:pt x="1339" y="5210"/>
                    <a:pt x="1687" y="5103"/>
                    <a:pt x="2008" y="4996"/>
                  </a:cubicBezTo>
                  <a:close/>
                  <a:moveTo>
                    <a:pt x="3239" y="5424"/>
                  </a:moveTo>
                  <a:cubicBezTo>
                    <a:pt x="3347" y="5424"/>
                    <a:pt x="3347" y="5531"/>
                    <a:pt x="3454" y="5531"/>
                  </a:cubicBezTo>
                  <a:lnTo>
                    <a:pt x="3454" y="5665"/>
                  </a:lnTo>
                  <a:cubicBezTo>
                    <a:pt x="3694" y="5986"/>
                    <a:pt x="4016" y="6334"/>
                    <a:pt x="4364" y="6548"/>
                  </a:cubicBezTo>
                  <a:cubicBezTo>
                    <a:pt x="5033" y="7003"/>
                    <a:pt x="5809" y="7539"/>
                    <a:pt x="6585" y="7994"/>
                  </a:cubicBezTo>
                  <a:cubicBezTo>
                    <a:pt x="5702" y="7887"/>
                    <a:pt x="4792" y="7887"/>
                    <a:pt x="4016" y="7887"/>
                  </a:cubicBezTo>
                  <a:lnTo>
                    <a:pt x="3909" y="7887"/>
                  </a:lnTo>
                  <a:cubicBezTo>
                    <a:pt x="3454" y="7887"/>
                    <a:pt x="3025" y="7887"/>
                    <a:pt x="2570" y="8101"/>
                  </a:cubicBezTo>
                  <a:lnTo>
                    <a:pt x="2356" y="8101"/>
                  </a:lnTo>
                  <a:cubicBezTo>
                    <a:pt x="2222" y="7780"/>
                    <a:pt x="2222" y="7218"/>
                    <a:pt x="2356" y="6656"/>
                  </a:cubicBezTo>
                  <a:cubicBezTo>
                    <a:pt x="2570" y="5986"/>
                    <a:pt x="3025" y="5665"/>
                    <a:pt x="3239" y="5424"/>
                  </a:cubicBezTo>
                  <a:close/>
                  <a:moveTo>
                    <a:pt x="14401" y="5424"/>
                  </a:moveTo>
                  <a:cubicBezTo>
                    <a:pt x="14722" y="5531"/>
                    <a:pt x="15070" y="5986"/>
                    <a:pt x="15284" y="6656"/>
                  </a:cubicBezTo>
                  <a:cubicBezTo>
                    <a:pt x="15498" y="7218"/>
                    <a:pt x="15391" y="7780"/>
                    <a:pt x="15284" y="8101"/>
                  </a:cubicBezTo>
                  <a:lnTo>
                    <a:pt x="15070" y="8101"/>
                  </a:lnTo>
                  <a:cubicBezTo>
                    <a:pt x="14615" y="7887"/>
                    <a:pt x="14160" y="7887"/>
                    <a:pt x="13732" y="7887"/>
                  </a:cubicBezTo>
                  <a:cubicBezTo>
                    <a:pt x="12929" y="7887"/>
                    <a:pt x="11938" y="7887"/>
                    <a:pt x="11055" y="7994"/>
                  </a:cubicBezTo>
                  <a:cubicBezTo>
                    <a:pt x="11831" y="7539"/>
                    <a:pt x="12607" y="7111"/>
                    <a:pt x="13277" y="6548"/>
                  </a:cubicBezTo>
                  <a:lnTo>
                    <a:pt x="13384" y="6548"/>
                  </a:lnTo>
                  <a:cubicBezTo>
                    <a:pt x="13732" y="6334"/>
                    <a:pt x="13946" y="5986"/>
                    <a:pt x="14267" y="5531"/>
                  </a:cubicBezTo>
                  <a:lnTo>
                    <a:pt x="14401" y="5424"/>
                  </a:lnTo>
                  <a:close/>
                  <a:moveTo>
                    <a:pt x="15605" y="4996"/>
                  </a:moveTo>
                  <a:cubicBezTo>
                    <a:pt x="16060" y="5103"/>
                    <a:pt x="16408" y="5210"/>
                    <a:pt x="16622" y="5531"/>
                  </a:cubicBezTo>
                  <a:cubicBezTo>
                    <a:pt x="16836" y="5879"/>
                    <a:pt x="16943" y="6334"/>
                    <a:pt x="16943" y="6763"/>
                  </a:cubicBezTo>
                  <a:cubicBezTo>
                    <a:pt x="16943" y="7111"/>
                    <a:pt x="16836" y="7432"/>
                    <a:pt x="16622" y="7780"/>
                  </a:cubicBezTo>
                  <a:cubicBezTo>
                    <a:pt x="16408" y="7887"/>
                    <a:pt x="16167" y="7994"/>
                    <a:pt x="16060" y="8101"/>
                  </a:cubicBezTo>
                  <a:cubicBezTo>
                    <a:pt x="16167" y="7673"/>
                    <a:pt x="16167" y="7111"/>
                    <a:pt x="15953" y="6441"/>
                  </a:cubicBezTo>
                  <a:cubicBezTo>
                    <a:pt x="15739" y="5772"/>
                    <a:pt x="15391" y="5317"/>
                    <a:pt x="15070" y="4996"/>
                  </a:cubicBezTo>
                  <a:close/>
                  <a:moveTo>
                    <a:pt x="6692" y="8770"/>
                  </a:moveTo>
                  <a:cubicBezTo>
                    <a:pt x="6692" y="9011"/>
                    <a:pt x="6692" y="9225"/>
                    <a:pt x="6799" y="9332"/>
                  </a:cubicBezTo>
                  <a:cubicBezTo>
                    <a:pt x="6906" y="9546"/>
                    <a:pt x="6906" y="9787"/>
                    <a:pt x="7147" y="10001"/>
                  </a:cubicBezTo>
                  <a:cubicBezTo>
                    <a:pt x="7040" y="10001"/>
                    <a:pt x="6906" y="10108"/>
                    <a:pt x="6799" y="10108"/>
                  </a:cubicBezTo>
                  <a:cubicBezTo>
                    <a:pt x="6723" y="10134"/>
                    <a:pt x="6640" y="10147"/>
                    <a:pt x="6556" y="10147"/>
                  </a:cubicBezTo>
                  <a:cubicBezTo>
                    <a:pt x="6283" y="10147"/>
                    <a:pt x="5998" y="10007"/>
                    <a:pt x="5916" y="9680"/>
                  </a:cubicBezTo>
                  <a:cubicBezTo>
                    <a:pt x="5809" y="9332"/>
                    <a:pt x="6023" y="8877"/>
                    <a:pt x="6371" y="8770"/>
                  </a:cubicBezTo>
                  <a:close/>
                  <a:moveTo>
                    <a:pt x="11376" y="8770"/>
                  </a:moveTo>
                  <a:cubicBezTo>
                    <a:pt x="11724" y="8877"/>
                    <a:pt x="11938" y="9332"/>
                    <a:pt x="11831" y="9680"/>
                  </a:cubicBezTo>
                  <a:cubicBezTo>
                    <a:pt x="11749" y="10007"/>
                    <a:pt x="11465" y="10147"/>
                    <a:pt x="11132" y="10147"/>
                  </a:cubicBezTo>
                  <a:cubicBezTo>
                    <a:pt x="11029" y="10147"/>
                    <a:pt x="10922" y="10134"/>
                    <a:pt x="10814" y="10108"/>
                  </a:cubicBezTo>
                  <a:cubicBezTo>
                    <a:pt x="10814" y="10108"/>
                    <a:pt x="10707" y="10001"/>
                    <a:pt x="10600" y="10001"/>
                  </a:cubicBezTo>
                  <a:cubicBezTo>
                    <a:pt x="10600" y="9894"/>
                    <a:pt x="10707" y="9787"/>
                    <a:pt x="10707" y="9680"/>
                  </a:cubicBezTo>
                  <a:cubicBezTo>
                    <a:pt x="10921" y="9439"/>
                    <a:pt x="10921" y="9118"/>
                    <a:pt x="11055" y="8770"/>
                  </a:cubicBezTo>
                  <a:close/>
                  <a:moveTo>
                    <a:pt x="8807" y="7218"/>
                  </a:moveTo>
                  <a:cubicBezTo>
                    <a:pt x="9048" y="7218"/>
                    <a:pt x="9262" y="7325"/>
                    <a:pt x="9476" y="7432"/>
                  </a:cubicBezTo>
                  <a:cubicBezTo>
                    <a:pt x="9824" y="7539"/>
                    <a:pt x="10145" y="7887"/>
                    <a:pt x="10252" y="8208"/>
                  </a:cubicBezTo>
                  <a:cubicBezTo>
                    <a:pt x="10386" y="8663"/>
                    <a:pt x="10386" y="9011"/>
                    <a:pt x="10145" y="9332"/>
                  </a:cubicBezTo>
                  <a:cubicBezTo>
                    <a:pt x="9931" y="9787"/>
                    <a:pt x="9717" y="10001"/>
                    <a:pt x="9262" y="10108"/>
                  </a:cubicBezTo>
                  <a:cubicBezTo>
                    <a:pt x="9118" y="10153"/>
                    <a:pt x="8960" y="10179"/>
                    <a:pt x="8799" y="10179"/>
                  </a:cubicBezTo>
                  <a:cubicBezTo>
                    <a:pt x="8573" y="10179"/>
                    <a:pt x="8341" y="10127"/>
                    <a:pt x="8138" y="10001"/>
                  </a:cubicBezTo>
                  <a:cubicBezTo>
                    <a:pt x="7816" y="9894"/>
                    <a:pt x="7576" y="9546"/>
                    <a:pt x="7468" y="9225"/>
                  </a:cubicBezTo>
                  <a:cubicBezTo>
                    <a:pt x="7361" y="8770"/>
                    <a:pt x="7361" y="8449"/>
                    <a:pt x="7576" y="8101"/>
                  </a:cubicBezTo>
                  <a:cubicBezTo>
                    <a:pt x="7709" y="7673"/>
                    <a:pt x="8031" y="7432"/>
                    <a:pt x="8378" y="7325"/>
                  </a:cubicBezTo>
                  <a:cubicBezTo>
                    <a:pt x="8593" y="7325"/>
                    <a:pt x="8700" y="7218"/>
                    <a:pt x="8807" y="7218"/>
                  </a:cubicBezTo>
                  <a:close/>
                  <a:moveTo>
                    <a:pt x="13732" y="8556"/>
                  </a:moveTo>
                  <a:cubicBezTo>
                    <a:pt x="14053" y="8556"/>
                    <a:pt x="14267" y="8556"/>
                    <a:pt x="14615" y="8663"/>
                  </a:cubicBezTo>
                  <a:lnTo>
                    <a:pt x="14615" y="8877"/>
                  </a:lnTo>
                  <a:cubicBezTo>
                    <a:pt x="14615" y="9118"/>
                    <a:pt x="14615" y="9332"/>
                    <a:pt x="14508" y="9546"/>
                  </a:cubicBezTo>
                  <a:cubicBezTo>
                    <a:pt x="14267" y="9787"/>
                    <a:pt x="14053" y="9894"/>
                    <a:pt x="13732" y="10108"/>
                  </a:cubicBezTo>
                  <a:cubicBezTo>
                    <a:pt x="13491" y="10215"/>
                    <a:pt x="13062" y="10456"/>
                    <a:pt x="12715" y="10777"/>
                  </a:cubicBezTo>
                  <a:cubicBezTo>
                    <a:pt x="12607" y="11018"/>
                    <a:pt x="12393" y="11232"/>
                    <a:pt x="12259" y="11447"/>
                  </a:cubicBezTo>
                  <a:cubicBezTo>
                    <a:pt x="12045" y="11232"/>
                    <a:pt x="11724" y="11018"/>
                    <a:pt x="11483" y="10777"/>
                  </a:cubicBezTo>
                  <a:cubicBezTo>
                    <a:pt x="11938" y="10670"/>
                    <a:pt x="12259" y="10349"/>
                    <a:pt x="12500" y="9894"/>
                  </a:cubicBezTo>
                  <a:cubicBezTo>
                    <a:pt x="12607" y="9439"/>
                    <a:pt x="12500" y="9011"/>
                    <a:pt x="12152" y="8556"/>
                  </a:cubicBezTo>
                  <a:close/>
                  <a:moveTo>
                    <a:pt x="9476" y="10777"/>
                  </a:moveTo>
                  <a:cubicBezTo>
                    <a:pt x="9583" y="10884"/>
                    <a:pt x="9583" y="11018"/>
                    <a:pt x="9583" y="11125"/>
                  </a:cubicBezTo>
                  <a:cubicBezTo>
                    <a:pt x="9583" y="11447"/>
                    <a:pt x="9262" y="11794"/>
                    <a:pt x="8807" y="11794"/>
                  </a:cubicBezTo>
                  <a:cubicBezTo>
                    <a:pt x="8486" y="11794"/>
                    <a:pt x="8138" y="11447"/>
                    <a:pt x="8138" y="11125"/>
                  </a:cubicBezTo>
                  <a:lnTo>
                    <a:pt x="8138" y="10777"/>
                  </a:lnTo>
                  <a:cubicBezTo>
                    <a:pt x="8378" y="10884"/>
                    <a:pt x="8593" y="10884"/>
                    <a:pt x="8807" y="10884"/>
                  </a:cubicBezTo>
                  <a:cubicBezTo>
                    <a:pt x="9048" y="10884"/>
                    <a:pt x="9262" y="10884"/>
                    <a:pt x="9476" y="10777"/>
                  </a:cubicBezTo>
                  <a:close/>
                  <a:moveTo>
                    <a:pt x="5461" y="8556"/>
                  </a:moveTo>
                  <a:cubicBezTo>
                    <a:pt x="5140" y="9011"/>
                    <a:pt x="5140" y="9439"/>
                    <a:pt x="5247" y="9894"/>
                  </a:cubicBezTo>
                  <a:cubicBezTo>
                    <a:pt x="5354" y="10349"/>
                    <a:pt x="5809" y="10670"/>
                    <a:pt x="6130" y="10777"/>
                  </a:cubicBezTo>
                  <a:cubicBezTo>
                    <a:pt x="5809" y="11232"/>
                    <a:pt x="5354" y="11447"/>
                    <a:pt x="5033" y="11794"/>
                  </a:cubicBezTo>
                  <a:lnTo>
                    <a:pt x="4899" y="11794"/>
                  </a:lnTo>
                  <a:cubicBezTo>
                    <a:pt x="4792" y="11902"/>
                    <a:pt x="4578" y="12009"/>
                    <a:pt x="4230" y="12116"/>
                  </a:cubicBezTo>
                  <a:cubicBezTo>
                    <a:pt x="4016" y="11794"/>
                    <a:pt x="3909" y="11554"/>
                    <a:pt x="3909" y="11339"/>
                  </a:cubicBezTo>
                  <a:cubicBezTo>
                    <a:pt x="3802" y="11018"/>
                    <a:pt x="3909" y="10777"/>
                    <a:pt x="4123" y="10563"/>
                  </a:cubicBezTo>
                  <a:cubicBezTo>
                    <a:pt x="4230" y="10215"/>
                    <a:pt x="4471" y="9894"/>
                    <a:pt x="4471" y="9332"/>
                  </a:cubicBezTo>
                  <a:cubicBezTo>
                    <a:pt x="4578" y="9118"/>
                    <a:pt x="4471" y="8770"/>
                    <a:pt x="4471" y="8556"/>
                  </a:cubicBezTo>
                  <a:close/>
                  <a:moveTo>
                    <a:pt x="10038" y="11902"/>
                  </a:moveTo>
                  <a:cubicBezTo>
                    <a:pt x="10252" y="12357"/>
                    <a:pt x="10386" y="12892"/>
                    <a:pt x="10600" y="13347"/>
                  </a:cubicBezTo>
                  <a:cubicBezTo>
                    <a:pt x="10600" y="13561"/>
                    <a:pt x="10707" y="13909"/>
                    <a:pt x="10707" y="14123"/>
                  </a:cubicBezTo>
                  <a:cubicBezTo>
                    <a:pt x="10523" y="14261"/>
                    <a:pt x="10330" y="14320"/>
                    <a:pt x="10159" y="14320"/>
                  </a:cubicBezTo>
                  <a:cubicBezTo>
                    <a:pt x="10031" y="14320"/>
                    <a:pt x="9915" y="14287"/>
                    <a:pt x="9824" y="14230"/>
                  </a:cubicBezTo>
                  <a:cubicBezTo>
                    <a:pt x="9476" y="14230"/>
                    <a:pt x="9369" y="14016"/>
                    <a:pt x="9155" y="13802"/>
                  </a:cubicBezTo>
                  <a:cubicBezTo>
                    <a:pt x="8807" y="13561"/>
                    <a:pt x="8593" y="13240"/>
                    <a:pt x="8031" y="13133"/>
                  </a:cubicBezTo>
                  <a:cubicBezTo>
                    <a:pt x="7816" y="13026"/>
                    <a:pt x="7576" y="12892"/>
                    <a:pt x="7254" y="12892"/>
                  </a:cubicBezTo>
                  <a:cubicBezTo>
                    <a:pt x="7361" y="12571"/>
                    <a:pt x="7576" y="12223"/>
                    <a:pt x="7709" y="11902"/>
                  </a:cubicBezTo>
                  <a:cubicBezTo>
                    <a:pt x="7923" y="12223"/>
                    <a:pt x="8378" y="12571"/>
                    <a:pt x="8807" y="12571"/>
                  </a:cubicBezTo>
                  <a:cubicBezTo>
                    <a:pt x="9369" y="12571"/>
                    <a:pt x="9717" y="12223"/>
                    <a:pt x="10038" y="11902"/>
                  </a:cubicBezTo>
                  <a:close/>
                  <a:moveTo>
                    <a:pt x="7468" y="10563"/>
                  </a:moveTo>
                  <a:lnTo>
                    <a:pt x="7468" y="10563"/>
                  </a:lnTo>
                  <a:cubicBezTo>
                    <a:pt x="7147" y="11447"/>
                    <a:pt x="6799" y="12223"/>
                    <a:pt x="6478" y="13026"/>
                  </a:cubicBezTo>
                  <a:lnTo>
                    <a:pt x="6478" y="13133"/>
                  </a:lnTo>
                  <a:cubicBezTo>
                    <a:pt x="6371" y="13561"/>
                    <a:pt x="6237" y="14016"/>
                    <a:pt x="6371" y="14471"/>
                  </a:cubicBezTo>
                  <a:lnTo>
                    <a:pt x="6371" y="14685"/>
                  </a:lnTo>
                  <a:cubicBezTo>
                    <a:pt x="5916" y="14685"/>
                    <a:pt x="5354" y="14578"/>
                    <a:pt x="4899" y="14230"/>
                  </a:cubicBezTo>
                  <a:cubicBezTo>
                    <a:pt x="4364" y="13802"/>
                    <a:pt x="4016" y="13347"/>
                    <a:pt x="3909" y="13026"/>
                  </a:cubicBezTo>
                  <a:cubicBezTo>
                    <a:pt x="4016" y="12892"/>
                    <a:pt x="4123" y="12892"/>
                    <a:pt x="4123" y="12892"/>
                  </a:cubicBezTo>
                  <a:lnTo>
                    <a:pt x="4230" y="12892"/>
                  </a:lnTo>
                  <a:cubicBezTo>
                    <a:pt x="4685" y="12785"/>
                    <a:pt x="5033" y="12571"/>
                    <a:pt x="5354" y="12357"/>
                  </a:cubicBezTo>
                  <a:cubicBezTo>
                    <a:pt x="6023" y="11902"/>
                    <a:pt x="6799" y="11232"/>
                    <a:pt x="7468" y="10563"/>
                  </a:cubicBezTo>
                  <a:close/>
                  <a:moveTo>
                    <a:pt x="10145" y="10563"/>
                  </a:moveTo>
                  <a:lnTo>
                    <a:pt x="10145" y="10563"/>
                  </a:lnTo>
                  <a:cubicBezTo>
                    <a:pt x="10921" y="11232"/>
                    <a:pt x="11590" y="11794"/>
                    <a:pt x="12259" y="12357"/>
                  </a:cubicBezTo>
                  <a:cubicBezTo>
                    <a:pt x="12607" y="12571"/>
                    <a:pt x="13062" y="12785"/>
                    <a:pt x="13491" y="12892"/>
                  </a:cubicBezTo>
                  <a:cubicBezTo>
                    <a:pt x="13598" y="12892"/>
                    <a:pt x="13732" y="12892"/>
                    <a:pt x="13732" y="13026"/>
                  </a:cubicBezTo>
                  <a:cubicBezTo>
                    <a:pt x="13598" y="13347"/>
                    <a:pt x="13384" y="13802"/>
                    <a:pt x="12822" y="14230"/>
                  </a:cubicBezTo>
                  <a:cubicBezTo>
                    <a:pt x="12259" y="14578"/>
                    <a:pt x="11724" y="14685"/>
                    <a:pt x="11376" y="14685"/>
                  </a:cubicBezTo>
                  <a:lnTo>
                    <a:pt x="11376" y="14471"/>
                  </a:lnTo>
                  <a:cubicBezTo>
                    <a:pt x="11376" y="13909"/>
                    <a:pt x="11376" y="13561"/>
                    <a:pt x="11162" y="13133"/>
                  </a:cubicBezTo>
                  <a:cubicBezTo>
                    <a:pt x="10921" y="12357"/>
                    <a:pt x="10600" y="11447"/>
                    <a:pt x="10145" y="10563"/>
                  </a:cubicBezTo>
                  <a:close/>
                  <a:moveTo>
                    <a:pt x="3347" y="13454"/>
                  </a:moveTo>
                  <a:cubicBezTo>
                    <a:pt x="3561" y="13909"/>
                    <a:pt x="3909" y="14364"/>
                    <a:pt x="4471" y="14792"/>
                  </a:cubicBezTo>
                  <a:cubicBezTo>
                    <a:pt x="5033" y="15140"/>
                    <a:pt x="5568" y="15354"/>
                    <a:pt x="6023" y="15354"/>
                  </a:cubicBezTo>
                  <a:cubicBezTo>
                    <a:pt x="5916" y="15568"/>
                    <a:pt x="5702" y="15702"/>
                    <a:pt x="5461" y="15809"/>
                  </a:cubicBezTo>
                  <a:cubicBezTo>
                    <a:pt x="5300" y="15863"/>
                    <a:pt x="5133" y="15890"/>
                    <a:pt x="4966" y="15890"/>
                  </a:cubicBezTo>
                  <a:cubicBezTo>
                    <a:pt x="4799" y="15890"/>
                    <a:pt x="4631" y="15863"/>
                    <a:pt x="4471" y="15809"/>
                  </a:cubicBezTo>
                  <a:cubicBezTo>
                    <a:pt x="4123" y="15702"/>
                    <a:pt x="3694" y="15461"/>
                    <a:pt x="3454" y="15140"/>
                  </a:cubicBezTo>
                  <a:cubicBezTo>
                    <a:pt x="3239" y="14792"/>
                    <a:pt x="3132" y="14471"/>
                    <a:pt x="3132" y="14016"/>
                  </a:cubicBezTo>
                  <a:cubicBezTo>
                    <a:pt x="3239" y="13802"/>
                    <a:pt x="3239" y="13695"/>
                    <a:pt x="3347" y="13454"/>
                  </a:cubicBezTo>
                  <a:close/>
                  <a:moveTo>
                    <a:pt x="14267" y="13454"/>
                  </a:moveTo>
                  <a:cubicBezTo>
                    <a:pt x="14401" y="13695"/>
                    <a:pt x="14508" y="13802"/>
                    <a:pt x="14508" y="14016"/>
                  </a:cubicBezTo>
                  <a:cubicBezTo>
                    <a:pt x="14615" y="14471"/>
                    <a:pt x="14508" y="14792"/>
                    <a:pt x="14267" y="15140"/>
                  </a:cubicBezTo>
                  <a:cubicBezTo>
                    <a:pt x="14053" y="15461"/>
                    <a:pt x="13598" y="15702"/>
                    <a:pt x="13277" y="15809"/>
                  </a:cubicBezTo>
                  <a:cubicBezTo>
                    <a:pt x="13103" y="15863"/>
                    <a:pt x="12909" y="15890"/>
                    <a:pt x="12715" y="15890"/>
                  </a:cubicBezTo>
                  <a:cubicBezTo>
                    <a:pt x="12520" y="15890"/>
                    <a:pt x="12326" y="15863"/>
                    <a:pt x="12152" y="15809"/>
                  </a:cubicBezTo>
                  <a:cubicBezTo>
                    <a:pt x="11938" y="15702"/>
                    <a:pt x="11831" y="15568"/>
                    <a:pt x="11724" y="15354"/>
                  </a:cubicBezTo>
                  <a:cubicBezTo>
                    <a:pt x="12152" y="15354"/>
                    <a:pt x="12715" y="15140"/>
                    <a:pt x="13277" y="14792"/>
                  </a:cubicBezTo>
                  <a:cubicBezTo>
                    <a:pt x="13839" y="14364"/>
                    <a:pt x="14053" y="13909"/>
                    <a:pt x="14267" y="13454"/>
                  </a:cubicBezTo>
                  <a:close/>
                  <a:moveTo>
                    <a:pt x="7544" y="1"/>
                  </a:moveTo>
                  <a:cubicBezTo>
                    <a:pt x="7473" y="1"/>
                    <a:pt x="7406" y="27"/>
                    <a:pt x="7361" y="71"/>
                  </a:cubicBezTo>
                  <a:cubicBezTo>
                    <a:pt x="6585" y="633"/>
                    <a:pt x="6371" y="1517"/>
                    <a:pt x="6585" y="2427"/>
                  </a:cubicBezTo>
                  <a:cubicBezTo>
                    <a:pt x="6692" y="2641"/>
                    <a:pt x="6799" y="2855"/>
                    <a:pt x="6906" y="2989"/>
                  </a:cubicBezTo>
                  <a:cubicBezTo>
                    <a:pt x="7147" y="3310"/>
                    <a:pt x="7361" y="3524"/>
                    <a:pt x="7468" y="3872"/>
                  </a:cubicBezTo>
                  <a:cubicBezTo>
                    <a:pt x="7254" y="3979"/>
                    <a:pt x="7040" y="3979"/>
                    <a:pt x="6799" y="4086"/>
                  </a:cubicBezTo>
                  <a:cubicBezTo>
                    <a:pt x="6657" y="4122"/>
                    <a:pt x="6535" y="4134"/>
                    <a:pt x="6424" y="4134"/>
                  </a:cubicBezTo>
                  <a:cubicBezTo>
                    <a:pt x="6202" y="4134"/>
                    <a:pt x="6023" y="4086"/>
                    <a:pt x="5809" y="4086"/>
                  </a:cubicBezTo>
                  <a:cubicBezTo>
                    <a:pt x="5581" y="4032"/>
                    <a:pt x="5387" y="4006"/>
                    <a:pt x="5193" y="4006"/>
                  </a:cubicBezTo>
                  <a:cubicBezTo>
                    <a:pt x="4999" y="4006"/>
                    <a:pt x="4805" y="4032"/>
                    <a:pt x="4578" y="4086"/>
                  </a:cubicBezTo>
                  <a:cubicBezTo>
                    <a:pt x="4230" y="4327"/>
                    <a:pt x="3909" y="4541"/>
                    <a:pt x="3694" y="4862"/>
                  </a:cubicBezTo>
                  <a:cubicBezTo>
                    <a:pt x="3694" y="4755"/>
                    <a:pt x="3561" y="4755"/>
                    <a:pt x="3454" y="4648"/>
                  </a:cubicBezTo>
                  <a:cubicBezTo>
                    <a:pt x="3137" y="4410"/>
                    <a:pt x="2747" y="4275"/>
                    <a:pt x="2338" y="4275"/>
                  </a:cubicBezTo>
                  <a:cubicBezTo>
                    <a:pt x="2194" y="4275"/>
                    <a:pt x="2047" y="4292"/>
                    <a:pt x="1901" y="4327"/>
                  </a:cubicBezTo>
                  <a:cubicBezTo>
                    <a:pt x="1339" y="4434"/>
                    <a:pt x="884" y="4755"/>
                    <a:pt x="563" y="5210"/>
                  </a:cubicBezTo>
                  <a:cubicBezTo>
                    <a:pt x="215" y="5531"/>
                    <a:pt x="1" y="6200"/>
                    <a:pt x="1" y="6656"/>
                  </a:cubicBezTo>
                  <a:cubicBezTo>
                    <a:pt x="1" y="7325"/>
                    <a:pt x="215" y="7780"/>
                    <a:pt x="670" y="8208"/>
                  </a:cubicBezTo>
                  <a:cubicBezTo>
                    <a:pt x="1018" y="8663"/>
                    <a:pt x="1553" y="8877"/>
                    <a:pt x="2115" y="8877"/>
                  </a:cubicBezTo>
                  <a:cubicBezTo>
                    <a:pt x="2356" y="8877"/>
                    <a:pt x="2570" y="8770"/>
                    <a:pt x="2784" y="8770"/>
                  </a:cubicBezTo>
                  <a:cubicBezTo>
                    <a:pt x="3132" y="8663"/>
                    <a:pt x="3454" y="8556"/>
                    <a:pt x="3802" y="8556"/>
                  </a:cubicBezTo>
                  <a:lnTo>
                    <a:pt x="3802" y="9225"/>
                  </a:lnTo>
                  <a:cubicBezTo>
                    <a:pt x="3802" y="9680"/>
                    <a:pt x="3694" y="9894"/>
                    <a:pt x="3454" y="10215"/>
                  </a:cubicBezTo>
                  <a:cubicBezTo>
                    <a:pt x="3347" y="10563"/>
                    <a:pt x="3132" y="10884"/>
                    <a:pt x="3132" y="11339"/>
                  </a:cubicBezTo>
                  <a:cubicBezTo>
                    <a:pt x="3239" y="11794"/>
                    <a:pt x="3347" y="12116"/>
                    <a:pt x="3561" y="12357"/>
                  </a:cubicBezTo>
                  <a:cubicBezTo>
                    <a:pt x="3454" y="12464"/>
                    <a:pt x="3454" y="12464"/>
                    <a:pt x="3347" y="12571"/>
                  </a:cubicBezTo>
                  <a:cubicBezTo>
                    <a:pt x="2892" y="12892"/>
                    <a:pt x="2570" y="13347"/>
                    <a:pt x="2463" y="14016"/>
                  </a:cubicBezTo>
                  <a:cubicBezTo>
                    <a:pt x="2463" y="14578"/>
                    <a:pt x="2570" y="15140"/>
                    <a:pt x="2892" y="15568"/>
                  </a:cubicBezTo>
                  <a:cubicBezTo>
                    <a:pt x="3239" y="15916"/>
                    <a:pt x="3694" y="16371"/>
                    <a:pt x="4230" y="16478"/>
                  </a:cubicBezTo>
                  <a:cubicBezTo>
                    <a:pt x="4471" y="16585"/>
                    <a:pt x="4685" y="16585"/>
                    <a:pt x="4899" y="16585"/>
                  </a:cubicBezTo>
                  <a:cubicBezTo>
                    <a:pt x="5247" y="16585"/>
                    <a:pt x="5568" y="16585"/>
                    <a:pt x="5809" y="16371"/>
                  </a:cubicBezTo>
                  <a:cubicBezTo>
                    <a:pt x="6371" y="16130"/>
                    <a:pt x="6692" y="15702"/>
                    <a:pt x="6906" y="15140"/>
                  </a:cubicBezTo>
                  <a:cubicBezTo>
                    <a:pt x="7040" y="14899"/>
                    <a:pt x="7040" y="14685"/>
                    <a:pt x="7040" y="14471"/>
                  </a:cubicBezTo>
                  <a:lnTo>
                    <a:pt x="7040" y="13561"/>
                  </a:lnTo>
                  <a:cubicBezTo>
                    <a:pt x="7361" y="13561"/>
                    <a:pt x="7576" y="13561"/>
                    <a:pt x="7816" y="13695"/>
                  </a:cubicBezTo>
                  <a:cubicBezTo>
                    <a:pt x="8138" y="13909"/>
                    <a:pt x="8378" y="14123"/>
                    <a:pt x="8593" y="14364"/>
                  </a:cubicBezTo>
                  <a:cubicBezTo>
                    <a:pt x="8914" y="14578"/>
                    <a:pt x="9155" y="14792"/>
                    <a:pt x="9583" y="14899"/>
                  </a:cubicBezTo>
                  <a:cubicBezTo>
                    <a:pt x="9824" y="15033"/>
                    <a:pt x="9931" y="15033"/>
                    <a:pt x="10038" y="15033"/>
                  </a:cubicBezTo>
                  <a:cubicBezTo>
                    <a:pt x="10252" y="15033"/>
                    <a:pt x="10493" y="15033"/>
                    <a:pt x="10707" y="14899"/>
                  </a:cubicBezTo>
                  <a:cubicBezTo>
                    <a:pt x="10707" y="15033"/>
                    <a:pt x="10707" y="15033"/>
                    <a:pt x="10814" y="15140"/>
                  </a:cubicBezTo>
                  <a:cubicBezTo>
                    <a:pt x="10921" y="15702"/>
                    <a:pt x="11376" y="16130"/>
                    <a:pt x="11831" y="16371"/>
                  </a:cubicBezTo>
                  <a:cubicBezTo>
                    <a:pt x="12152" y="16585"/>
                    <a:pt x="12500" y="16585"/>
                    <a:pt x="12822" y="16585"/>
                  </a:cubicBezTo>
                  <a:cubicBezTo>
                    <a:pt x="13062" y="16585"/>
                    <a:pt x="13277" y="16585"/>
                    <a:pt x="13491" y="16478"/>
                  </a:cubicBezTo>
                  <a:cubicBezTo>
                    <a:pt x="13946" y="16371"/>
                    <a:pt x="14508" y="15916"/>
                    <a:pt x="14722" y="15568"/>
                  </a:cubicBezTo>
                  <a:cubicBezTo>
                    <a:pt x="15177" y="15140"/>
                    <a:pt x="15284" y="14578"/>
                    <a:pt x="15177" y="14016"/>
                  </a:cubicBezTo>
                  <a:cubicBezTo>
                    <a:pt x="15070" y="13347"/>
                    <a:pt x="14829" y="12892"/>
                    <a:pt x="14401" y="12571"/>
                  </a:cubicBezTo>
                  <a:cubicBezTo>
                    <a:pt x="14160" y="12464"/>
                    <a:pt x="13946" y="12357"/>
                    <a:pt x="13732" y="12223"/>
                  </a:cubicBezTo>
                  <a:cubicBezTo>
                    <a:pt x="13384" y="12116"/>
                    <a:pt x="13170" y="12009"/>
                    <a:pt x="12822" y="11902"/>
                  </a:cubicBezTo>
                  <a:cubicBezTo>
                    <a:pt x="12929" y="11687"/>
                    <a:pt x="13170" y="11447"/>
                    <a:pt x="13277" y="11232"/>
                  </a:cubicBezTo>
                  <a:cubicBezTo>
                    <a:pt x="13491" y="11018"/>
                    <a:pt x="13839" y="10777"/>
                    <a:pt x="14053" y="10670"/>
                  </a:cubicBezTo>
                  <a:cubicBezTo>
                    <a:pt x="14401" y="10563"/>
                    <a:pt x="14722" y="10349"/>
                    <a:pt x="15070" y="9894"/>
                  </a:cubicBezTo>
                  <a:cubicBezTo>
                    <a:pt x="15177" y="9680"/>
                    <a:pt x="15284" y="9225"/>
                    <a:pt x="15284" y="8877"/>
                  </a:cubicBezTo>
                  <a:lnTo>
                    <a:pt x="15498" y="8877"/>
                  </a:lnTo>
                  <a:cubicBezTo>
                    <a:pt x="16060" y="8877"/>
                    <a:pt x="16622" y="8663"/>
                    <a:pt x="17077" y="8208"/>
                  </a:cubicBezTo>
                  <a:cubicBezTo>
                    <a:pt x="17506" y="7780"/>
                    <a:pt x="17613" y="7325"/>
                    <a:pt x="17613" y="6656"/>
                  </a:cubicBezTo>
                  <a:cubicBezTo>
                    <a:pt x="17613" y="6200"/>
                    <a:pt x="17399" y="5531"/>
                    <a:pt x="17184" y="5210"/>
                  </a:cubicBezTo>
                  <a:cubicBezTo>
                    <a:pt x="16836" y="4755"/>
                    <a:pt x="16408" y="4434"/>
                    <a:pt x="15846" y="4327"/>
                  </a:cubicBezTo>
                  <a:cubicBezTo>
                    <a:pt x="15672" y="4292"/>
                    <a:pt x="15505" y="4275"/>
                    <a:pt x="15346" y="4275"/>
                  </a:cubicBezTo>
                  <a:cubicBezTo>
                    <a:pt x="14892" y="4275"/>
                    <a:pt x="14497" y="4410"/>
                    <a:pt x="14160" y="4648"/>
                  </a:cubicBezTo>
                  <a:cubicBezTo>
                    <a:pt x="13946" y="4755"/>
                    <a:pt x="13839" y="4996"/>
                    <a:pt x="13732" y="5210"/>
                  </a:cubicBezTo>
                  <a:cubicBezTo>
                    <a:pt x="13491" y="5424"/>
                    <a:pt x="13277" y="5665"/>
                    <a:pt x="13062" y="5879"/>
                  </a:cubicBezTo>
                  <a:cubicBezTo>
                    <a:pt x="12929" y="5665"/>
                    <a:pt x="12715" y="5531"/>
                    <a:pt x="12607" y="5317"/>
                  </a:cubicBezTo>
                  <a:cubicBezTo>
                    <a:pt x="12500" y="4996"/>
                    <a:pt x="12393" y="4648"/>
                    <a:pt x="12393" y="4327"/>
                  </a:cubicBezTo>
                  <a:cubicBezTo>
                    <a:pt x="12259" y="3979"/>
                    <a:pt x="12152" y="3658"/>
                    <a:pt x="11938" y="3203"/>
                  </a:cubicBezTo>
                  <a:cubicBezTo>
                    <a:pt x="11724" y="2989"/>
                    <a:pt x="11376" y="2748"/>
                    <a:pt x="10921" y="2641"/>
                  </a:cubicBezTo>
                  <a:cubicBezTo>
                    <a:pt x="11055" y="2534"/>
                    <a:pt x="11055" y="2534"/>
                    <a:pt x="11055" y="2427"/>
                  </a:cubicBezTo>
                  <a:cubicBezTo>
                    <a:pt x="11269" y="1517"/>
                    <a:pt x="11055" y="633"/>
                    <a:pt x="10386" y="71"/>
                  </a:cubicBezTo>
                  <a:cubicBezTo>
                    <a:pt x="10330" y="27"/>
                    <a:pt x="10261" y="1"/>
                    <a:pt x="10192" y="1"/>
                  </a:cubicBezTo>
                  <a:cubicBezTo>
                    <a:pt x="10093" y="1"/>
                    <a:pt x="9994" y="53"/>
                    <a:pt x="9931" y="178"/>
                  </a:cubicBezTo>
                  <a:cubicBezTo>
                    <a:pt x="9824" y="312"/>
                    <a:pt x="9824" y="526"/>
                    <a:pt x="9931" y="633"/>
                  </a:cubicBezTo>
                  <a:cubicBezTo>
                    <a:pt x="10252" y="847"/>
                    <a:pt x="10493" y="1302"/>
                    <a:pt x="10493" y="1650"/>
                  </a:cubicBezTo>
                  <a:cubicBezTo>
                    <a:pt x="10038" y="1517"/>
                    <a:pt x="9476" y="1302"/>
                    <a:pt x="8807" y="1302"/>
                  </a:cubicBezTo>
                  <a:cubicBezTo>
                    <a:pt x="8138" y="1302"/>
                    <a:pt x="7576" y="1517"/>
                    <a:pt x="7254" y="1650"/>
                  </a:cubicBezTo>
                  <a:cubicBezTo>
                    <a:pt x="7254" y="1302"/>
                    <a:pt x="7468" y="847"/>
                    <a:pt x="7709" y="633"/>
                  </a:cubicBezTo>
                  <a:cubicBezTo>
                    <a:pt x="7923" y="526"/>
                    <a:pt x="7923" y="312"/>
                    <a:pt x="7816" y="178"/>
                  </a:cubicBezTo>
                  <a:cubicBezTo>
                    <a:pt x="7754" y="53"/>
                    <a:pt x="7645" y="1"/>
                    <a:pt x="7544" y="1"/>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809" name="Google Shape;1809;p46"/>
            <p:cNvSpPr/>
            <p:nvPr/>
          </p:nvSpPr>
          <p:spPr>
            <a:xfrm>
              <a:off x="4181216" y="1338037"/>
              <a:ext cx="16139" cy="16163"/>
            </a:xfrm>
            <a:custGeom>
              <a:avLst/>
              <a:gdLst/>
              <a:ahLst/>
              <a:cxnLst/>
              <a:rect l="l" t="t" r="r" b="b"/>
              <a:pathLst>
                <a:path w="670" h="671" extrusionOk="0">
                  <a:moveTo>
                    <a:pt x="322" y="1"/>
                  </a:moveTo>
                  <a:cubicBezTo>
                    <a:pt x="215" y="1"/>
                    <a:pt x="1" y="108"/>
                    <a:pt x="1" y="322"/>
                  </a:cubicBezTo>
                  <a:cubicBezTo>
                    <a:pt x="1" y="429"/>
                    <a:pt x="108" y="670"/>
                    <a:pt x="322" y="670"/>
                  </a:cubicBezTo>
                  <a:cubicBezTo>
                    <a:pt x="563" y="670"/>
                    <a:pt x="670" y="536"/>
                    <a:pt x="670" y="322"/>
                  </a:cubicBezTo>
                  <a:cubicBezTo>
                    <a:pt x="670" y="108"/>
                    <a:pt x="563" y="1"/>
                    <a:pt x="322" y="1"/>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grpSp>
      <p:grpSp>
        <p:nvGrpSpPr>
          <p:cNvPr id="1810" name="Google Shape;1810;p46"/>
          <p:cNvGrpSpPr/>
          <p:nvPr/>
        </p:nvGrpSpPr>
        <p:grpSpPr>
          <a:xfrm>
            <a:off x="973426" y="2764297"/>
            <a:ext cx="411342" cy="424229"/>
            <a:chOff x="3318595" y="1329678"/>
            <a:chExt cx="411342" cy="424229"/>
          </a:xfrm>
        </p:grpSpPr>
        <p:sp>
          <p:nvSpPr>
            <p:cNvPr id="1811" name="Google Shape;1811;p46"/>
            <p:cNvSpPr/>
            <p:nvPr/>
          </p:nvSpPr>
          <p:spPr>
            <a:xfrm>
              <a:off x="3318595" y="1355669"/>
              <a:ext cx="411342" cy="398239"/>
            </a:xfrm>
            <a:custGeom>
              <a:avLst/>
              <a:gdLst/>
              <a:ahLst/>
              <a:cxnLst/>
              <a:rect l="l" t="t" r="r" b="b"/>
              <a:pathLst>
                <a:path w="17077" h="16533" extrusionOk="0">
                  <a:moveTo>
                    <a:pt x="3801" y="1383"/>
                  </a:moveTo>
                  <a:cubicBezTo>
                    <a:pt x="4122" y="1490"/>
                    <a:pt x="4577" y="1598"/>
                    <a:pt x="5139" y="1945"/>
                  </a:cubicBezTo>
                  <a:cubicBezTo>
                    <a:pt x="5032" y="2267"/>
                    <a:pt x="4925" y="2615"/>
                    <a:pt x="4925" y="2829"/>
                  </a:cubicBezTo>
                  <a:cubicBezTo>
                    <a:pt x="4684" y="2722"/>
                    <a:pt x="4363" y="2722"/>
                    <a:pt x="4015" y="2722"/>
                  </a:cubicBezTo>
                  <a:cubicBezTo>
                    <a:pt x="3801" y="2160"/>
                    <a:pt x="3801" y="1705"/>
                    <a:pt x="3801" y="1383"/>
                  </a:cubicBezTo>
                  <a:close/>
                  <a:moveTo>
                    <a:pt x="13169" y="1383"/>
                  </a:moveTo>
                  <a:cubicBezTo>
                    <a:pt x="13169" y="1705"/>
                    <a:pt x="13169" y="2160"/>
                    <a:pt x="13062" y="2722"/>
                  </a:cubicBezTo>
                  <a:cubicBezTo>
                    <a:pt x="12714" y="2722"/>
                    <a:pt x="12393" y="2722"/>
                    <a:pt x="12152" y="2829"/>
                  </a:cubicBezTo>
                  <a:cubicBezTo>
                    <a:pt x="12152" y="2481"/>
                    <a:pt x="12045" y="2160"/>
                    <a:pt x="11938" y="1945"/>
                  </a:cubicBezTo>
                  <a:cubicBezTo>
                    <a:pt x="12393" y="1598"/>
                    <a:pt x="12821" y="1383"/>
                    <a:pt x="13169" y="1383"/>
                  </a:cubicBezTo>
                  <a:close/>
                  <a:moveTo>
                    <a:pt x="8592" y="5719"/>
                  </a:moveTo>
                  <a:cubicBezTo>
                    <a:pt x="9047" y="5719"/>
                    <a:pt x="9475" y="6067"/>
                    <a:pt x="9475" y="6629"/>
                  </a:cubicBezTo>
                  <a:cubicBezTo>
                    <a:pt x="9475" y="7058"/>
                    <a:pt x="9047" y="7513"/>
                    <a:pt x="8592" y="7513"/>
                  </a:cubicBezTo>
                  <a:cubicBezTo>
                    <a:pt x="8030" y="7513"/>
                    <a:pt x="7709" y="7058"/>
                    <a:pt x="7709" y="6629"/>
                  </a:cubicBezTo>
                  <a:cubicBezTo>
                    <a:pt x="7709" y="6067"/>
                    <a:pt x="8030" y="5719"/>
                    <a:pt x="8592" y="5719"/>
                  </a:cubicBezTo>
                  <a:close/>
                  <a:moveTo>
                    <a:pt x="13169" y="3391"/>
                  </a:moveTo>
                  <a:cubicBezTo>
                    <a:pt x="13624" y="3498"/>
                    <a:pt x="13838" y="3712"/>
                    <a:pt x="14159" y="3953"/>
                  </a:cubicBezTo>
                  <a:cubicBezTo>
                    <a:pt x="14159" y="4060"/>
                    <a:pt x="14159" y="4060"/>
                    <a:pt x="14293" y="4060"/>
                  </a:cubicBezTo>
                  <a:cubicBezTo>
                    <a:pt x="14507" y="4488"/>
                    <a:pt x="14828" y="4836"/>
                    <a:pt x="15390" y="5157"/>
                  </a:cubicBezTo>
                  <a:cubicBezTo>
                    <a:pt x="15631" y="5291"/>
                    <a:pt x="15845" y="5291"/>
                    <a:pt x="16059" y="5398"/>
                  </a:cubicBezTo>
                  <a:cubicBezTo>
                    <a:pt x="15845" y="5612"/>
                    <a:pt x="15738" y="5719"/>
                    <a:pt x="15631" y="5960"/>
                  </a:cubicBezTo>
                  <a:cubicBezTo>
                    <a:pt x="15390" y="6496"/>
                    <a:pt x="15390" y="6951"/>
                    <a:pt x="15283" y="7513"/>
                  </a:cubicBezTo>
                  <a:lnTo>
                    <a:pt x="15283" y="7620"/>
                  </a:lnTo>
                  <a:cubicBezTo>
                    <a:pt x="15283" y="7968"/>
                    <a:pt x="15176" y="8289"/>
                    <a:pt x="14962" y="8503"/>
                  </a:cubicBezTo>
                  <a:cubicBezTo>
                    <a:pt x="14628" y="8837"/>
                    <a:pt x="14236" y="9042"/>
                    <a:pt x="13786" y="9042"/>
                  </a:cubicBezTo>
                  <a:cubicBezTo>
                    <a:pt x="13624" y="9042"/>
                    <a:pt x="13453" y="9015"/>
                    <a:pt x="13276" y="8958"/>
                  </a:cubicBezTo>
                  <a:lnTo>
                    <a:pt x="11376" y="8289"/>
                  </a:lnTo>
                  <a:cubicBezTo>
                    <a:pt x="11161" y="7727"/>
                    <a:pt x="10599" y="7299"/>
                    <a:pt x="10037" y="7165"/>
                  </a:cubicBezTo>
                  <a:cubicBezTo>
                    <a:pt x="10037" y="6951"/>
                    <a:pt x="10144" y="6844"/>
                    <a:pt x="10144" y="6629"/>
                  </a:cubicBezTo>
                  <a:lnTo>
                    <a:pt x="10144" y="6282"/>
                  </a:lnTo>
                  <a:lnTo>
                    <a:pt x="11723" y="4060"/>
                  </a:lnTo>
                  <a:cubicBezTo>
                    <a:pt x="12045" y="3605"/>
                    <a:pt x="12607" y="3391"/>
                    <a:pt x="13169" y="3391"/>
                  </a:cubicBezTo>
                  <a:close/>
                  <a:moveTo>
                    <a:pt x="4246" y="3416"/>
                  </a:moveTo>
                  <a:cubicBezTo>
                    <a:pt x="4683" y="3416"/>
                    <a:pt x="5114" y="3642"/>
                    <a:pt x="5353" y="4060"/>
                  </a:cubicBezTo>
                  <a:lnTo>
                    <a:pt x="7039" y="6282"/>
                  </a:lnTo>
                  <a:cubicBezTo>
                    <a:pt x="6932" y="6389"/>
                    <a:pt x="6932" y="6496"/>
                    <a:pt x="6932" y="6629"/>
                  </a:cubicBezTo>
                  <a:cubicBezTo>
                    <a:pt x="6932" y="6844"/>
                    <a:pt x="7039" y="6951"/>
                    <a:pt x="7039" y="7165"/>
                  </a:cubicBezTo>
                  <a:cubicBezTo>
                    <a:pt x="6477" y="7299"/>
                    <a:pt x="5915" y="7727"/>
                    <a:pt x="5808" y="8289"/>
                  </a:cubicBezTo>
                  <a:lnTo>
                    <a:pt x="3801" y="8958"/>
                  </a:lnTo>
                  <a:cubicBezTo>
                    <a:pt x="3613" y="9029"/>
                    <a:pt x="3414" y="9065"/>
                    <a:pt x="3220" y="9065"/>
                  </a:cubicBezTo>
                  <a:cubicBezTo>
                    <a:pt x="2831" y="9065"/>
                    <a:pt x="2463" y="8922"/>
                    <a:pt x="2248" y="8637"/>
                  </a:cubicBezTo>
                  <a:cubicBezTo>
                    <a:pt x="1900" y="8396"/>
                    <a:pt x="1793" y="8075"/>
                    <a:pt x="1793" y="7620"/>
                  </a:cubicBezTo>
                  <a:lnTo>
                    <a:pt x="1793" y="7513"/>
                  </a:lnTo>
                  <a:cubicBezTo>
                    <a:pt x="1686" y="6951"/>
                    <a:pt x="1686" y="6496"/>
                    <a:pt x="1445" y="5960"/>
                  </a:cubicBezTo>
                  <a:cubicBezTo>
                    <a:pt x="1338" y="5719"/>
                    <a:pt x="1231" y="5612"/>
                    <a:pt x="1124" y="5398"/>
                  </a:cubicBezTo>
                  <a:cubicBezTo>
                    <a:pt x="1338" y="5291"/>
                    <a:pt x="1445" y="5291"/>
                    <a:pt x="1686" y="5157"/>
                  </a:cubicBezTo>
                  <a:cubicBezTo>
                    <a:pt x="2248" y="4836"/>
                    <a:pt x="2570" y="4488"/>
                    <a:pt x="2918" y="4060"/>
                  </a:cubicBezTo>
                  <a:lnTo>
                    <a:pt x="3025" y="3953"/>
                  </a:lnTo>
                  <a:cubicBezTo>
                    <a:pt x="3239" y="3712"/>
                    <a:pt x="3453" y="3498"/>
                    <a:pt x="3801" y="3498"/>
                  </a:cubicBezTo>
                  <a:cubicBezTo>
                    <a:pt x="3945" y="3443"/>
                    <a:pt x="4096" y="3416"/>
                    <a:pt x="4246" y="3416"/>
                  </a:cubicBezTo>
                  <a:close/>
                  <a:moveTo>
                    <a:pt x="7254" y="7834"/>
                  </a:moveTo>
                  <a:cubicBezTo>
                    <a:pt x="7816" y="7834"/>
                    <a:pt x="8271" y="8289"/>
                    <a:pt x="8271" y="8744"/>
                  </a:cubicBezTo>
                  <a:cubicBezTo>
                    <a:pt x="8271" y="9306"/>
                    <a:pt x="7816" y="9627"/>
                    <a:pt x="7254" y="9627"/>
                  </a:cubicBezTo>
                  <a:cubicBezTo>
                    <a:pt x="6799" y="9627"/>
                    <a:pt x="6370" y="9306"/>
                    <a:pt x="6370" y="8744"/>
                  </a:cubicBezTo>
                  <a:cubicBezTo>
                    <a:pt x="6370" y="8289"/>
                    <a:pt x="6799" y="7834"/>
                    <a:pt x="7254" y="7834"/>
                  </a:cubicBezTo>
                  <a:close/>
                  <a:moveTo>
                    <a:pt x="9823" y="7834"/>
                  </a:moveTo>
                  <a:cubicBezTo>
                    <a:pt x="10278" y="7834"/>
                    <a:pt x="10706" y="8289"/>
                    <a:pt x="10706" y="8744"/>
                  </a:cubicBezTo>
                  <a:cubicBezTo>
                    <a:pt x="10706" y="9306"/>
                    <a:pt x="10278" y="9627"/>
                    <a:pt x="9823" y="9627"/>
                  </a:cubicBezTo>
                  <a:cubicBezTo>
                    <a:pt x="9261" y="9627"/>
                    <a:pt x="8940" y="9306"/>
                    <a:pt x="8940" y="8744"/>
                  </a:cubicBezTo>
                  <a:cubicBezTo>
                    <a:pt x="8940" y="8289"/>
                    <a:pt x="9261" y="7834"/>
                    <a:pt x="9823" y="7834"/>
                  </a:cubicBezTo>
                  <a:close/>
                  <a:moveTo>
                    <a:pt x="15283" y="9172"/>
                  </a:moveTo>
                  <a:cubicBezTo>
                    <a:pt x="15738" y="9520"/>
                    <a:pt x="15952" y="9975"/>
                    <a:pt x="16059" y="10189"/>
                  </a:cubicBezTo>
                  <a:cubicBezTo>
                    <a:pt x="15845" y="10296"/>
                    <a:pt x="15390" y="10510"/>
                    <a:pt x="14721" y="10510"/>
                  </a:cubicBezTo>
                  <a:cubicBezTo>
                    <a:pt x="14721" y="10189"/>
                    <a:pt x="14507" y="9975"/>
                    <a:pt x="14400" y="9734"/>
                  </a:cubicBezTo>
                  <a:cubicBezTo>
                    <a:pt x="14614" y="9627"/>
                    <a:pt x="14962" y="9413"/>
                    <a:pt x="15283" y="9172"/>
                  </a:cubicBezTo>
                  <a:close/>
                  <a:moveTo>
                    <a:pt x="1900" y="9306"/>
                  </a:moveTo>
                  <a:cubicBezTo>
                    <a:pt x="2115" y="9520"/>
                    <a:pt x="2463" y="9627"/>
                    <a:pt x="2784" y="9734"/>
                  </a:cubicBezTo>
                  <a:cubicBezTo>
                    <a:pt x="2570" y="9975"/>
                    <a:pt x="2355" y="10296"/>
                    <a:pt x="2355" y="10644"/>
                  </a:cubicBezTo>
                  <a:cubicBezTo>
                    <a:pt x="1793" y="10510"/>
                    <a:pt x="1338" y="10403"/>
                    <a:pt x="1017" y="10296"/>
                  </a:cubicBezTo>
                  <a:cubicBezTo>
                    <a:pt x="1231" y="10082"/>
                    <a:pt x="1445" y="9627"/>
                    <a:pt x="1900" y="9306"/>
                  </a:cubicBezTo>
                  <a:close/>
                  <a:moveTo>
                    <a:pt x="5701" y="9065"/>
                  </a:moveTo>
                  <a:cubicBezTo>
                    <a:pt x="5915" y="9841"/>
                    <a:pt x="6584" y="10296"/>
                    <a:pt x="7254" y="10296"/>
                  </a:cubicBezTo>
                  <a:cubicBezTo>
                    <a:pt x="7602" y="10296"/>
                    <a:pt x="7923" y="10189"/>
                    <a:pt x="8271" y="10082"/>
                  </a:cubicBezTo>
                  <a:lnTo>
                    <a:pt x="8271" y="12759"/>
                  </a:lnTo>
                  <a:cubicBezTo>
                    <a:pt x="8271" y="13321"/>
                    <a:pt x="7923" y="13856"/>
                    <a:pt x="7361" y="14097"/>
                  </a:cubicBezTo>
                  <a:cubicBezTo>
                    <a:pt x="7134" y="14173"/>
                    <a:pt x="6893" y="14248"/>
                    <a:pt x="6658" y="14248"/>
                  </a:cubicBezTo>
                  <a:cubicBezTo>
                    <a:pt x="6561" y="14248"/>
                    <a:pt x="6464" y="14235"/>
                    <a:pt x="6370" y="14204"/>
                  </a:cubicBezTo>
                  <a:lnTo>
                    <a:pt x="6129" y="14204"/>
                  </a:lnTo>
                  <a:cubicBezTo>
                    <a:pt x="5790" y="14119"/>
                    <a:pt x="5434" y="13951"/>
                    <a:pt x="4968" y="13951"/>
                  </a:cubicBezTo>
                  <a:cubicBezTo>
                    <a:pt x="4846" y="13951"/>
                    <a:pt x="4716" y="13962"/>
                    <a:pt x="4577" y="13990"/>
                  </a:cubicBezTo>
                  <a:cubicBezTo>
                    <a:pt x="4363" y="13990"/>
                    <a:pt x="4122" y="14097"/>
                    <a:pt x="3908" y="14204"/>
                  </a:cubicBezTo>
                  <a:lnTo>
                    <a:pt x="3908" y="13535"/>
                  </a:lnTo>
                  <a:cubicBezTo>
                    <a:pt x="3801" y="12866"/>
                    <a:pt x="3453" y="12411"/>
                    <a:pt x="3239" y="12090"/>
                  </a:cubicBezTo>
                  <a:cubicBezTo>
                    <a:pt x="3239" y="11983"/>
                    <a:pt x="3239" y="11983"/>
                    <a:pt x="3132" y="11983"/>
                  </a:cubicBezTo>
                  <a:lnTo>
                    <a:pt x="3132" y="11849"/>
                  </a:lnTo>
                  <a:cubicBezTo>
                    <a:pt x="3025" y="11635"/>
                    <a:pt x="2918" y="11313"/>
                    <a:pt x="2918" y="10965"/>
                  </a:cubicBezTo>
                  <a:cubicBezTo>
                    <a:pt x="3025" y="10296"/>
                    <a:pt x="3453" y="9841"/>
                    <a:pt x="4015" y="9627"/>
                  </a:cubicBezTo>
                  <a:lnTo>
                    <a:pt x="5701" y="9065"/>
                  </a:lnTo>
                  <a:close/>
                  <a:moveTo>
                    <a:pt x="11376" y="9065"/>
                  </a:moveTo>
                  <a:lnTo>
                    <a:pt x="13062" y="9627"/>
                  </a:lnTo>
                  <a:cubicBezTo>
                    <a:pt x="13624" y="9841"/>
                    <a:pt x="14052" y="10296"/>
                    <a:pt x="14159" y="10858"/>
                  </a:cubicBezTo>
                  <a:cubicBezTo>
                    <a:pt x="14159" y="11180"/>
                    <a:pt x="14159" y="11635"/>
                    <a:pt x="13945" y="11849"/>
                  </a:cubicBezTo>
                  <a:lnTo>
                    <a:pt x="13945" y="11983"/>
                  </a:lnTo>
                  <a:cubicBezTo>
                    <a:pt x="13945" y="11983"/>
                    <a:pt x="13838" y="11983"/>
                    <a:pt x="13838" y="12090"/>
                  </a:cubicBezTo>
                  <a:cubicBezTo>
                    <a:pt x="13624" y="12411"/>
                    <a:pt x="13276" y="12866"/>
                    <a:pt x="13169" y="13535"/>
                  </a:cubicBezTo>
                  <a:lnTo>
                    <a:pt x="13169" y="14204"/>
                  </a:lnTo>
                  <a:cubicBezTo>
                    <a:pt x="12955" y="14097"/>
                    <a:pt x="12714" y="13990"/>
                    <a:pt x="12500" y="13990"/>
                  </a:cubicBezTo>
                  <a:cubicBezTo>
                    <a:pt x="12383" y="13962"/>
                    <a:pt x="12266" y="13951"/>
                    <a:pt x="12150" y="13951"/>
                  </a:cubicBezTo>
                  <a:cubicBezTo>
                    <a:pt x="11710" y="13951"/>
                    <a:pt x="11286" y="14119"/>
                    <a:pt x="10947" y="14204"/>
                  </a:cubicBezTo>
                  <a:lnTo>
                    <a:pt x="10813" y="14204"/>
                  </a:lnTo>
                  <a:cubicBezTo>
                    <a:pt x="10719" y="14235"/>
                    <a:pt x="10623" y="14248"/>
                    <a:pt x="10526" y="14248"/>
                  </a:cubicBezTo>
                  <a:cubicBezTo>
                    <a:pt x="10291" y="14248"/>
                    <a:pt x="10050" y="14173"/>
                    <a:pt x="9823" y="14097"/>
                  </a:cubicBezTo>
                  <a:cubicBezTo>
                    <a:pt x="9261" y="13856"/>
                    <a:pt x="8940" y="13321"/>
                    <a:pt x="8940" y="12759"/>
                  </a:cubicBezTo>
                  <a:lnTo>
                    <a:pt x="8940" y="10082"/>
                  </a:lnTo>
                  <a:cubicBezTo>
                    <a:pt x="9154" y="10189"/>
                    <a:pt x="9475" y="10296"/>
                    <a:pt x="9823" y="10296"/>
                  </a:cubicBezTo>
                  <a:cubicBezTo>
                    <a:pt x="10599" y="10296"/>
                    <a:pt x="11161" y="9841"/>
                    <a:pt x="11376" y="9065"/>
                  </a:cubicBezTo>
                  <a:close/>
                  <a:moveTo>
                    <a:pt x="8592" y="13856"/>
                  </a:moveTo>
                  <a:cubicBezTo>
                    <a:pt x="8699" y="14204"/>
                    <a:pt x="8940" y="14418"/>
                    <a:pt x="9261" y="14659"/>
                  </a:cubicBezTo>
                  <a:cubicBezTo>
                    <a:pt x="9047" y="15087"/>
                    <a:pt x="8806" y="15542"/>
                    <a:pt x="8592" y="15756"/>
                  </a:cubicBezTo>
                  <a:cubicBezTo>
                    <a:pt x="8378" y="15542"/>
                    <a:pt x="8137" y="15087"/>
                    <a:pt x="7923" y="14525"/>
                  </a:cubicBezTo>
                  <a:cubicBezTo>
                    <a:pt x="8137" y="14418"/>
                    <a:pt x="8378" y="14204"/>
                    <a:pt x="8592" y="13856"/>
                  </a:cubicBezTo>
                  <a:close/>
                  <a:moveTo>
                    <a:pt x="7601" y="1"/>
                  </a:moveTo>
                  <a:cubicBezTo>
                    <a:pt x="7553" y="1"/>
                    <a:pt x="7507" y="14"/>
                    <a:pt x="7468" y="45"/>
                  </a:cubicBezTo>
                  <a:cubicBezTo>
                    <a:pt x="7147" y="366"/>
                    <a:pt x="6932" y="473"/>
                    <a:pt x="6477" y="607"/>
                  </a:cubicBezTo>
                  <a:lnTo>
                    <a:pt x="6370" y="714"/>
                  </a:lnTo>
                  <a:cubicBezTo>
                    <a:pt x="6022" y="821"/>
                    <a:pt x="5701" y="1035"/>
                    <a:pt x="5460" y="1383"/>
                  </a:cubicBezTo>
                  <a:cubicBezTo>
                    <a:pt x="4470" y="714"/>
                    <a:pt x="3587" y="714"/>
                    <a:pt x="3587" y="714"/>
                  </a:cubicBezTo>
                  <a:cubicBezTo>
                    <a:pt x="3453" y="714"/>
                    <a:pt x="3239" y="821"/>
                    <a:pt x="3239" y="928"/>
                  </a:cubicBezTo>
                  <a:cubicBezTo>
                    <a:pt x="3239" y="928"/>
                    <a:pt x="3025" y="1812"/>
                    <a:pt x="3346" y="2936"/>
                  </a:cubicBezTo>
                  <a:cubicBezTo>
                    <a:pt x="3025" y="3043"/>
                    <a:pt x="2677" y="3284"/>
                    <a:pt x="2463" y="3498"/>
                  </a:cubicBezTo>
                  <a:cubicBezTo>
                    <a:pt x="2463" y="3605"/>
                    <a:pt x="2355" y="3605"/>
                    <a:pt x="2355" y="3605"/>
                  </a:cubicBezTo>
                  <a:cubicBezTo>
                    <a:pt x="2008" y="3953"/>
                    <a:pt x="1793" y="4274"/>
                    <a:pt x="1338" y="4488"/>
                  </a:cubicBezTo>
                  <a:cubicBezTo>
                    <a:pt x="1124" y="4729"/>
                    <a:pt x="776" y="4836"/>
                    <a:pt x="348" y="4836"/>
                  </a:cubicBezTo>
                  <a:cubicBezTo>
                    <a:pt x="241" y="4836"/>
                    <a:pt x="107" y="4943"/>
                    <a:pt x="107" y="5050"/>
                  </a:cubicBezTo>
                  <a:cubicBezTo>
                    <a:pt x="0" y="5157"/>
                    <a:pt x="107" y="5291"/>
                    <a:pt x="241" y="5398"/>
                  </a:cubicBezTo>
                  <a:cubicBezTo>
                    <a:pt x="455" y="5612"/>
                    <a:pt x="669" y="5960"/>
                    <a:pt x="776" y="6282"/>
                  </a:cubicBezTo>
                  <a:cubicBezTo>
                    <a:pt x="1017" y="6737"/>
                    <a:pt x="1017" y="7058"/>
                    <a:pt x="1124" y="7513"/>
                  </a:cubicBezTo>
                  <a:lnTo>
                    <a:pt x="1124" y="7727"/>
                  </a:lnTo>
                  <a:cubicBezTo>
                    <a:pt x="1124" y="8075"/>
                    <a:pt x="1231" y="8503"/>
                    <a:pt x="1445" y="8744"/>
                  </a:cubicBezTo>
                  <a:cubicBezTo>
                    <a:pt x="562" y="9413"/>
                    <a:pt x="241" y="10296"/>
                    <a:pt x="241" y="10296"/>
                  </a:cubicBezTo>
                  <a:cubicBezTo>
                    <a:pt x="241" y="10510"/>
                    <a:pt x="241" y="10644"/>
                    <a:pt x="348" y="10751"/>
                  </a:cubicBezTo>
                  <a:cubicBezTo>
                    <a:pt x="455" y="10751"/>
                    <a:pt x="1124" y="11180"/>
                    <a:pt x="2248" y="11313"/>
                  </a:cubicBezTo>
                  <a:cubicBezTo>
                    <a:pt x="2248" y="11635"/>
                    <a:pt x="2355" y="11983"/>
                    <a:pt x="2570" y="12304"/>
                  </a:cubicBezTo>
                  <a:lnTo>
                    <a:pt x="2677" y="12411"/>
                  </a:lnTo>
                  <a:cubicBezTo>
                    <a:pt x="2918" y="12759"/>
                    <a:pt x="3132" y="13080"/>
                    <a:pt x="3239" y="13642"/>
                  </a:cubicBezTo>
                  <a:lnTo>
                    <a:pt x="3239" y="14659"/>
                  </a:lnTo>
                  <a:cubicBezTo>
                    <a:pt x="3132" y="14766"/>
                    <a:pt x="3239" y="14873"/>
                    <a:pt x="3346" y="14980"/>
                  </a:cubicBezTo>
                  <a:cubicBezTo>
                    <a:pt x="3346" y="14980"/>
                    <a:pt x="3453" y="15087"/>
                    <a:pt x="3587" y="15087"/>
                  </a:cubicBezTo>
                  <a:cubicBezTo>
                    <a:pt x="3587" y="15087"/>
                    <a:pt x="3694" y="15087"/>
                    <a:pt x="3694" y="14980"/>
                  </a:cubicBezTo>
                  <a:lnTo>
                    <a:pt x="4684" y="14659"/>
                  </a:lnTo>
                  <a:cubicBezTo>
                    <a:pt x="5139" y="14659"/>
                    <a:pt x="5594" y="14766"/>
                    <a:pt x="6022" y="14873"/>
                  </a:cubicBezTo>
                  <a:lnTo>
                    <a:pt x="6129" y="14873"/>
                  </a:lnTo>
                  <a:cubicBezTo>
                    <a:pt x="6303" y="14927"/>
                    <a:pt x="6504" y="14954"/>
                    <a:pt x="6702" y="14954"/>
                  </a:cubicBezTo>
                  <a:cubicBezTo>
                    <a:pt x="6899" y="14954"/>
                    <a:pt x="7093" y="14927"/>
                    <a:pt x="7254" y="14873"/>
                  </a:cubicBezTo>
                  <a:cubicBezTo>
                    <a:pt x="7709" y="15864"/>
                    <a:pt x="8378" y="16426"/>
                    <a:pt x="8378" y="16426"/>
                  </a:cubicBezTo>
                  <a:cubicBezTo>
                    <a:pt x="8485" y="16533"/>
                    <a:pt x="8485" y="16533"/>
                    <a:pt x="8592" y="16533"/>
                  </a:cubicBezTo>
                  <a:cubicBezTo>
                    <a:pt x="8699" y="16533"/>
                    <a:pt x="8699" y="16533"/>
                    <a:pt x="8806" y="16426"/>
                  </a:cubicBezTo>
                  <a:cubicBezTo>
                    <a:pt x="8806" y="16426"/>
                    <a:pt x="9475" y="15864"/>
                    <a:pt x="9930" y="14873"/>
                  </a:cubicBezTo>
                  <a:cubicBezTo>
                    <a:pt x="10104" y="14927"/>
                    <a:pt x="10271" y="14954"/>
                    <a:pt x="10439" y="14954"/>
                  </a:cubicBezTo>
                  <a:cubicBezTo>
                    <a:pt x="10606" y="14954"/>
                    <a:pt x="10773" y="14927"/>
                    <a:pt x="10947" y="14873"/>
                  </a:cubicBezTo>
                  <a:lnTo>
                    <a:pt x="11161" y="14873"/>
                  </a:lnTo>
                  <a:cubicBezTo>
                    <a:pt x="11616" y="14766"/>
                    <a:pt x="11938" y="14659"/>
                    <a:pt x="12393" y="14659"/>
                  </a:cubicBezTo>
                  <a:lnTo>
                    <a:pt x="13383" y="14980"/>
                  </a:lnTo>
                  <a:cubicBezTo>
                    <a:pt x="13490" y="15087"/>
                    <a:pt x="13490" y="15087"/>
                    <a:pt x="13624" y="15087"/>
                  </a:cubicBezTo>
                  <a:lnTo>
                    <a:pt x="13731" y="14980"/>
                  </a:lnTo>
                  <a:cubicBezTo>
                    <a:pt x="13838" y="14873"/>
                    <a:pt x="13945" y="14766"/>
                    <a:pt x="13945" y="14659"/>
                  </a:cubicBezTo>
                  <a:cubicBezTo>
                    <a:pt x="13838" y="14311"/>
                    <a:pt x="13838" y="13990"/>
                    <a:pt x="13945" y="13642"/>
                  </a:cubicBezTo>
                  <a:cubicBezTo>
                    <a:pt x="13945" y="13080"/>
                    <a:pt x="14159" y="12759"/>
                    <a:pt x="14400" y="12411"/>
                  </a:cubicBezTo>
                  <a:cubicBezTo>
                    <a:pt x="14507" y="12411"/>
                    <a:pt x="14507" y="12304"/>
                    <a:pt x="14507" y="12304"/>
                  </a:cubicBezTo>
                  <a:cubicBezTo>
                    <a:pt x="14721" y="11983"/>
                    <a:pt x="14828" y="11528"/>
                    <a:pt x="14828" y="11180"/>
                  </a:cubicBezTo>
                  <a:cubicBezTo>
                    <a:pt x="15952" y="11180"/>
                    <a:pt x="16729" y="10644"/>
                    <a:pt x="16729" y="10644"/>
                  </a:cubicBezTo>
                  <a:cubicBezTo>
                    <a:pt x="16836" y="10510"/>
                    <a:pt x="16970" y="10403"/>
                    <a:pt x="16836" y="10189"/>
                  </a:cubicBezTo>
                  <a:cubicBezTo>
                    <a:pt x="16836" y="10189"/>
                    <a:pt x="16515" y="9413"/>
                    <a:pt x="15738" y="8744"/>
                  </a:cubicBezTo>
                  <a:cubicBezTo>
                    <a:pt x="15845" y="8396"/>
                    <a:pt x="15952" y="8075"/>
                    <a:pt x="15952" y="7727"/>
                  </a:cubicBezTo>
                  <a:cubicBezTo>
                    <a:pt x="16059" y="7620"/>
                    <a:pt x="16059" y="7620"/>
                    <a:pt x="16059" y="7513"/>
                  </a:cubicBezTo>
                  <a:cubicBezTo>
                    <a:pt x="16059" y="7058"/>
                    <a:pt x="16059" y="6737"/>
                    <a:pt x="16300" y="6282"/>
                  </a:cubicBezTo>
                  <a:cubicBezTo>
                    <a:pt x="16407" y="5960"/>
                    <a:pt x="16622" y="5612"/>
                    <a:pt x="16836" y="5398"/>
                  </a:cubicBezTo>
                  <a:cubicBezTo>
                    <a:pt x="16970" y="5291"/>
                    <a:pt x="17077" y="5157"/>
                    <a:pt x="16970" y="5050"/>
                  </a:cubicBezTo>
                  <a:cubicBezTo>
                    <a:pt x="16970" y="4943"/>
                    <a:pt x="16836" y="4836"/>
                    <a:pt x="16729" y="4836"/>
                  </a:cubicBezTo>
                  <a:cubicBezTo>
                    <a:pt x="16407" y="4836"/>
                    <a:pt x="16059" y="4729"/>
                    <a:pt x="15738" y="4488"/>
                  </a:cubicBezTo>
                  <a:cubicBezTo>
                    <a:pt x="15283" y="4274"/>
                    <a:pt x="15069" y="3953"/>
                    <a:pt x="14721" y="3605"/>
                  </a:cubicBezTo>
                  <a:lnTo>
                    <a:pt x="14614" y="3498"/>
                  </a:lnTo>
                  <a:cubicBezTo>
                    <a:pt x="14400" y="3150"/>
                    <a:pt x="14052" y="2936"/>
                    <a:pt x="13731" y="2829"/>
                  </a:cubicBezTo>
                  <a:cubicBezTo>
                    <a:pt x="14052" y="1812"/>
                    <a:pt x="13838" y="1035"/>
                    <a:pt x="13731" y="928"/>
                  </a:cubicBezTo>
                  <a:cubicBezTo>
                    <a:pt x="13731" y="714"/>
                    <a:pt x="13624" y="607"/>
                    <a:pt x="13383" y="607"/>
                  </a:cubicBezTo>
                  <a:cubicBezTo>
                    <a:pt x="13383" y="607"/>
                    <a:pt x="12500" y="714"/>
                    <a:pt x="11616" y="1276"/>
                  </a:cubicBezTo>
                  <a:cubicBezTo>
                    <a:pt x="11376" y="1035"/>
                    <a:pt x="11054" y="821"/>
                    <a:pt x="10706" y="714"/>
                  </a:cubicBezTo>
                  <a:lnTo>
                    <a:pt x="10599" y="607"/>
                  </a:lnTo>
                  <a:cubicBezTo>
                    <a:pt x="10278" y="473"/>
                    <a:pt x="9930" y="366"/>
                    <a:pt x="9609" y="45"/>
                  </a:cubicBezTo>
                  <a:cubicBezTo>
                    <a:pt x="9570" y="14"/>
                    <a:pt x="9524" y="1"/>
                    <a:pt x="9475" y="1"/>
                  </a:cubicBezTo>
                  <a:cubicBezTo>
                    <a:pt x="9359" y="1"/>
                    <a:pt x="9230" y="77"/>
                    <a:pt x="9154" y="152"/>
                  </a:cubicBezTo>
                  <a:cubicBezTo>
                    <a:pt x="9047" y="259"/>
                    <a:pt x="9047" y="473"/>
                    <a:pt x="9154" y="607"/>
                  </a:cubicBezTo>
                  <a:cubicBezTo>
                    <a:pt x="9609" y="928"/>
                    <a:pt x="9930" y="1143"/>
                    <a:pt x="10385" y="1276"/>
                  </a:cubicBezTo>
                  <a:lnTo>
                    <a:pt x="10492" y="1276"/>
                  </a:lnTo>
                  <a:cubicBezTo>
                    <a:pt x="10813" y="1490"/>
                    <a:pt x="11054" y="1705"/>
                    <a:pt x="11268" y="1945"/>
                  </a:cubicBezTo>
                  <a:cubicBezTo>
                    <a:pt x="11483" y="2481"/>
                    <a:pt x="11483" y="3150"/>
                    <a:pt x="11161" y="3605"/>
                  </a:cubicBezTo>
                  <a:lnTo>
                    <a:pt x="9716" y="5612"/>
                  </a:lnTo>
                  <a:cubicBezTo>
                    <a:pt x="9475" y="5291"/>
                    <a:pt x="9047" y="5050"/>
                    <a:pt x="8592" y="5050"/>
                  </a:cubicBezTo>
                  <a:cubicBezTo>
                    <a:pt x="8030" y="5050"/>
                    <a:pt x="7602" y="5291"/>
                    <a:pt x="7361" y="5612"/>
                  </a:cubicBezTo>
                  <a:lnTo>
                    <a:pt x="5915" y="3605"/>
                  </a:lnTo>
                  <a:cubicBezTo>
                    <a:pt x="5594" y="3150"/>
                    <a:pt x="5594" y="2481"/>
                    <a:pt x="5808" y="2053"/>
                  </a:cubicBezTo>
                  <a:cubicBezTo>
                    <a:pt x="6022" y="1705"/>
                    <a:pt x="6263" y="1490"/>
                    <a:pt x="6584" y="1276"/>
                  </a:cubicBezTo>
                  <a:lnTo>
                    <a:pt x="6799" y="1276"/>
                  </a:lnTo>
                  <a:cubicBezTo>
                    <a:pt x="7147" y="1143"/>
                    <a:pt x="7468" y="928"/>
                    <a:pt x="7923" y="607"/>
                  </a:cubicBezTo>
                  <a:cubicBezTo>
                    <a:pt x="8030" y="473"/>
                    <a:pt x="8137" y="259"/>
                    <a:pt x="7923" y="152"/>
                  </a:cubicBezTo>
                  <a:cubicBezTo>
                    <a:pt x="7847" y="77"/>
                    <a:pt x="7718" y="1"/>
                    <a:pt x="7601" y="1"/>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812" name="Google Shape;1812;p46"/>
            <p:cNvSpPr/>
            <p:nvPr/>
          </p:nvSpPr>
          <p:spPr>
            <a:xfrm>
              <a:off x="3517798" y="1329678"/>
              <a:ext cx="16139" cy="16139"/>
            </a:xfrm>
            <a:custGeom>
              <a:avLst/>
              <a:gdLst/>
              <a:ahLst/>
              <a:cxnLst/>
              <a:rect l="l" t="t" r="r" b="b"/>
              <a:pathLst>
                <a:path w="670" h="670" extrusionOk="0">
                  <a:moveTo>
                    <a:pt x="322" y="0"/>
                  </a:moveTo>
                  <a:cubicBezTo>
                    <a:pt x="108" y="0"/>
                    <a:pt x="1" y="107"/>
                    <a:pt x="1" y="348"/>
                  </a:cubicBezTo>
                  <a:cubicBezTo>
                    <a:pt x="1" y="562"/>
                    <a:pt x="108" y="669"/>
                    <a:pt x="322" y="669"/>
                  </a:cubicBezTo>
                  <a:cubicBezTo>
                    <a:pt x="429" y="669"/>
                    <a:pt x="670" y="562"/>
                    <a:pt x="670" y="348"/>
                  </a:cubicBezTo>
                  <a:cubicBezTo>
                    <a:pt x="670" y="107"/>
                    <a:pt x="429" y="0"/>
                    <a:pt x="322" y="0"/>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grpSp>
      <p:grpSp>
        <p:nvGrpSpPr>
          <p:cNvPr id="1813" name="Google Shape;1813;p46"/>
          <p:cNvGrpSpPr/>
          <p:nvPr/>
        </p:nvGrpSpPr>
        <p:grpSpPr>
          <a:xfrm>
            <a:off x="720000" y="5049721"/>
            <a:ext cx="411365" cy="411455"/>
            <a:chOff x="-81073" y="1683150"/>
            <a:chExt cx="803448" cy="803623"/>
          </a:xfrm>
        </p:grpSpPr>
        <p:sp>
          <p:nvSpPr>
            <p:cNvPr id="1814" name="Google Shape;1814;p46"/>
            <p:cNvSpPr/>
            <p:nvPr/>
          </p:nvSpPr>
          <p:spPr>
            <a:xfrm rot="9370713">
              <a:off x="16077" y="1780198"/>
              <a:ext cx="609149" cy="609527"/>
            </a:xfrm>
            <a:custGeom>
              <a:avLst/>
              <a:gdLst/>
              <a:ahLst/>
              <a:cxnLst/>
              <a:rect l="l" t="t" r="r" b="b"/>
              <a:pathLst>
                <a:path w="1368" h="1610" extrusionOk="0">
                  <a:moveTo>
                    <a:pt x="698" y="0"/>
                  </a:moveTo>
                  <a:cubicBezTo>
                    <a:pt x="629" y="0"/>
                    <a:pt x="564" y="19"/>
                    <a:pt x="498" y="37"/>
                  </a:cubicBezTo>
                  <a:cubicBezTo>
                    <a:pt x="406" y="71"/>
                    <a:pt x="318" y="112"/>
                    <a:pt x="224" y="149"/>
                  </a:cubicBezTo>
                  <a:cubicBezTo>
                    <a:pt x="210" y="154"/>
                    <a:pt x="196" y="163"/>
                    <a:pt x="187" y="172"/>
                  </a:cubicBezTo>
                  <a:cubicBezTo>
                    <a:pt x="159" y="204"/>
                    <a:pt x="127" y="232"/>
                    <a:pt x="103" y="266"/>
                  </a:cubicBezTo>
                  <a:cubicBezTo>
                    <a:pt x="62" y="326"/>
                    <a:pt x="39" y="395"/>
                    <a:pt x="24" y="470"/>
                  </a:cubicBezTo>
                  <a:cubicBezTo>
                    <a:pt x="6" y="577"/>
                    <a:pt x="6" y="684"/>
                    <a:pt x="1" y="790"/>
                  </a:cubicBezTo>
                  <a:cubicBezTo>
                    <a:pt x="1" y="842"/>
                    <a:pt x="6" y="897"/>
                    <a:pt x="11" y="949"/>
                  </a:cubicBezTo>
                  <a:cubicBezTo>
                    <a:pt x="15" y="1041"/>
                    <a:pt x="34" y="1135"/>
                    <a:pt x="71" y="1223"/>
                  </a:cubicBezTo>
                  <a:cubicBezTo>
                    <a:pt x="150" y="1409"/>
                    <a:pt x="285" y="1534"/>
                    <a:pt x="485" y="1586"/>
                  </a:cubicBezTo>
                  <a:cubicBezTo>
                    <a:pt x="559" y="1605"/>
                    <a:pt x="633" y="1609"/>
                    <a:pt x="708" y="1609"/>
                  </a:cubicBezTo>
                  <a:cubicBezTo>
                    <a:pt x="749" y="1605"/>
                    <a:pt x="792" y="1599"/>
                    <a:pt x="833" y="1586"/>
                  </a:cubicBezTo>
                  <a:cubicBezTo>
                    <a:pt x="921" y="1562"/>
                    <a:pt x="996" y="1506"/>
                    <a:pt x="1061" y="1446"/>
                  </a:cubicBezTo>
                  <a:cubicBezTo>
                    <a:pt x="1131" y="1382"/>
                    <a:pt x="1182" y="1302"/>
                    <a:pt x="1224" y="1214"/>
                  </a:cubicBezTo>
                  <a:cubicBezTo>
                    <a:pt x="1270" y="1116"/>
                    <a:pt x="1307" y="1013"/>
                    <a:pt x="1331" y="907"/>
                  </a:cubicBezTo>
                  <a:cubicBezTo>
                    <a:pt x="1367" y="749"/>
                    <a:pt x="1363" y="595"/>
                    <a:pt x="1312" y="442"/>
                  </a:cubicBezTo>
                  <a:cubicBezTo>
                    <a:pt x="1294" y="377"/>
                    <a:pt x="1261" y="316"/>
                    <a:pt x="1219" y="266"/>
                  </a:cubicBezTo>
                  <a:cubicBezTo>
                    <a:pt x="1154" y="182"/>
                    <a:pt x="1075" y="121"/>
                    <a:pt x="983" y="71"/>
                  </a:cubicBezTo>
                  <a:cubicBezTo>
                    <a:pt x="893" y="19"/>
                    <a:pt x="801" y="0"/>
                    <a:pt x="698" y="0"/>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grpSp>
          <p:nvGrpSpPr>
            <p:cNvPr id="1815" name="Google Shape;1815;p46"/>
            <p:cNvGrpSpPr/>
            <p:nvPr/>
          </p:nvGrpSpPr>
          <p:grpSpPr>
            <a:xfrm>
              <a:off x="235335" y="2000770"/>
              <a:ext cx="160274" cy="154725"/>
              <a:chOff x="2403038" y="1213327"/>
              <a:chExt cx="23481" cy="22670"/>
            </a:xfrm>
          </p:grpSpPr>
          <p:sp>
            <p:nvSpPr>
              <p:cNvPr id="1816" name="Google Shape;1816;p46"/>
              <p:cNvSpPr/>
              <p:nvPr/>
            </p:nvSpPr>
            <p:spPr>
              <a:xfrm>
                <a:off x="2411028" y="1222433"/>
                <a:ext cx="6499" cy="5705"/>
              </a:xfrm>
              <a:custGeom>
                <a:avLst/>
                <a:gdLst/>
                <a:ahLst/>
                <a:cxnLst/>
                <a:rect l="l" t="t" r="r" b="b"/>
                <a:pathLst>
                  <a:path w="172" h="151" extrusionOk="0">
                    <a:moveTo>
                      <a:pt x="69" y="0"/>
                    </a:moveTo>
                    <a:cubicBezTo>
                      <a:pt x="28" y="0"/>
                      <a:pt x="0" y="34"/>
                      <a:pt x="0" y="71"/>
                    </a:cubicBezTo>
                    <a:cubicBezTo>
                      <a:pt x="0" y="115"/>
                      <a:pt x="37" y="150"/>
                      <a:pt x="88" y="150"/>
                    </a:cubicBezTo>
                    <a:cubicBezTo>
                      <a:pt x="91" y="150"/>
                      <a:pt x="94" y="150"/>
                      <a:pt x="97" y="150"/>
                    </a:cubicBezTo>
                    <a:cubicBezTo>
                      <a:pt x="140" y="150"/>
                      <a:pt x="172" y="122"/>
                      <a:pt x="172" y="84"/>
                    </a:cubicBezTo>
                    <a:cubicBezTo>
                      <a:pt x="172" y="43"/>
                      <a:pt x="121" y="0"/>
                      <a:pt x="69" y="0"/>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817" name="Google Shape;1817;p46"/>
              <p:cNvSpPr/>
              <p:nvPr/>
            </p:nvSpPr>
            <p:spPr>
              <a:xfrm>
                <a:off x="2420663" y="1228062"/>
                <a:ext cx="5856" cy="5856"/>
              </a:xfrm>
              <a:custGeom>
                <a:avLst/>
                <a:gdLst/>
                <a:ahLst/>
                <a:cxnLst/>
                <a:rect l="l" t="t" r="r" b="b"/>
                <a:pathLst>
                  <a:path w="155" h="155" extrusionOk="0">
                    <a:moveTo>
                      <a:pt x="80" y="1"/>
                    </a:moveTo>
                    <a:cubicBezTo>
                      <a:pt x="37" y="1"/>
                      <a:pt x="5" y="29"/>
                      <a:pt x="1" y="74"/>
                    </a:cubicBezTo>
                    <a:cubicBezTo>
                      <a:pt x="1" y="117"/>
                      <a:pt x="33" y="154"/>
                      <a:pt x="80" y="154"/>
                    </a:cubicBezTo>
                    <a:cubicBezTo>
                      <a:pt x="82" y="154"/>
                      <a:pt x="84" y="154"/>
                      <a:pt x="87" y="154"/>
                    </a:cubicBezTo>
                    <a:cubicBezTo>
                      <a:pt x="121" y="154"/>
                      <a:pt x="149" y="123"/>
                      <a:pt x="155" y="80"/>
                    </a:cubicBezTo>
                    <a:cubicBezTo>
                      <a:pt x="155" y="33"/>
                      <a:pt x="127" y="5"/>
                      <a:pt x="80" y="1"/>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818" name="Google Shape;1818;p46"/>
              <p:cNvSpPr/>
              <p:nvPr/>
            </p:nvSpPr>
            <p:spPr>
              <a:xfrm>
                <a:off x="2417338" y="1216463"/>
                <a:ext cx="6007" cy="5478"/>
              </a:xfrm>
              <a:custGeom>
                <a:avLst/>
                <a:gdLst/>
                <a:ahLst/>
                <a:cxnLst/>
                <a:rect l="l" t="t" r="r" b="b"/>
                <a:pathLst>
                  <a:path w="159" h="145" extrusionOk="0">
                    <a:moveTo>
                      <a:pt x="70" y="1"/>
                    </a:moveTo>
                    <a:cubicBezTo>
                      <a:pt x="33" y="1"/>
                      <a:pt x="1" y="29"/>
                      <a:pt x="1" y="66"/>
                    </a:cubicBezTo>
                    <a:cubicBezTo>
                      <a:pt x="5" y="108"/>
                      <a:pt x="47" y="145"/>
                      <a:pt x="93" y="145"/>
                    </a:cubicBezTo>
                    <a:cubicBezTo>
                      <a:pt x="131" y="145"/>
                      <a:pt x="159" y="117"/>
                      <a:pt x="159" y="80"/>
                    </a:cubicBezTo>
                    <a:cubicBezTo>
                      <a:pt x="159" y="38"/>
                      <a:pt x="112" y="1"/>
                      <a:pt x="70" y="1"/>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819" name="Google Shape;1819;p46"/>
              <p:cNvSpPr/>
              <p:nvPr/>
            </p:nvSpPr>
            <p:spPr>
              <a:xfrm>
                <a:off x="2410310" y="1230329"/>
                <a:ext cx="5856" cy="5667"/>
              </a:xfrm>
              <a:custGeom>
                <a:avLst/>
                <a:gdLst/>
                <a:ahLst/>
                <a:cxnLst/>
                <a:rect l="l" t="t" r="r" b="b"/>
                <a:pathLst>
                  <a:path w="155" h="150" extrusionOk="0">
                    <a:moveTo>
                      <a:pt x="84" y="1"/>
                    </a:moveTo>
                    <a:cubicBezTo>
                      <a:pt x="43" y="1"/>
                      <a:pt x="0" y="42"/>
                      <a:pt x="5" y="85"/>
                    </a:cubicBezTo>
                    <a:cubicBezTo>
                      <a:pt x="5" y="121"/>
                      <a:pt x="33" y="149"/>
                      <a:pt x="75" y="149"/>
                    </a:cubicBezTo>
                    <a:cubicBezTo>
                      <a:pt x="122" y="149"/>
                      <a:pt x="154" y="113"/>
                      <a:pt x="154" y="70"/>
                    </a:cubicBezTo>
                    <a:cubicBezTo>
                      <a:pt x="154" y="29"/>
                      <a:pt x="126" y="1"/>
                      <a:pt x="84" y="1"/>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820" name="Google Shape;1820;p46"/>
              <p:cNvSpPr/>
              <p:nvPr/>
            </p:nvSpPr>
            <p:spPr>
              <a:xfrm>
                <a:off x="2408912" y="1213327"/>
                <a:ext cx="5290" cy="5478"/>
              </a:xfrm>
              <a:custGeom>
                <a:avLst/>
                <a:gdLst/>
                <a:ahLst/>
                <a:cxnLst/>
                <a:rect l="l" t="t" r="r" b="b"/>
                <a:pathLst>
                  <a:path w="140" h="145" extrusionOk="0">
                    <a:moveTo>
                      <a:pt x="65" y="0"/>
                    </a:moveTo>
                    <a:cubicBezTo>
                      <a:pt x="28" y="0"/>
                      <a:pt x="0" y="33"/>
                      <a:pt x="0" y="69"/>
                    </a:cubicBezTo>
                    <a:cubicBezTo>
                      <a:pt x="0" y="107"/>
                      <a:pt x="33" y="144"/>
                      <a:pt x="75" y="144"/>
                    </a:cubicBezTo>
                    <a:cubicBezTo>
                      <a:pt x="112" y="144"/>
                      <a:pt x="140" y="116"/>
                      <a:pt x="140" y="79"/>
                    </a:cubicBezTo>
                    <a:cubicBezTo>
                      <a:pt x="140" y="37"/>
                      <a:pt x="107" y="0"/>
                      <a:pt x="65" y="0"/>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821" name="Google Shape;1821;p46"/>
              <p:cNvSpPr/>
              <p:nvPr/>
            </p:nvSpPr>
            <p:spPr>
              <a:xfrm>
                <a:off x="2403038" y="1221050"/>
                <a:ext cx="5856" cy="5856"/>
              </a:xfrm>
              <a:custGeom>
                <a:avLst/>
                <a:gdLst/>
                <a:ahLst/>
                <a:cxnLst/>
                <a:rect l="l" t="t" r="r" b="b"/>
                <a:pathLst>
                  <a:path w="155" h="155" extrusionOk="0">
                    <a:moveTo>
                      <a:pt x="80" y="1"/>
                    </a:moveTo>
                    <a:cubicBezTo>
                      <a:pt x="37" y="1"/>
                      <a:pt x="5" y="29"/>
                      <a:pt x="1" y="74"/>
                    </a:cubicBezTo>
                    <a:cubicBezTo>
                      <a:pt x="1" y="117"/>
                      <a:pt x="33" y="154"/>
                      <a:pt x="80" y="154"/>
                    </a:cubicBezTo>
                    <a:cubicBezTo>
                      <a:pt x="82" y="154"/>
                      <a:pt x="84" y="154"/>
                      <a:pt x="87" y="154"/>
                    </a:cubicBezTo>
                    <a:cubicBezTo>
                      <a:pt x="121" y="154"/>
                      <a:pt x="149" y="123"/>
                      <a:pt x="155" y="80"/>
                    </a:cubicBezTo>
                    <a:cubicBezTo>
                      <a:pt x="155" y="33"/>
                      <a:pt x="127" y="5"/>
                      <a:pt x="80" y="1"/>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grpSp>
      </p:grpSp>
      <p:grpSp>
        <p:nvGrpSpPr>
          <p:cNvPr id="1822" name="Google Shape;1822;p46"/>
          <p:cNvGrpSpPr/>
          <p:nvPr/>
        </p:nvGrpSpPr>
        <p:grpSpPr>
          <a:xfrm>
            <a:off x="7795628" y="4760177"/>
            <a:ext cx="490023" cy="490130"/>
            <a:chOff x="-81073" y="1683150"/>
            <a:chExt cx="803448" cy="803623"/>
          </a:xfrm>
        </p:grpSpPr>
        <p:sp>
          <p:nvSpPr>
            <p:cNvPr id="1823" name="Google Shape;1823;p46"/>
            <p:cNvSpPr/>
            <p:nvPr/>
          </p:nvSpPr>
          <p:spPr>
            <a:xfrm rot="9370713">
              <a:off x="16077" y="1780198"/>
              <a:ext cx="609149" cy="609527"/>
            </a:xfrm>
            <a:custGeom>
              <a:avLst/>
              <a:gdLst/>
              <a:ahLst/>
              <a:cxnLst/>
              <a:rect l="l" t="t" r="r" b="b"/>
              <a:pathLst>
                <a:path w="1368" h="1610" extrusionOk="0">
                  <a:moveTo>
                    <a:pt x="698" y="0"/>
                  </a:moveTo>
                  <a:cubicBezTo>
                    <a:pt x="629" y="0"/>
                    <a:pt x="564" y="19"/>
                    <a:pt x="498" y="37"/>
                  </a:cubicBezTo>
                  <a:cubicBezTo>
                    <a:pt x="406" y="71"/>
                    <a:pt x="318" y="112"/>
                    <a:pt x="224" y="149"/>
                  </a:cubicBezTo>
                  <a:cubicBezTo>
                    <a:pt x="210" y="154"/>
                    <a:pt x="196" y="163"/>
                    <a:pt x="187" y="172"/>
                  </a:cubicBezTo>
                  <a:cubicBezTo>
                    <a:pt x="159" y="204"/>
                    <a:pt x="127" y="232"/>
                    <a:pt x="103" y="266"/>
                  </a:cubicBezTo>
                  <a:cubicBezTo>
                    <a:pt x="62" y="326"/>
                    <a:pt x="39" y="395"/>
                    <a:pt x="24" y="470"/>
                  </a:cubicBezTo>
                  <a:cubicBezTo>
                    <a:pt x="6" y="577"/>
                    <a:pt x="6" y="684"/>
                    <a:pt x="1" y="790"/>
                  </a:cubicBezTo>
                  <a:cubicBezTo>
                    <a:pt x="1" y="842"/>
                    <a:pt x="6" y="897"/>
                    <a:pt x="11" y="949"/>
                  </a:cubicBezTo>
                  <a:cubicBezTo>
                    <a:pt x="15" y="1041"/>
                    <a:pt x="34" y="1135"/>
                    <a:pt x="71" y="1223"/>
                  </a:cubicBezTo>
                  <a:cubicBezTo>
                    <a:pt x="150" y="1409"/>
                    <a:pt x="285" y="1534"/>
                    <a:pt x="485" y="1586"/>
                  </a:cubicBezTo>
                  <a:cubicBezTo>
                    <a:pt x="559" y="1605"/>
                    <a:pt x="633" y="1609"/>
                    <a:pt x="708" y="1609"/>
                  </a:cubicBezTo>
                  <a:cubicBezTo>
                    <a:pt x="749" y="1605"/>
                    <a:pt x="792" y="1599"/>
                    <a:pt x="833" y="1586"/>
                  </a:cubicBezTo>
                  <a:cubicBezTo>
                    <a:pt x="921" y="1562"/>
                    <a:pt x="996" y="1506"/>
                    <a:pt x="1061" y="1446"/>
                  </a:cubicBezTo>
                  <a:cubicBezTo>
                    <a:pt x="1131" y="1382"/>
                    <a:pt x="1182" y="1302"/>
                    <a:pt x="1224" y="1214"/>
                  </a:cubicBezTo>
                  <a:cubicBezTo>
                    <a:pt x="1270" y="1116"/>
                    <a:pt x="1307" y="1013"/>
                    <a:pt x="1331" y="907"/>
                  </a:cubicBezTo>
                  <a:cubicBezTo>
                    <a:pt x="1367" y="749"/>
                    <a:pt x="1363" y="595"/>
                    <a:pt x="1312" y="442"/>
                  </a:cubicBezTo>
                  <a:cubicBezTo>
                    <a:pt x="1294" y="377"/>
                    <a:pt x="1261" y="316"/>
                    <a:pt x="1219" y="266"/>
                  </a:cubicBezTo>
                  <a:cubicBezTo>
                    <a:pt x="1154" y="182"/>
                    <a:pt x="1075" y="121"/>
                    <a:pt x="983" y="71"/>
                  </a:cubicBezTo>
                  <a:cubicBezTo>
                    <a:pt x="893" y="19"/>
                    <a:pt x="801" y="0"/>
                    <a:pt x="698" y="0"/>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grpSp>
          <p:nvGrpSpPr>
            <p:cNvPr id="1824" name="Google Shape;1824;p46"/>
            <p:cNvGrpSpPr/>
            <p:nvPr/>
          </p:nvGrpSpPr>
          <p:grpSpPr>
            <a:xfrm>
              <a:off x="235335" y="2000770"/>
              <a:ext cx="160274" cy="154725"/>
              <a:chOff x="2403038" y="1213327"/>
              <a:chExt cx="23481" cy="22670"/>
            </a:xfrm>
          </p:grpSpPr>
          <p:sp>
            <p:nvSpPr>
              <p:cNvPr id="1825" name="Google Shape;1825;p46"/>
              <p:cNvSpPr/>
              <p:nvPr/>
            </p:nvSpPr>
            <p:spPr>
              <a:xfrm>
                <a:off x="2411028" y="1222433"/>
                <a:ext cx="6499" cy="5705"/>
              </a:xfrm>
              <a:custGeom>
                <a:avLst/>
                <a:gdLst/>
                <a:ahLst/>
                <a:cxnLst/>
                <a:rect l="l" t="t" r="r" b="b"/>
                <a:pathLst>
                  <a:path w="172" h="151" extrusionOk="0">
                    <a:moveTo>
                      <a:pt x="69" y="0"/>
                    </a:moveTo>
                    <a:cubicBezTo>
                      <a:pt x="28" y="0"/>
                      <a:pt x="0" y="34"/>
                      <a:pt x="0" y="71"/>
                    </a:cubicBezTo>
                    <a:cubicBezTo>
                      <a:pt x="0" y="115"/>
                      <a:pt x="37" y="150"/>
                      <a:pt x="88" y="150"/>
                    </a:cubicBezTo>
                    <a:cubicBezTo>
                      <a:pt x="91" y="150"/>
                      <a:pt x="94" y="150"/>
                      <a:pt x="97" y="150"/>
                    </a:cubicBezTo>
                    <a:cubicBezTo>
                      <a:pt x="140" y="150"/>
                      <a:pt x="172" y="122"/>
                      <a:pt x="172" y="84"/>
                    </a:cubicBezTo>
                    <a:cubicBezTo>
                      <a:pt x="172" y="43"/>
                      <a:pt x="121" y="0"/>
                      <a:pt x="69" y="0"/>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826" name="Google Shape;1826;p46"/>
              <p:cNvSpPr/>
              <p:nvPr/>
            </p:nvSpPr>
            <p:spPr>
              <a:xfrm>
                <a:off x="2420663" y="1228062"/>
                <a:ext cx="5856" cy="5856"/>
              </a:xfrm>
              <a:custGeom>
                <a:avLst/>
                <a:gdLst/>
                <a:ahLst/>
                <a:cxnLst/>
                <a:rect l="l" t="t" r="r" b="b"/>
                <a:pathLst>
                  <a:path w="155" h="155" extrusionOk="0">
                    <a:moveTo>
                      <a:pt x="80" y="1"/>
                    </a:moveTo>
                    <a:cubicBezTo>
                      <a:pt x="37" y="1"/>
                      <a:pt x="5" y="29"/>
                      <a:pt x="1" y="74"/>
                    </a:cubicBezTo>
                    <a:cubicBezTo>
                      <a:pt x="1" y="117"/>
                      <a:pt x="33" y="154"/>
                      <a:pt x="80" y="154"/>
                    </a:cubicBezTo>
                    <a:cubicBezTo>
                      <a:pt x="82" y="154"/>
                      <a:pt x="84" y="154"/>
                      <a:pt x="87" y="154"/>
                    </a:cubicBezTo>
                    <a:cubicBezTo>
                      <a:pt x="121" y="154"/>
                      <a:pt x="149" y="123"/>
                      <a:pt x="155" y="80"/>
                    </a:cubicBezTo>
                    <a:cubicBezTo>
                      <a:pt x="155" y="33"/>
                      <a:pt x="127" y="5"/>
                      <a:pt x="80" y="1"/>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827" name="Google Shape;1827;p46"/>
              <p:cNvSpPr/>
              <p:nvPr/>
            </p:nvSpPr>
            <p:spPr>
              <a:xfrm>
                <a:off x="2417338" y="1216463"/>
                <a:ext cx="6007" cy="5478"/>
              </a:xfrm>
              <a:custGeom>
                <a:avLst/>
                <a:gdLst/>
                <a:ahLst/>
                <a:cxnLst/>
                <a:rect l="l" t="t" r="r" b="b"/>
                <a:pathLst>
                  <a:path w="159" h="145" extrusionOk="0">
                    <a:moveTo>
                      <a:pt x="70" y="1"/>
                    </a:moveTo>
                    <a:cubicBezTo>
                      <a:pt x="33" y="1"/>
                      <a:pt x="1" y="29"/>
                      <a:pt x="1" y="66"/>
                    </a:cubicBezTo>
                    <a:cubicBezTo>
                      <a:pt x="5" y="108"/>
                      <a:pt x="47" y="145"/>
                      <a:pt x="93" y="145"/>
                    </a:cubicBezTo>
                    <a:cubicBezTo>
                      <a:pt x="131" y="145"/>
                      <a:pt x="159" y="117"/>
                      <a:pt x="159" y="80"/>
                    </a:cubicBezTo>
                    <a:cubicBezTo>
                      <a:pt x="159" y="38"/>
                      <a:pt x="112" y="1"/>
                      <a:pt x="70" y="1"/>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828" name="Google Shape;1828;p46"/>
              <p:cNvSpPr/>
              <p:nvPr/>
            </p:nvSpPr>
            <p:spPr>
              <a:xfrm>
                <a:off x="2410310" y="1230329"/>
                <a:ext cx="5856" cy="5667"/>
              </a:xfrm>
              <a:custGeom>
                <a:avLst/>
                <a:gdLst/>
                <a:ahLst/>
                <a:cxnLst/>
                <a:rect l="l" t="t" r="r" b="b"/>
                <a:pathLst>
                  <a:path w="155" h="150" extrusionOk="0">
                    <a:moveTo>
                      <a:pt x="84" y="1"/>
                    </a:moveTo>
                    <a:cubicBezTo>
                      <a:pt x="43" y="1"/>
                      <a:pt x="0" y="42"/>
                      <a:pt x="5" y="85"/>
                    </a:cubicBezTo>
                    <a:cubicBezTo>
                      <a:pt x="5" y="121"/>
                      <a:pt x="33" y="149"/>
                      <a:pt x="75" y="149"/>
                    </a:cubicBezTo>
                    <a:cubicBezTo>
                      <a:pt x="122" y="149"/>
                      <a:pt x="154" y="113"/>
                      <a:pt x="154" y="70"/>
                    </a:cubicBezTo>
                    <a:cubicBezTo>
                      <a:pt x="154" y="29"/>
                      <a:pt x="126" y="1"/>
                      <a:pt x="84" y="1"/>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829" name="Google Shape;1829;p46"/>
              <p:cNvSpPr/>
              <p:nvPr/>
            </p:nvSpPr>
            <p:spPr>
              <a:xfrm>
                <a:off x="2408912" y="1213327"/>
                <a:ext cx="5290" cy="5478"/>
              </a:xfrm>
              <a:custGeom>
                <a:avLst/>
                <a:gdLst/>
                <a:ahLst/>
                <a:cxnLst/>
                <a:rect l="l" t="t" r="r" b="b"/>
                <a:pathLst>
                  <a:path w="140" h="145" extrusionOk="0">
                    <a:moveTo>
                      <a:pt x="65" y="0"/>
                    </a:moveTo>
                    <a:cubicBezTo>
                      <a:pt x="28" y="0"/>
                      <a:pt x="0" y="33"/>
                      <a:pt x="0" y="69"/>
                    </a:cubicBezTo>
                    <a:cubicBezTo>
                      <a:pt x="0" y="107"/>
                      <a:pt x="33" y="144"/>
                      <a:pt x="75" y="144"/>
                    </a:cubicBezTo>
                    <a:cubicBezTo>
                      <a:pt x="112" y="144"/>
                      <a:pt x="140" y="116"/>
                      <a:pt x="140" y="79"/>
                    </a:cubicBezTo>
                    <a:cubicBezTo>
                      <a:pt x="140" y="37"/>
                      <a:pt x="107" y="0"/>
                      <a:pt x="65" y="0"/>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1830" name="Google Shape;1830;p46"/>
              <p:cNvSpPr/>
              <p:nvPr/>
            </p:nvSpPr>
            <p:spPr>
              <a:xfrm>
                <a:off x="2403038" y="1221050"/>
                <a:ext cx="5856" cy="5856"/>
              </a:xfrm>
              <a:custGeom>
                <a:avLst/>
                <a:gdLst/>
                <a:ahLst/>
                <a:cxnLst/>
                <a:rect l="l" t="t" r="r" b="b"/>
                <a:pathLst>
                  <a:path w="155" h="155" extrusionOk="0">
                    <a:moveTo>
                      <a:pt x="80" y="1"/>
                    </a:moveTo>
                    <a:cubicBezTo>
                      <a:pt x="37" y="1"/>
                      <a:pt x="5" y="29"/>
                      <a:pt x="1" y="74"/>
                    </a:cubicBezTo>
                    <a:cubicBezTo>
                      <a:pt x="1" y="117"/>
                      <a:pt x="33" y="154"/>
                      <a:pt x="80" y="154"/>
                    </a:cubicBezTo>
                    <a:cubicBezTo>
                      <a:pt x="82" y="154"/>
                      <a:pt x="84" y="154"/>
                      <a:pt x="87" y="154"/>
                    </a:cubicBezTo>
                    <a:cubicBezTo>
                      <a:pt x="121" y="154"/>
                      <a:pt x="149" y="123"/>
                      <a:pt x="155" y="80"/>
                    </a:cubicBezTo>
                    <a:cubicBezTo>
                      <a:pt x="155" y="33"/>
                      <a:pt x="127" y="5"/>
                      <a:pt x="80" y="1"/>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grpSp>
      </p:grpSp>
      <p:sp>
        <p:nvSpPr>
          <p:cNvPr id="9" name="TextBox 8">
            <a:extLst>
              <a:ext uri="{FF2B5EF4-FFF2-40B4-BE49-F238E27FC236}">
                <a16:creationId xmlns:a16="http://schemas.microsoft.com/office/drawing/2014/main" id="{ED3176F3-896E-4241-599D-066B4CA15183}"/>
              </a:ext>
            </a:extLst>
          </p:cNvPr>
          <p:cNvSpPr txBox="1"/>
          <p:nvPr/>
        </p:nvSpPr>
        <p:spPr>
          <a:xfrm>
            <a:off x="7584956" y="5692974"/>
            <a:ext cx="1014761" cy="307777"/>
          </a:xfrm>
          <a:prstGeom prst="rect">
            <a:avLst/>
          </a:prstGeom>
          <a:noFill/>
        </p:spPr>
        <p:txBody>
          <a:bodyPr wrap="square" rtlCol="0">
            <a:spAutoFit/>
          </a:bodyPr>
          <a:lstStyle/>
          <a:p>
            <a:pPr eaLnBrk="1" fontAlgn="auto" hangingPunct="1">
              <a:spcBef>
                <a:spcPts val="0"/>
              </a:spcBef>
              <a:spcAft>
                <a:spcPts val="0"/>
              </a:spcAft>
              <a:buClr>
                <a:srgbClr val="000000"/>
              </a:buClr>
            </a:pPr>
            <a:r>
              <a:rPr lang="en-US" sz="1400" kern="0" dirty="0">
                <a:solidFill>
                  <a:srgbClr val="000000"/>
                </a:solidFill>
                <a:latin typeface="Arial"/>
                <a:cs typeface="Arial"/>
                <a:sym typeface="Arial"/>
              </a:rPr>
              <a:t>Malik</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a:extLst>
              <a:ext uri="{FF2B5EF4-FFF2-40B4-BE49-F238E27FC236}">
                <a16:creationId xmlns:a16="http://schemas.microsoft.com/office/drawing/2014/main" id="{36C492EE-D882-F922-DD28-07779A8997A7}"/>
              </a:ext>
            </a:extLst>
          </p:cNvPr>
          <p:cNvSpPr>
            <a:spLocks noGrp="1"/>
          </p:cNvSpPr>
          <p:nvPr>
            <p:ph type="title"/>
          </p:nvPr>
        </p:nvSpPr>
        <p:spPr/>
        <p:txBody>
          <a:bodyPr/>
          <a:lstStyle/>
          <a:p>
            <a:r>
              <a:rPr lang="en-US" altLang="en-US"/>
              <a:t>Adolescents' social relationships…</a:t>
            </a:r>
          </a:p>
        </p:txBody>
      </p:sp>
      <p:sp>
        <p:nvSpPr>
          <p:cNvPr id="96259" name="Content Placeholder 2">
            <a:extLst>
              <a:ext uri="{FF2B5EF4-FFF2-40B4-BE49-F238E27FC236}">
                <a16:creationId xmlns:a16="http://schemas.microsoft.com/office/drawing/2014/main" id="{4682099F-3C8D-B8B0-2A84-2247E8EB8088}"/>
              </a:ext>
            </a:extLst>
          </p:cNvPr>
          <p:cNvSpPr>
            <a:spLocks noGrp="1"/>
          </p:cNvSpPr>
          <p:nvPr>
            <p:ph idx="1"/>
          </p:nvPr>
        </p:nvSpPr>
        <p:spPr/>
        <p:txBody>
          <a:bodyPr/>
          <a:lstStyle/>
          <a:p>
            <a:r>
              <a:rPr lang="en-US" altLang="en-US"/>
              <a:t>Can support or interfere with the development of successful romantic relationships.</a:t>
            </a:r>
          </a:p>
          <a:p>
            <a:pPr lvl="1">
              <a:buFont typeface="Arial" panose="020B0604020202020204" pitchFamily="34" charset="0"/>
              <a:buChar char="•"/>
            </a:pPr>
            <a:r>
              <a:rPr lang="en-US" altLang="en-US"/>
              <a:t>Adolescents with fewer other-sex friends, less positive &amp; more negative interactions with best friends </a:t>
            </a:r>
            <a:r>
              <a:rPr lang="en-US" altLang="en-US">
                <a:sym typeface="Wingdings" panose="05000000000000000000" pitchFamily="2" charset="2"/>
              </a:rPr>
              <a:t> </a:t>
            </a:r>
            <a:r>
              <a:rPr lang="en-US" altLang="en-US"/>
              <a:t>high levels of dating anxiety. </a:t>
            </a:r>
          </a:p>
          <a:p>
            <a:pPr lvl="1">
              <a:buFont typeface="Arial" panose="020B0604020202020204" pitchFamily="34" charset="0"/>
              <a:buChar char="•"/>
            </a:pPr>
            <a:r>
              <a:rPr lang="en-US" altLang="en-US"/>
              <a:t>Never having a romantic relationship, no current romantic partner, and less positive &amp; more negative interactions with their romantic partners </a:t>
            </a:r>
            <a:r>
              <a:rPr lang="en-US" altLang="en-US">
                <a:sym typeface="Wingdings" panose="05000000000000000000" pitchFamily="2" charset="2"/>
              </a:rPr>
              <a:t> </a:t>
            </a:r>
            <a:r>
              <a:rPr lang="en-US" altLang="en-US"/>
              <a:t>higher levels of dating anxiety. </a:t>
            </a:r>
          </a:p>
        </p:txBody>
      </p:sp>
      <p:sp>
        <p:nvSpPr>
          <p:cNvPr id="96260" name="Footer Placeholder 3">
            <a:extLst>
              <a:ext uri="{FF2B5EF4-FFF2-40B4-BE49-F238E27FC236}">
                <a16:creationId xmlns:a16="http://schemas.microsoft.com/office/drawing/2014/main" id="{07E649FB-557D-F6A3-CF86-D3EC61E93168}"/>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solidFill>
                  <a:srgbClr val="898989"/>
                </a:solidFill>
                <a:latin typeface="Times New Roman" panose="02020603050405020304" pitchFamily="18" charset="0"/>
              </a:rPr>
              <a:t>Messinger</a:t>
            </a:r>
          </a:p>
        </p:txBody>
      </p:sp>
      <p:sp>
        <p:nvSpPr>
          <p:cNvPr id="2" name="Rectangle 1">
            <a:extLst>
              <a:ext uri="{FF2B5EF4-FFF2-40B4-BE49-F238E27FC236}">
                <a16:creationId xmlns:a16="http://schemas.microsoft.com/office/drawing/2014/main" id="{F281371D-6A89-8C6B-39AA-5317D51EED90}"/>
              </a:ext>
            </a:extLst>
          </p:cNvPr>
          <p:cNvSpPr/>
          <p:nvPr/>
        </p:nvSpPr>
        <p:spPr>
          <a:xfrm>
            <a:off x="6629400" y="5880100"/>
            <a:ext cx="2286000" cy="900113"/>
          </a:xfrm>
          <a:prstGeom prst="rect">
            <a:avLst/>
          </a:prstGeom>
        </p:spPr>
        <p:txBody>
          <a:bodyPr>
            <a:spAutoFit/>
          </a:bodyPr>
          <a:lstStyle/>
          <a:p>
            <a:pPr marL="342900" indent="-342900">
              <a:spcBef>
                <a:spcPct val="20000"/>
              </a:spcBef>
              <a:buFont typeface="Arial" charset="0"/>
              <a:buChar char="•"/>
              <a:defRPr/>
            </a:pPr>
            <a:r>
              <a:rPr lang="en-US" sz="1050" dirty="0">
                <a:solidFill>
                  <a:prstClr val="black"/>
                </a:solidFill>
                <a:latin typeface="Calibri"/>
                <a:hlinkClick r:id="rId3" action="ppaction://hlinkfile"/>
              </a:rPr>
              <a:t>La </a:t>
            </a:r>
            <a:r>
              <a:rPr lang="en-US" sz="1050" dirty="0" err="1">
                <a:solidFill>
                  <a:prstClr val="black"/>
                </a:solidFill>
                <a:latin typeface="Calibri"/>
                <a:hlinkClick r:id="rId3" action="ppaction://hlinkfile"/>
              </a:rPr>
              <a:t>Greca</a:t>
            </a:r>
            <a:r>
              <a:rPr lang="en-US" sz="1050" dirty="0">
                <a:solidFill>
                  <a:prstClr val="black"/>
                </a:solidFill>
                <a:latin typeface="Calibri"/>
                <a:hlinkClick r:id="rId3" action="ppaction://hlinkfile"/>
              </a:rPr>
              <a:t>, Annette M .</a:t>
            </a:r>
            <a:r>
              <a:rPr lang="en-US" sz="1050" dirty="0">
                <a:solidFill>
                  <a:prstClr val="black"/>
                </a:solidFill>
                <a:latin typeface="Calibri"/>
              </a:rPr>
              <a:t>; </a:t>
            </a:r>
            <a:r>
              <a:rPr lang="en-US" sz="1050" dirty="0">
                <a:solidFill>
                  <a:prstClr val="black"/>
                </a:solidFill>
                <a:latin typeface="Calibri"/>
                <a:hlinkClick r:id="rId4" action="ppaction://hlinkfile"/>
              </a:rPr>
              <a:t>Mackey, Eleanor Race</a:t>
            </a:r>
            <a:r>
              <a:rPr lang="en-US" sz="1050" dirty="0">
                <a:solidFill>
                  <a:prstClr val="black"/>
                </a:solidFill>
                <a:latin typeface="Calibri"/>
              </a:rPr>
              <a:t> Journal of Clinical Child and Adolescent Psychology. </a:t>
            </a:r>
            <a:r>
              <a:rPr lang="en-US" sz="1050" dirty="0" err="1">
                <a:solidFill>
                  <a:prstClr val="black"/>
                </a:solidFill>
                <a:latin typeface="Calibri"/>
              </a:rPr>
              <a:t>Vol</a:t>
            </a:r>
            <a:r>
              <a:rPr lang="en-US" sz="1050" dirty="0">
                <a:solidFill>
                  <a:prstClr val="black"/>
                </a:solidFill>
                <a:latin typeface="Calibri"/>
              </a:rPr>
              <a:t> 36(4),2007, 522-533.</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B0B64-3A5D-E36C-62C7-DA97BD909DBE}"/>
              </a:ext>
            </a:extLst>
          </p:cNvPr>
          <p:cNvSpPr>
            <a:spLocks noGrp="1"/>
          </p:cNvSpPr>
          <p:nvPr>
            <p:ph type="title"/>
          </p:nvPr>
        </p:nvSpPr>
        <p:spPr/>
        <p:txBody>
          <a:bodyPr>
            <a:normAutofit fontScale="90000"/>
          </a:bodyPr>
          <a:lstStyle/>
          <a:p>
            <a:pPr eaLnBrk="1" hangingPunct="1">
              <a:defRPr/>
            </a:pPr>
            <a:r>
              <a:rPr lang="en-US" dirty="0"/>
              <a:t>Do Adolescent Relationships Predict Social Anxiety and Depression?</a:t>
            </a:r>
          </a:p>
        </p:txBody>
      </p:sp>
      <p:sp>
        <p:nvSpPr>
          <p:cNvPr id="98307" name="Content Placeholder 2">
            <a:extLst>
              <a:ext uri="{FF2B5EF4-FFF2-40B4-BE49-F238E27FC236}">
                <a16:creationId xmlns:a16="http://schemas.microsoft.com/office/drawing/2014/main" id="{E98FF66F-A33A-5980-18B3-EE7C56370A37}"/>
              </a:ext>
            </a:extLst>
          </p:cNvPr>
          <p:cNvSpPr>
            <a:spLocks noGrp="1"/>
          </p:cNvSpPr>
          <p:nvPr>
            <p:ph idx="1"/>
          </p:nvPr>
        </p:nvSpPr>
        <p:spPr/>
        <p:txBody>
          <a:bodyPr/>
          <a:lstStyle/>
          <a:p>
            <a:pPr eaLnBrk="1" hangingPunct="1"/>
            <a:r>
              <a:rPr lang="en-US" altLang="en-US" sz="2800"/>
              <a:t>Peer crowd affiliations (high and low status), positive qualities in best friendships, and a dating relationship protected adolescents against social anxiety</a:t>
            </a:r>
          </a:p>
          <a:p>
            <a:pPr lvl="1" eaLnBrk="1" hangingPunct="1"/>
            <a:r>
              <a:rPr lang="en-US" altLang="en-US" sz="2400"/>
              <a:t>But relational victimization and negative best friendship interactions predicted social anxiety. </a:t>
            </a:r>
          </a:p>
          <a:p>
            <a:pPr eaLnBrk="1" hangingPunct="1"/>
            <a:r>
              <a:rPr lang="en-US" altLang="en-US" sz="2800"/>
              <a:t>Affiliation with a high-status crowd afforded some protection against depressive affect 	</a:t>
            </a:r>
          </a:p>
          <a:p>
            <a:pPr lvl="1" eaLnBrk="1" hangingPunct="1"/>
            <a:r>
              <a:rPr lang="en-US" altLang="en-US" sz="2400"/>
              <a:t>But relational victimization and negative qualities of best friendships &amp; romantic relationships predicted depressive symptoms. </a:t>
            </a:r>
          </a:p>
          <a:p>
            <a:pPr lvl="4" eaLnBrk="1" hangingPunct="1"/>
            <a:r>
              <a:rPr lang="en-US" altLang="en-US" sz="1200">
                <a:hlinkClick r:id="rId4" action="ppaction://hlinkfile"/>
              </a:rPr>
              <a:t>La Greca, Annette M.</a:t>
            </a:r>
            <a:r>
              <a:rPr lang="en-US" altLang="en-US" sz="1200"/>
              <a:t>; </a:t>
            </a:r>
            <a:r>
              <a:rPr lang="en-US" altLang="en-US" sz="1200">
                <a:hlinkClick r:id="rId5" action="ppaction://hlinkfile"/>
              </a:rPr>
              <a:t>Harrison, Hannah Moore</a:t>
            </a:r>
            <a:r>
              <a:rPr lang="en-US" altLang="en-US" sz="1200"/>
              <a:t> Journal of Clinical Child and Adolescent Psychology. Vol 34(1), Feb 2005, 49-61.</a:t>
            </a:r>
          </a:p>
          <a:p>
            <a:pPr lvl="1" eaLnBrk="1" hangingPunct="1"/>
            <a:endParaRPr lang="en-US" altLang="en-US" sz="2400"/>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C1D1C259-C588-9BC6-4062-E615ECDDC2B6}"/>
              </a:ext>
            </a:extLst>
          </p:cNvPr>
          <p:cNvSpPr>
            <a:spLocks noGrp="1"/>
          </p:cNvSpPr>
          <p:nvPr>
            <p:ph type="title"/>
          </p:nvPr>
        </p:nvSpPr>
        <p:spPr>
          <a:xfrm>
            <a:off x="317500" y="52388"/>
            <a:ext cx="8637588" cy="1431925"/>
          </a:xfrm>
        </p:spPr>
        <p:txBody>
          <a:bodyPr/>
          <a:lstStyle/>
          <a:p>
            <a:pPr eaLnBrk="1" hangingPunct="1"/>
            <a:r>
              <a:rPr lang="en-US" altLang="en-US"/>
              <a:t>Close relationships as attachments</a:t>
            </a:r>
          </a:p>
        </p:txBody>
      </p:sp>
      <p:sp>
        <p:nvSpPr>
          <p:cNvPr id="54275" name="Rectangle 3">
            <a:extLst>
              <a:ext uri="{FF2B5EF4-FFF2-40B4-BE49-F238E27FC236}">
                <a16:creationId xmlns:a16="http://schemas.microsoft.com/office/drawing/2014/main" id="{E1584A06-B126-EF30-652C-E6A732575959}"/>
              </a:ext>
            </a:extLst>
          </p:cNvPr>
          <p:cNvSpPr>
            <a:spLocks noGrp="1"/>
          </p:cNvSpPr>
          <p:nvPr>
            <p:ph idx="1"/>
          </p:nvPr>
        </p:nvSpPr>
        <p:spPr/>
        <p:txBody>
          <a:bodyPr/>
          <a:lstStyle/>
          <a:p>
            <a:pPr eaLnBrk="1" hangingPunct="1"/>
            <a:r>
              <a:rPr lang="en-US" altLang="en-US"/>
              <a:t>Prototypical pair bond </a:t>
            </a:r>
          </a:p>
          <a:p>
            <a:pPr lvl="1" eaLnBrk="1" hangingPunct="1"/>
            <a:r>
              <a:rPr lang="en-US" altLang="en-US"/>
              <a:t>Attachment</a:t>
            </a:r>
          </a:p>
          <a:p>
            <a:pPr lvl="1" eaLnBrk="1" hangingPunct="1"/>
            <a:r>
              <a:rPr lang="en-US" altLang="en-US"/>
              <a:t>Care-giving</a:t>
            </a:r>
          </a:p>
          <a:p>
            <a:pPr lvl="1" eaLnBrk="1" hangingPunct="1"/>
            <a:r>
              <a:rPr lang="en-US" altLang="en-US"/>
              <a:t>Sexual mating</a:t>
            </a:r>
          </a:p>
          <a:p>
            <a:pPr eaLnBrk="1" hangingPunct="1"/>
            <a:endParaRPr lang="en-US" altLang="en-US"/>
          </a:p>
          <a:p>
            <a:pPr eaLnBrk="1" hangingPunct="1"/>
            <a:r>
              <a:rPr lang="en-US" altLang="en-US"/>
              <a:t>Integrated under attachment?</a:t>
            </a:r>
          </a:p>
          <a:p>
            <a:pPr lvl="1" eaLnBrk="1" hangingPunct="1"/>
            <a:r>
              <a:rPr lang="en-US" altLang="en-US"/>
              <a:t>Maybe sexuality is or can be different?</a:t>
            </a:r>
          </a:p>
          <a:p>
            <a:pPr eaLnBrk="1" hangingPunct="1"/>
            <a:endParaRPr lang="en-US" altLang="en-US"/>
          </a:p>
        </p:txBody>
      </p:sp>
      <p:sp>
        <p:nvSpPr>
          <p:cNvPr id="54276" name="Footer Placeholder 3">
            <a:extLst>
              <a:ext uri="{FF2B5EF4-FFF2-40B4-BE49-F238E27FC236}">
                <a16:creationId xmlns:a16="http://schemas.microsoft.com/office/drawing/2014/main" id="{88C71897-2181-2647-AEBD-B533AD1C79FC}"/>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solidFill>
                  <a:srgbClr val="898989"/>
                </a:solidFill>
                <a:latin typeface="Times New Roman" panose="02020603050405020304" pitchFamily="18" charset="0"/>
              </a:rPr>
              <a:t>Fuccillo</a:t>
            </a:r>
          </a:p>
        </p:txBody>
      </p:sp>
    </p:spTree>
  </p:cSld>
  <p:clrMapOvr>
    <a:overrideClrMapping bg1="lt1" tx1="dk1" bg2="lt2" tx2="dk2" accent1="accent1" accent2="accent2" accent3="accent3" accent4="accent4" accent5="accent5" accent6="accent6" hlink="hlink" folHlink="folHlink"/>
  </p:clrMapOvr>
  <p:transition spd="slow"/>
</p:sld>
</file>

<file path=ppt/slides/slide5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00354" name="Title 1">
            <a:extLst>
              <a:ext uri="{FF2B5EF4-FFF2-40B4-BE49-F238E27FC236}">
                <a16:creationId xmlns:a16="http://schemas.microsoft.com/office/drawing/2014/main" id="{C8924A01-3D86-0A85-4AD7-A0C09E1F9E7A}"/>
              </a:ext>
            </a:extLst>
          </p:cNvPr>
          <p:cNvSpPr>
            <a:spLocks noGrp="1"/>
          </p:cNvSpPr>
          <p:nvPr>
            <p:ph type="ctrTitle"/>
          </p:nvPr>
        </p:nvSpPr>
        <p:spPr/>
        <p:txBody>
          <a:bodyPr/>
          <a:lstStyle/>
          <a:p>
            <a:endParaRPr lang="en-US" altLang="en-US"/>
          </a:p>
        </p:txBody>
      </p:sp>
      <p:sp>
        <p:nvSpPr>
          <p:cNvPr id="102403" name="Subtitle 2">
            <a:extLst>
              <a:ext uri="{FF2B5EF4-FFF2-40B4-BE49-F238E27FC236}">
                <a16:creationId xmlns:a16="http://schemas.microsoft.com/office/drawing/2014/main" id="{1D972A92-0A71-867B-BC94-FCFF6424855D}"/>
              </a:ext>
            </a:extLst>
          </p:cNvPr>
          <p:cNvSpPr>
            <a:spLocks noGrp="1"/>
          </p:cNvSpPr>
          <p:nvPr>
            <p:ph type="subTitle" idx="1"/>
          </p:nvPr>
        </p:nvSpPr>
        <p:spPr/>
        <p:txBody>
          <a:bodyPr/>
          <a:lstStyle/>
          <a:p>
            <a:pPr>
              <a:defRPr/>
            </a:pPr>
            <a:endParaRPr lang="en-US" altLang="en-US"/>
          </a:p>
        </p:txBody>
      </p:sp>
      <p:pic>
        <p:nvPicPr>
          <p:cNvPr id="100356" name="Picture 3">
            <a:extLst>
              <a:ext uri="{FF2B5EF4-FFF2-40B4-BE49-F238E27FC236}">
                <a16:creationId xmlns:a16="http://schemas.microsoft.com/office/drawing/2014/main" id="{052037BE-8BC5-0C1B-FECA-80270DD9B81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5838" y="1754188"/>
            <a:ext cx="754380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587D7376-6865-AE69-580B-DC069302F94F}"/>
              </a:ext>
            </a:extLst>
          </p:cNvPr>
          <p:cNvSpPr>
            <a:spLocks noGrp="1"/>
          </p:cNvSpPr>
          <p:nvPr>
            <p:ph type="title"/>
          </p:nvPr>
        </p:nvSpPr>
        <p:spPr>
          <a:xfrm>
            <a:off x="-1905000" y="-14288"/>
            <a:ext cx="7467600" cy="1143000"/>
          </a:xfrm>
        </p:spPr>
        <p:txBody>
          <a:bodyPr/>
          <a:lstStyle/>
          <a:p>
            <a:r>
              <a:rPr lang="en-US" altLang="en-US" dirty="0"/>
              <a:t>Methods</a:t>
            </a:r>
          </a:p>
        </p:txBody>
      </p:sp>
      <p:sp>
        <p:nvSpPr>
          <p:cNvPr id="101379" name="Content Placeholder 2">
            <a:extLst>
              <a:ext uri="{FF2B5EF4-FFF2-40B4-BE49-F238E27FC236}">
                <a16:creationId xmlns:a16="http://schemas.microsoft.com/office/drawing/2014/main" id="{13494B48-20A7-0679-9E16-E0D32D0781DB}"/>
              </a:ext>
            </a:extLst>
          </p:cNvPr>
          <p:cNvSpPr>
            <a:spLocks noGrp="1"/>
          </p:cNvSpPr>
          <p:nvPr>
            <p:ph idx="1"/>
          </p:nvPr>
        </p:nvSpPr>
        <p:spPr>
          <a:xfrm>
            <a:off x="115358" y="1294827"/>
            <a:ext cx="6324600" cy="3352800"/>
          </a:xfrm>
        </p:spPr>
        <p:txBody>
          <a:bodyPr/>
          <a:lstStyle/>
          <a:p>
            <a:r>
              <a:rPr lang="en-US" altLang="en-US" sz="2800" dirty="0"/>
              <a:t>Followed 100 male &amp; 100 female participants over 9 years</a:t>
            </a:r>
          </a:p>
          <a:p>
            <a:pPr lvl="1"/>
            <a:r>
              <a:rPr lang="en-US" altLang="en-US" sz="2400" dirty="0"/>
              <a:t>From age 15-24</a:t>
            </a:r>
          </a:p>
          <a:p>
            <a:r>
              <a:rPr lang="en-US" altLang="en-US" sz="2800" dirty="0"/>
              <a:t>Assessed relationship quality</a:t>
            </a:r>
          </a:p>
          <a:p>
            <a:pPr lvl="1"/>
            <a:r>
              <a:rPr lang="en-US" altLang="en-US" sz="2400" dirty="0"/>
              <a:t>Support</a:t>
            </a:r>
          </a:p>
          <a:p>
            <a:pPr lvl="1"/>
            <a:r>
              <a:rPr lang="en-US" altLang="en-US" sz="2400" dirty="0"/>
              <a:t>Negative Interactions</a:t>
            </a:r>
          </a:p>
          <a:p>
            <a:pPr lvl="1"/>
            <a:r>
              <a:rPr lang="en-US" altLang="en-US" sz="2400" dirty="0"/>
              <a:t>Relationship satisfaction</a:t>
            </a:r>
          </a:p>
          <a:p>
            <a:r>
              <a:rPr lang="en-US" altLang="en-US" sz="2800" dirty="0"/>
              <a:t>Assessed adjustment</a:t>
            </a:r>
          </a:p>
          <a:p>
            <a:pPr lvl="1"/>
            <a:r>
              <a:rPr lang="en-US" altLang="en-US" sz="2400" dirty="0"/>
              <a:t>Internalizing and externalizing</a:t>
            </a:r>
          </a:p>
          <a:p>
            <a:pPr lvl="1"/>
            <a:r>
              <a:rPr lang="en-US" altLang="en-US" sz="2400" dirty="0"/>
              <a:t>Substance use</a:t>
            </a:r>
          </a:p>
          <a:p>
            <a:pPr lvl="1"/>
            <a:r>
              <a:rPr lang="en-US" altLang="en-US" sz="2400" dirty="0"/>
              <a:t>Dating satisfaction</a:t>
            </a:r>
          </a:p>
          <a:p>
            <a:pPr lvl="1"/>
            <a:endParaRPr lang="en-US" altLang="en-US" sz="2400" dirty="0"/>
          </a:p>
        </p:txBody>
      </p:sp>
      <p:sp>
        <p:nvSpPr>
          <p:cNvPr id="101380" name="TextBox 3">
            <a:extLst>
              <a:ext uri="{FF2B5EF4-FFF2-40B4-BE49-F238E27FC236}">
                <a16:creationId xmlns:a16="http://schemas.microsoft.com/office/drawing/2014/main" id="{A884F3BD-2156-CD44-C528-88EFD44C547B}"/>
              </a:ext>
            </a:extLst>
          </p:cNvPr>
          <p:cNvSpPr txBox="1">
            <a:spLocks noChangeArrowheads="1"/>
          </p:cNvSpPr>
          <p:nvPr/>
        </p:nvSpPr>
        <p:spPr bwMode="auto">
          <a:xfrm>
            <a:off x="5791200" y="5791200"/>
            <a:ext cx="20335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Times New Roman" panose="02020603050405020304" pitchFamily="18" charset="0"/>
              </a:rPr>
              <a:t>Collibee &amp; Furman, 2015</a:t>
            </a:r>
          </a:p>
        </p:txBody>
      </p:sp>
      <p:pic>
        <p:nvPicPr>
          <p:cNvPr id="101381" name="Picture 3">
            <a:extLst>
              <a:ext uri="{FF2B5EF4-FFF2-40B4-BE49-F238E27FC236}">
                <a16:creationId xmlns:a16="http://schemas.microsoft.com/office/drawing/2014/main" id="{CBDCAEDE-B82C-1A36-7EBF-7911C592A97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2666" y="-14288"/>
            <a:ext cx="4074584"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slow"/>
</p:sld>
</file>

<file path=ppt/slides/slide5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02402" name="Title 1">
            <a:extLst>
              <a:ext uri="{FF2B5EF4-FFF2-40B4-BE49-F238E27FC236}">
                <a16:creationId xmlns:a16="http://schemas.microsoft.com/office/drawing/2014/main" id="{B71F9895-491D-37EA-D213-F4956622C0C4}"/>
              </a:ext>
            </a:extLst>
          </p:cNvPr>
          <p:cNvSpPr>
            <a:spLocks noGrp="1"/>
          </p:cNvSpPr>
          <p:nvPr>
            <p:ph type="title"/>
          </p:nvPr>
        </p:nvSpPr>
        <p:spPr/>
        <p:txBody>
          <a:bodyPr/>
          <a:lstStyle/>
          <a:p>
            <a:r>
              <a:rPr lang="en-US" altLang="en-US"/>
              <a:t>Results</a:t>
            </a:r>
          </a:p>
        </p:txBody>
      </p:sp>
      <p:pic>
        <p:nvPicPr>
          <p:cNvPr id="102403" name="Content Placeholder 3">
            <a:extLst>
              <a:ext uri="{FF2B5EF4-FFF2-40B4-BE49-F238E27FC236}">
                <a16:creationId xmlns:a16="http://schemas.microsoft.com/office/drawing/2014/main" id="{36CC13C0-6259-9925-167C-75301F49CEB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81075" y="2019300"/>
            <a:ext cx="7002463" cy="3575050"/>
          </a:xfrm>
        </p:spPr>
      </p:pic>
      <p:sp>
        <p:nvSpPr>
          <p:cNvPr id="102404" name="TextBox 4">
            <a:extLst>
              <a:ext uri="{FF2B5EF4-FFF2-40B4-BE49-F238E27FC236}">
                <a16:creationId xmlns:a16="http://schemas.microsoft.com/office/drawing/2014/main" id="{D2BE52A0-4910-682D-C604-68A72882850B}"/>
              </a:ext>
            </a:extLst>
          </p:cNvPr>
          <p:cNvSpPr txBox="1">
            <a:spLocks noChangeArrowheads="1"/>
          </p:cNvSpPr>
          <p:nvPr/>
        </p:nvSpPr>
        <p:spPr bwMode="auto">
          <a:xfrm>
            <a:off x="6958013" y="5646738"/>
            <a:ext cx="20335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Times New Roman" panose="02020603050405020304" pitchFamily="18" charset="0"/>
              </a:rPr>
              <a:t>Collibee &amp; Furman, 2015</a:t>
            </a:r>
          </a:p>
        </p:txBody>
      </p:sp>
    </p:spTree>
  </p:cSld>
  <p:clrMapOvr>
    <a:overrideClrMapping bg1="lt1" tx1="dk1" bg2="lt2" tx2="dk2" accent1="accent1" accent2="accent2" accent3="accent3" accent4="accent4" accent5="accent5" accent6="accent6" hlink="hlink" folHlink="folHlink"/>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Title 1">
            <a:extLst>
              <a:ext uri="{FF2B5EF4-FFF2-40B4-BE49-F238E27FC236}">
                <a16:creationId xmlns:a16="http://schemas.microsoft.com/office/drawing/2014/main" id="{86D9007D-BA02-6C21-AC95-F685FC59CA3E}"/>
              </a:ext>
            </a:extLst>
          </p:cNvPr>
          <p:cNvSpPr>
            <a:spLocks noGrp="1"/>
          </p:cNvSpPr>
          <p:nvPr>
            <p:ph type="title"/>
          </p:nvPr>
        </p:nvSpPr>
        <p:spPr>
          <a:xfrm>
            <a:off x="457200" y="274638"/>
            <a:ext cx="3962400" cy="1143000"/>
          </a:xfrm>
        </p:spPr>
        <p:txBody>
          <a:bodyPr/>
          <a:lstStyle/>
          <a:p>
            <a:r>
              <a:rPr lang="en-US" altLang="en-US"/>
              <a:t>Internalizing Symptoms</a:t>
            </a:r>
          </a:p>
        </p:txBody>
      </p:sp>
      <p:pic>
        <p:nvPicPr>
          <p:cNvPr id="103427" name="Content Placeholder 3">
            <a:extLst>
              <a:ext uri="{FF2B5EF4-FFF2-40B4-BE49-F238E27FC236}">
                <a16:creationId xmlns:a16="http://schemas.microsoft.com/office/drawing/2014/main" id="{D7F7F176-81DC-F037-36BB-337FB05489C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7060"/>
          <a:stretch>
            <a:fillRect/>
          </a:stretch>
        </p:blipFill>
        <p:spPr>
          <a:xfrm>
            <a:off x="4627563" y="179388"/>
            <a:ext cx="4106862" cy="3178175"/>
          </a:xfrm>
        </p:spPr>
      </p:pic>
      <p:pic>
        <p:nvPicPr>
          <p:cNvPr id="103428" name="Picture 4">
            <a:extLst>
              <a:ext uri="{FF2B5EF4-FFF2-40B4-BE49-F238E27FC236}">
                <a16:creationId xmlns:a16="http://schemas.microsoft.com/office/drawing/2014/main" id="{5C2673B2-3D37-9311-8393-D9BFDF2E0DCB}"/>
              </a:ext>
            </a:extLst>
          </p:cNvPr>
          <p:cNvPicPr>
            <a:picLocks noChangeAspect="1"/>
          </p:cNvPicPr>
          <p:nvPr/>
        </p:nvPicPr>
        <p:blipFill>
          <a:blip r:embed="rId4">
            <a:extLst>
              <a:ext uri="{28A0092B-C50C-407E-A947-70E740481C1C}">
                <a14:useLocalDpi xmlns:a14="http://schemas.microsoft.com/office/drawing/2010/main" val="0"/>
              </a:ext>
            </a:extLst>
          </a:blip>
          <a:srcRect t="4736" b="4143"/>
          <a:stretch>
            <a:fillRect/>
          </a:stretch>
        </p:blipFill>
        <p:spPr bwMode="auto">
          <a:xfrm>
            <a:off x="4572000" y="3395663"/>
            <a:ext cx="4106863"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29" name="Picture 5">
            <a:extLst>
              <a:ext uri="{FF2B5EF4-FFF2-40B4-BE49-F238E27FC236}">
                <a16:creationId xmlns:a16="http://schemas.microsoft.com/office/drawing/2014/main" id="{747C1909-52DA-9F18-7551-5F1F4B48832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0700" y="2127250"/>
            <a:ext cx="4106863" cy="351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0" name="TextBox 7">
            <a:extLst>
              <a:ext uri="{FF2B5EF4-FFF2-40B4-BE49-F238E27FC236}">
                <a16:creationId xmlns:a16="http://schemas.microsoft.com/office/drawing/2014/main" id="{BA49C4F4-C3D3-3C57-1819-5229B20C7AE6}"/>
              </a:ext>
            </a:extLst>
          </p:cNvPr>
          <p:cNvSpPr txBox="1">
            <a:spLocks noChangeArrowheads="1"/>
          </p:cNvSpPr>
          <p:nvPr/>
        </p:nvSpPr>
        <p:spPr bwMode="auto">
          <a:xfrm>
            <a:off x="828675" y="1584325"/>
            <a:ext cx="2590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Times New Roman" panose="02020603050405020304" pitchFamily="18" charset="0"/>
              </a:rPr>
              <a:t>Collibee &amp; Furman, 2015</a:t>
            </a:r>
          </a:p>
        </p:txBody>
      </p:sp>
    </p:spTree>
  </p:cSld>
  <p:clrMapOvr>
    <a:overrideClrMapping bg1="lt1" tx1="dk1" bg2="lt2" tx2="dk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Title 1">
            <a:extLst>
              <a:ext uri="{FF2B5EF4-FFF2-40B4-BE49-F238E27FC236}">
                <a16:creationId xmlns:a16="http://schemas.microsoft.com/office/drawing/2014/main" id="{32E33549-1C5E-D33B-01EF-EB8FD60BEC8D}"/>
              </a:ext>
            </a:extLst>
          </p:cNvPr>
          <p:cNvSpPr>
            <a:spLocks noGrp="1"/>
          </p:cNvSpPr>
          <p:nvPr>
            <p:ph type="title"/>
          </p:nvPr>
        </p:nvSpPr>
        <p:spPr/>
        <p:txBody>
          <a:bodyPr/>
          <a:lstStyle/>
          <a:p>
            <a:r>
              <a:rPr lang="en-US" altLang="en-US"/>
              <a:t>Externalizing Symptoms and Substance Use</a:t>
            </a:r>
          </a:p>
        </p:txBody>
      </p:sp>
      <p:sp>
        <p:nvSpPr>
          <p:cNvPr id="4" name="TextBox 3">
            <a:extLst>
              <a:ext uri="{FF2B5EF4-FFF2-40B4-BE49-F238E27FC236}">
                <a16:creationId xmlns:a16="http://schemas.microsoft.com/office/drawing/2014/main" id="{BB1578AE-9F74-2262-8831-4AB1D1400F1E}"/>
              </a:ext>
            </a:extLst>
          </p:cNvPr>
          <p:cNvSpPr txBox="1"/>
          <p:nvPr/>
        </p:nvSpPr>
        <p:spPr>
          <a:xfrm>
            <a:off x="1066800" y="1516063"/>
            <a:ext cx="2862263" cy="2584450"/>
          </a:xfrm>
          <a:prstGeom prst="rect">
            <a:avLst/>
          </a:prstGeom>
          <a:noFill/>
        </p:spPr>
        <p:txBody>
          <a:bodyPr>
            <a:spAutoFit/>
          </a:bodyPr>
          <a:lstStyle/>
          <a:p>
            <a:pPr eaLnBrk="1" hangingPunct="1">
              <a:defRPr/>
            </a:pPr>
            <a:r>
              <a:rPr lang="en-US" sz="1800" dirty="0"/>
              <a:t>Substance use:</a:t>
            </a:r>
          </a:p>
          <a:p>
            <a:pPr marL="214313" indent="-214313" eaLnBrk="1" hangingPunct="1">
              <a:buFont typeface="Arial" panose="020B0604020202020204" pitchFamily="34" charset="0"/>
              <a:buChar char="•"/>
              <a:defRPr/>
            </a:pPr>
            <a:r>
              <a:rPr lang="en-US" sz="1800" dirty="0"/>
              <a:t>Increases with age</a:t>
            </a:r>
          </a:p>
          <a:p>
            <a:pPr marL="214313" indent="-214313" eaLnBrk="1" hangingPunct="1">
              <a:buFont typeface="Arial" panose="020B0604020202020204" pitchFamily="34" charset="0"/>
              <a:buChar char="•"/>
              <a:defRPr/>
            </a:pPr>
            <a:r>
              <a:rPr lang="en-US" sz="1800" dirty="0"/>
              <a:t>More substance use related to more negative interactions</a:t>
            </a:r>
          </a:p>
          <a:p>
            <a:pPr marL="214313" indent="-214313" eaLnBrk="1" hangingPunct="1">
              <a:buFont typeface="Arial" panose="020B0604020202020204" pitchFamily="34" charset="0"/>
              <a:buChar char="•"/>
              <a:defRPr/>
            </a:pPr>
            <a:r>
              <a:rPr lang="en-US" sz="1800" dirty="0"/>
              <a:t>Teens: substance use is associated with relationship satisfaction</a:t>
            </a:r>
          </a:p>
          <a:p>
            <a:pPr marL="214313" indent="-214313" eaLnBrk="1" hangingPunct="1">
              <a:buFont typeface="Arial" panose="020B0604020202020204" pitchFamily="34" charset="0"/>
              <a:buChar char="•"/>
              <a:defRPr/>
            </a:pPr>
            <a:endParaRPr lang="en-US" sz="1800" dirty="0"/>
          </a:p>
        </p:txBody>
      </p:sp>
      <p:pic>
        <p:nvPicPr>
          <p:cNvPr id="104452" name="Picture 4">
            <a:extLst>
              <a:ext uri="{FF2B5EF4-FFF2-40B4-BE49-F238E27FC236}">
                <a16:creationId xmlns:a16="http://schemas.microsoft.com/office/drawing/2014/main" id="{D6A645B1-6A4E-31DE-9DDB-2504BA19F0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73550" y="1752600"/>
            <a:ext cx="3517900" cy="322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3" name="TextBox 5">
            <a:extLst>
              <a:ext uri="{FF2B5EF4-FFF2-40B4-BE49-F238E27FC236}">
                <a16:creationId xmlns:a16="http://schemas.microsoft.com/office/drawing/2014/main" id="{84320DBC-8602-9BD7-DE95-DD3B80EEA7F9}"/>
              </a:ext>
            </a:extLst>
          </p:cNvPr>
          <p:cNvSpPr txBox="1">
            <a:spLocks noChangeArrowheads="1"/>
          </p:cNvSpPr>
          <p:nvPr/>
        </p:nvSpPr>
        <p:spPr bwMode="auto">
          <a:xfrm>
            <a:off x="6032500" y="6416675"/>
            <a:ext cx="2667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Times New Roman" panose="02020603050405020304" pitchFamily="18" charset="0"/>
              </a:rPr>
              <a:t>Collibee &amp; Furman, 2015</a:t>
            </a:r>
          </a:p>
        </p:txBody>
      </p:sp>
      <p:sp>
        <p:nvSpPr>
          <p:cNvPr id="7" name="TextBox 6">
            <a:extLst>
              <a:ext uri="{FF2B5EF4-FFF2-40B4-BE49-F238E27FC236}">
                <a16:creationId xmlns:a16="http://schemas.microsoft.com/office/drawing/2014/main" id="{24F3BDEB-B005-59DE-EF64-1118881F6E54}"/>
              </a:ext>
            </a:extLst>
          </p:cNvPr>
          <p:cNvSpPr txBox="1"/>
          <p:nvPr/>
        </p:nvSpPr>
        <p:spPr>
          <a:xfrm>
            <a:off x="609600" y="4351338"/>
            <a:ext cx="2992438" cy="2032000"/>
          </a:xfrm>
          <a:prstGeom prst="rect">
            <a:avLst/>
          </a:prstGeom>
          <a:noFill/>
        </p:spPr>
        <p:txBody>
          <a:bodyPr>
            <a:spAutoFit/>
          </a:bodyPr>
          <a:lstStyle/>
          <a:p>
            <a:pPr eaLnBrk="1" hangingPunct="1">
              <a:defRPr/>
            </a:pPr>
            <a:r>
              <a:rPr lang="en-US" sz="1800" dirty="0"/>
              <a:t>Externalizing symptoms:</a:t>
            </a:r>
          </a:p>
          <a:p>
            <a:pPr marL="214313" indent="-214313" eaLnBrk="1" hangingPunct="1">
              <a:buFont typeface="Arial" panose="020B0604020202020204" pitchFamily="34" charset="0"/>
              <a:buChar char="•"/>
              <a:defRPr/>
            </a:pPr>
            <a:r>
              <a:rPr lang="en-US" sz="1800" dirty="0"/>
              <a:t>Decreases with age</a:t>
            </a:r>
          </a:p>
          <a:p>
            <a:pPr marL="214313" indent="-214313" eaLnBrk="1" hangingPunct="1">
              <a:buFont typeface="Arial" panose="020B0604020202020204" pitchFamily="34" charset="0"/>
              <a:buChar char="•"/>
              <a:defRPr/>
            </a:pPr>
            <a:r>
              <a:rPr lang="en-US" sz="1800" dirty="0"/>
              <a:t>Negatively associated with romantic support, and relationship satisfaction</a:t>
            </a:r>
          </a:p>
          <a:p>
            <a:pPr marL="214313" indent="-214313" eaLnBrk="1" hangingPunct="1">
              <a:buFont typeface="Arial" panose="020B0604020202020204" pitchFamily="34" charset="0"/>
              <a:buChar char="•"/>
              <a:defRPr/>
            </a:pPr>
            <a:r>
              <a:rPr lang="en-US" sz="1800" dirty="0"/>
              <a:t>Associated with negative interactions</a:t>
            </a:r>
          </a:p>
        </p:txBody>
      </p:sp>
    </p:spTree>
  </p:cSld>
  <p:clrMapOvr>
    <a:overrideClrMapping bg1="lt1" tx1="dk1" bg2="lt2" tx2="dk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Title 1">
            <a:extLst>
              <a:ext uri="{FF2B5EF4-FFF2-40B4-BE49-F238E27FC236}">
                <a16:creationId xmlns:a16="http://schemas.microsoft.com/office/drawing/2014/main" id="{500FAC22-0DD0-8AA6-C1E2-1F26061A7B91}"/>
              </a:ext>
            </a:extLst>
          </p:cNvPr>
          <p:cNvSpPr>
            <a:spLocks noGrp="1"/>
          </p:cNvSpPr>
          <p:nvPr>
            <p:ph type="title"/>
          </p:nvPr>
        </p:nvSpPr>
        <p:spPr/>
        <p:txBody>
          <a:bodyPr/>
          <a:lstStyle/>
          <a:p>
            <a:r>
              <a:rPr lang="en-US" altLang="en-US"/>
              <a:t>Overall Satisfaction with Dating</a:t>
            </a:r>
          </a:p>
        </p:txBody>
      </p:sp>
      <p:pic>
        <p:nvPicPr>
          <p:cNvPr id="105475" name="Content Placeholder 3">
            <a:extLst>
              <a:ext uri="{FF2B5EF4-FFF2-40B4-BE49-F238E27FC236}">
                <a16:creationId xmlns:a16="http://schemas.microsoft.com/office/drawing/2014/main" id="{DF0D6233-FB02-6A05-1A62-7FFE913C26D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967413" y="2228850"/>
            <a:ext cx="2857500" cy="2371725"/>
          </a:xfrm>
        </p:spPr>
      </p:pic>
      <p:pic>
        <p:nvPicPr>
          <p:cNvPr id="105476" name="Picture 4">
            <a:extLst>
              <a:ext uri="{FF2B5EF4-FFF2-40B4-BE49-F238E27FC236}">
                <a16:creationId xmlns:a16="http://schemas.microsoft.com/office/drawing/2014/main" id="{061FA4FE-0CE7-37C3-B1F1-F6BBAA49556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0063" y="2154238"/>
            <a:ext cx="2771775" cy="24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7" name="Picture 5">
            <a:extLst>
              <a:ext uri="{FF2B5EF4-FFF2-40B4-BE49-F238E27FC236}">
                <a16:creationId xmlns:a16="http://schemas.microsoft.com/office/drawing/2014/main" id="{66E43F9E-B2EA-0F7C-E549-5F9FD39F323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9700" y="2227263"/>
            <a:ext cx="2809875" cy="237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8" name="TextBox 6">
            <a:extLst>
              <a:ext uri="{FF2B5EF4-FFF2-40B4-BE49-F238E27FC236}">
                <a16:creationId xmlns:a16="http://schemas.microsoft.com/office/drawing/2014/main" id="{D327DC69-70DA-3E47-FE1B-BEB1A89BC47B}"/>
              </a:ext>
            </a:extLst>
          </p:cNvPr>
          <p:cNvSpPr txBox="1">
            <a:spLocks noChangeArrowheads="1"/>
          </p:cNvSpPr>
          <p:nvPr/>
        </p:nvSpPr>
        <p:spPr bwMode="auto">
          <a:xfrm>
            <a:off x="6958013" y="5646738"/>
            <a:ext cx="20335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Times New Roman" panose="02020603050405020304" pitchFamily="18" charset="0"/>
              </a:rPr>
              <a:t>Collibee &amp; Furman, 2015</a:t>
            </a:r>
          </a:p>
        </p:txBody>
      </p:sp>
    </p:spTree>
  </p:cSld>
  <p:clrMapOvr>
    <a:overrideClrMapping bg1="lt1" tx1="dk1" bg2="lt2" tx2="dk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Title 1">
            <a:extLst>
              <a:ext uri="{FF2B5EF4-FFF2-40B4-BE49-F238E27FC236}">
                <a16:creationId xmlns:a16="http://schemas.microsoft.com/office/drawing/2014/main" id="{17CCCF4A-3DEC-F52A-29D0-AF53CF4882E9}"/>
              </a:ext>
            </a:extLst>
          </p:cNvPr>
          <p:cNvSpPr>
            <a:spLocks noGrp="1"/>
          </p:cNvSpPr>
          <p:nvPr>
            <p:ph type="title"/>
          </p:nvPr>
        </p:nvSpPr>
        <p:spPr/>
        <p:txBody>
          <a:bodyPr/>
          <a:lstStyle/>
          <a:p>
            <a:r>
              <a:rPr lang="en-US" altLang="en-US"/>
              <a:t>Developmental Task Theory</a:t>
            </a:r>
          </a:p>
        </p:txBody>
      </p:sp>
      <p:sp>
        <p:nvSpPr>
          <p:cNvPr id="3" name="Content Placeholder 2">
            <a:extLst>
              <a:ext uri="{FF2B5EF4-FFF2-40B4-BE49-F238E27FC236}">
                <a16:creationId xmlns:a16="http://schemas.microsoft.com/office/drawing/2014/main" id="{474C53EC-3727-70B9-E90B-7BDACB82CC9E}"/>
              </a:ext>
            </a:extLst>
          </p:cNvPr>
          <p:cNvSpPr>
            <a:spLocks noGrp="1"/>
          </p:cNvSpPr>
          <p:nvPr>
            <p:ph idx="1"/>
          </p:nvPr>
        </p:nvSpPr>
        <p:spPr>
          <a:xfrm>
            <a:off x="382588" y="1371600"/>
            <a:ext cx="8378825" cy="4321175"/>
          </a:xfrm>
        </p:spPr>
        <p:txBody>
          <a:bodyPr>
            <a:normAutofit fontScale="77500" lnSpcReduction="20000"/>
          </a:bodyPr>
          <a:lstStyle/>
          <a:p>
            <a:pPr>
              <a:defRPr/>
            </a:pPr>
            <a:r>
              <a:rPr lang="en-US" dirty="0"/>
              <a:t>Romantic relationships become more salient over time </a:t>
            </a:r>
          </a:p>
          <a:p>
            <a:pPr lvl="1">
              <a:defRPr/>
            </a:pPr>
            <a:r>
              <a:rPr lang="en-US" dirty="0"/>
              <a:t>Adolescence—Emerging Task</a:t>
            </a:r>
          </a:p>
          <a:p>
            <a:pPr lvl="2">
              <a:defRPr/>
            </a:pPr>
            <a:r>
              <a:rPr lang="en-US" dirty="0"/>
              <a:t>Quality matters less</a:t>
            </a:r>
          </a:p>
          <a:p>
            <a:pPr lvl="2">
              <a:defRPr/>
            </a:pPr>
            <a:r>
              <a:rPr lang="en-US" dirty="0"/>
              <a:t>Not closely linked with future outcomes or concurrent adjustment</a:t>
            </a:r>
          </a:p>
          <a:p>
            <a:pPr lvl="1">
              <a:defRPr/>
            </a:pPr>
            <a:r>
              <a:rPr lang="en-US" dirty="0"/>
              <a:t>Adulthood—Salient Task</a:t>
            </a:r>
          </a:p>
          <a:p>
            <a:pPr lvl="2">
              <a:defRPr/>
            </a:pPr>
            <a:r>
              <a:rPr lang="en-US" dirty="0"/>
              <a:t>Quality matters more</a:t>
            </a:r>
          </a:p>
          <a:p>
            <a:pPr lvl="2">
              <a:defRPr/>
            </a:pPr>
            <a:r>
              <a:rPr lang="en-US" dirty="0"/>
              <a:t>More closely tied to current and future functioning</a:t>
            </a:r>
          </a:p>
          <a:p>
            <a:pPr>
              <a:defRPr/>
            </a:pPr>
            <a:r>
              <a:rPr lang="en-US" dirty="0"/>
              <a:t>The nature of romantic relationships change as a function of development</a:t>
            </a:r>
          </a:p>
          <a:p>
            <a:pPr lvl="1">
              <a:defRPr/>
            </a:pPr>
            <a:r>
              <a:rPr lang="en-US" dirty="0"/>
              <a:t>Relationships become more of a secure base over time</a:t>
            </a:r>
          </a:p>
          <a:p>
            <a:pPr lvl="1">
              <a:defRPr/>
            </a:pPr>
            <a:r>
              <a:rPr lang="en-US" dirty="0"/>
              <a:t>Being in a relationship as a teen can have negative associations</a:t>
            </a:r>
          </a:p>
          <a:p>
            <a:pPr lvl="2">
              <a:defRPr/>
            </a:pPr>
            <a:r>
              <a:rPr lang="en-US" dirty="0"/>
              <a:t>More internalizing, externalizing, and drug use</a:t>
            </a:r>
          </a:p>
          <a:p>
            <a:pPr lvl="1">
              <a:defRPr/>
            </a:pPr>
            <a:r>
              <a:rPr lang="en-US" dirty="0"/>
              <a:t>Being in a relationship as an adult has the opposite effect</a:t>
            </a:r>
          </a:p>
        </p:txBody>
      </p:sp>
      <p:sp>
        <p:nvSpPr>
          <p:cNvPr id="106500" name="TextBox 3">
            <a:extLst>
              <a:ext uri="{FF2B5EF4-FFF2-40B4-BE49-F238E27FC236}">
                <a16:creationId xmlns:a16="http://schemas.microsoft.com/office/drawing/2014/main" id="{430D2F50-16B4-23A6-E74F-C964E54CE793}"/>
              </a:ext>
            </a:extLst>
          </p:cNvPr>
          <p:cNvSpPr txBox="1">
            <a:spLocks noChangeArrowheads="1"/>
          </p:cNvSpPr>
          <p:nvPr/>
        </p:nvSpPr>
        <p:spPr bwMode="auto">
          <a:xfrm>
            <a:off x="6958013" y="5646738"/>
            <a:ext cx="20335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Times New Roman" panose="02020603050405020304" pitchFamily="18" charset="0"/>
              </a:rPr>
              <a:t>Collibee &amp; Furman, 2015</a:t>
            </a:r>
          </a:p>
        </p:txBody>
      </p:sp>
    </p:spTree>
  </p:cSld>
  <p:clrMapOvr>
    <a:overrideClrMapping bg1="lt1" tx1="dk1" bg2="lt2" tx2="dk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4BEED968-9CC3-7F5A-3C57-A585D467F308}"/>
              </a:ext>
            </a:extLst>
          </p:cNvPr>
          <p:cNvSpPr>
            <a:spLocks noGrp="1"/>
          </p:cNvSpPr>
          <p:nvPr>
            <p:ph type="title"/>
          </p:nvPr>
        </p:nvSpPr>
        <p:spPr/>
        <p:txBody>
          <a:bodyPr/>
          <a:lstStyle/>
          <a:p>
            <a:pPr eaLnBrk="1" hangingPunct="1"/>
            <a:r>
              <a:rPr lang="en-US" altLang="en-US"/>
              <a:t>Same-sex relationships</a:t>
            </a:r>
          </a:p>
        </p:txBody>
      </p:sp>
      <p:sp>
        <p:nvSpPr>
          <p:cNvPr id="107523" name="Rectangle 3">
            <a:extLst>
              <a:ext uri="{FF2B5EF4-FFF2-40B4-BE49-F238E27FC236}">
                <a16:creationId xmlns:a16="http://schemas.microsoft.com/office/drawing/2014/main" id="{D4124B18-0BAA-E7A6-3856-10B9F0C5243A}"/>
              </a:ext>
            </a:extLst>
          </p:cNvPr>
          <p:cNvSpPr>
            <a:spLocks noGrp="1"/>
          </p:cNvSpPr>
          <p:nvPr>
            <p:ph type="body" idx="1"/>
          </p:nvPr>
        </p:nvSpPr>
        <p:spPr/>
        <p:txBody>
          <a:bodyPr/>
          <a:lstStyle/>
          <a:p>
            <a:pPr eaLnBrk="1" hangingPunct="1"/>
            <a:r>
              <a:rPr lang="en-US" altLang="en-US" sz="2800"/>
              <a:t>Normative challenges in the context of disapproval/restriction</a:t>
            </a:r>
          </a:p>
          <a:p>
            <a:pPr eaLnBrk="1" hangingPunct="1"/>
            <a:r>
              <a:rPr lang="en-US" altLang="en-US" sz="2800"/>
              <a:t>Female gender identity / relationships</a:t>
            </a:r>
          </a:p>
          <a:p>
            <a:pPr lvl="1" eaLnBrk="1" hangingPunct="1"/>
            <a:r>
              <a:rPr lang="en-US" altLang="en-US" sz="2400"/>
              <a:t>Non-linear course</a:t>
            </a:r>
          </a:p>
          <a:p>
            <a:pPr eaLnBrk="1" hangingPunct="1"/>
            <a:r>
              <a:rPr lang="en-US" altLang="en-US" sz="2800"/>
              <a:t>Male gender identity / relationships</a:t>
            </a:r>
          </a:p>
          <a:p>
            <a:pPr lvl="1" eaLnBrk="1" hangingPunct="1"/>
            <a:r>
              <a:rPr lang="en-US" altLang="en-US" sz="2400"/>
              <a:t>More-linear course</a:t>
            </a:r>
          </a:p>
          <a:p>
            <a:pPr eaLnBrk="1" hangingPunct="1"/>
            <a:r>
              <a:rPr lang="en-US" altLang="en-US" sz="2800"/>
              <a:t>Same-sex and mixed-sex parenting indistinguishable</a:t>
            </a:r>
          </a:p>
        </p:txBody>
      </p:sp>
    </p:spTree>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a:extLst>
              <a:ext uri="{FF2B5EF4-FFF2-40B4-BE49-F238E27FC236}">
                <a16:creationId xmlns:a16="http://schemas.microsoft.com/office/drawing/2014/main" id="{3CFD5DD5-57F4-8780-4C6C-029B81F7913E}"/>
              </a:ext>
            </a:extLst>
          </p:cNvPr>
          <p:cNvSpPr>
            <a:spLocks noGrp="1" noChangeArrowheads="1"/>
          </p:cNvSpPr>
          <p:nvPr>
            <p:ph type="ctrTitle"/>
          </p:nvPr>
        </p:nvSpPr>
        <p:spPr bwMode="auto">
          <a:xfrm>
            <a:off x="417513" y="1622425"/>
            <a:ext cx="8262937" cy="1347788"/>
          </a:xfrm>
        </p:spPr>
        <p:txBody>
          <a:bodyPr wrap="square" numCol="1" anchorCtr="0" compatLnSpc="1">
            <a:prstTxWarp prst="textNoShape">
              <a:avLst/>
            </a:prstTxWarp>
          </a:bodyPr>
          <a:lstStyle/>
          <a:p>
            <a:pPr eaLnBrk="1" hangingPunct="1"/>
            <a:r>
              <a:rPr lang="en-US" altLang="en-US" sz="3000" cap="none"/>
              <a:t>Romantic Relationship Development: The Interplay Between Age and Relationship Length</a:t>
            </a:r>
          </a:p>
        </p:txBody>
      </p:sp>
      <p:sp>
        <p:nvSpPr>
          <p:cNvPr id="109571" name="Subtitle 2">
            <a:extLst>
              <a:ext uri="{FF2B5EF4-FFF2-40B4-BE49-F238E27FC236}">
                <a16:creationId xmlns:a16="http://schemas.microsoft.com/office/drawing/2014/main" id="{3EF20425-8FC7-6BB1-2772-77C871E7E68C}"/>
              </a:ext>
            </a:extLst>
          </p:cNvPr>
          <p:cNvSpPr>
            <a:spLocks noGrp="1" noChangeArrowheads="1"/>
          </p:cNvSpPr>
          <p:nvPr>
            <p:ph type="subTitle" idx="1"/>
          </p:nvPr>
        </p:nvSpPr>
        <p:spPr>
          <a:xfrm>
            <a:off x="417513" y="3173413"/>
            <a:ext cx="8245475" cy="442912"/>
          </a:xfrm>
        </p:spPr>
        <p:txBody>
          <a:bodyPr/>
          <a:lstStyle/>
          <a:p>
            <a:pPr eaLnBrk="1" hangingPunct="1"/>
            <a:r>
              <a:rPr lang="en-US" altLang="en-US" sz="2100" cap="none">
                <a:solidFill>
                  <a:schemeClr val="bg1"/>
                </a:solidFill>
              </a:rPr>
              <a:t>Lantagne &amp; Furman (2017)</a:t>
            </a:r>
          </a:p>
        </p:txBody>
      </p:sp>
      <p:sp>
        <p:nvSpPr>
          <p:cNvPr id="4" name="TextBox 3">
            <a:extLst>
              <a:ext uri="{FF2B5EF4-FFF2-40B4-BE49-F238E27FC236}">
                <a16:creationId xmlns:a16="http://schemas.microsoft.com/office/drawing/2014/main" id="{98685123-7BA1-E1F6-F623-0AE9CFB1E682}"/>
              </a:ext>
            </a:extLst>
          </p:cNvPr>
          <p:cNvSpPr txBox="1"/>
          <p:nvPr/>
        </p:nvSpPr>
        <p:spPr>
          <a:xfrm>
            <a:off x="8181975" y="5724525"/>
            <a:ext cx="962025" cy="300038"/>
          </a:xfrm>
          <a:prstGeom prst="rect">
            <a:avLst/>
          </a:prstGeom>
          <a:noFill/>
        </p:spPr>
        <p:txBody>
          <a:bodyPr>
            <a:spAutoFit/>
          </a:bodyPr>
          <a:lstStyle/>
          <a:p>
            <a:pPr defTabSz="342900" eaLnBrk="1" fontAlgn="auto" hangingPunct="1">
              <a:spcBef>
                <a:spcPts val="0"/>
              </a:spcBef>
              <a:spcAft>
                <a:spcPts val="0"/>
              </a:spcAft>
              <a:defRPr/>
            </a:pPr>
            <a:r>
              <a:rPr lang="en-US" sz="1350">
                <a:solidFill>
                  <a:prstClr val="black"/>
                </a:solidFill>
                <a:latin typeface="Gill Sans MT" panose="020B0502020104020203"/>
              </a:rPr>
              <a:t>Leung</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a:extLst>
              <a:ext uri="{FF2B5EF4-FFF2-40B4-BE49-F238E27FC236}">
                <a16:creationId xmlns:a16="http://schemas.microsoft.com/office/drawing/2014/main" id="{6A8B92E4-EA72-BB98-C034-153AB72E2FBA}"/>
              </a:ext>
            </a:extLst>
          </p:cNvPr>
          <p:cNvSpPr>
            <a:spLocks noGrp="1" noChangeArrowheads="1"/>
          </p:cNvSpPr>
          <p:nvPr>
            <p:ph type="title"/>
          </p:nvPr>
        </p:nvSpPr>
        <p:spPr bwMode="auto">
          <a:xfrm>
            <a:off x="436563" y="701675"/>
            <a:ext cx="8270875" cy="1014413"/>
          </a:xfrm>
        </p:spPr>
        <p:txBody>
          <a:bodyPr wrap="square" numCol="1" anchorCtr="0" compatLnSpc="1">
            <a:prstTxWarp prst="textNoShape">
              <a:avLst/>
            </a:prstTxWarp>
          </a:bodyPr>
          <a:lstStyle/>
          <a:p>
            <a:pPr eaLnBrk="1" hangingPunct="1"/>
            <a:r>
              <a:rPr lang="en-US" altLang="en-US" sz="2700" cap="none"/>
              <a:t>Relationship Changes by Age</a:t>
            </a:r>
          </a:p>
        </p:txBody>
      </p:sp>
      <p:sp>
        <p:nvSpPr>
          <p:cNvPr id="3" name="Content Placeholder 2">
            <a:extLst>
              <a:ext uri="{FF2B5EF4-FFF2-40B4-BE49-F238E27FC236}">
                <a16:creationId xmlns:a16="http://schemas.microsoft.com/office/drawing/2014/main" id="{860B4CBF-FFE8-F535-C34E-CFD539DA14DF}"/>
              </a:ext>
            </a:extLst>
          </p:cNvPr>
          <p:cNvSpPr>
            <a:spLocks noGrp="1"/>
          </p:cNvSpPr>
          <p:nvPr>
            <p:ph idx="1"/>
          </p:nvPr>
        </p:nvSpPr>
        <p:spPr>
          <a:xfrm>
            <a:off x="436563" y="2492375"/>
            <a:ext cx="4246562" cy="2759075"/>
          </a:xfrm>
        </p:spPr>
        <p:txBody>
          <a:bodyPr rtlCol="0">
            <a:normAutofit/>
          </a:bodyPr>
          <a:lstStyle/>
          <a:p>
            <a:pPr marL="229500" lvl="1" indent="-229500" eaLnBrk="1" fontAlgn="auto" hangingPunct="1">
              <a:defRPr/>
            </a:pPr>
            <a:r>
              <a:rPr lang="en-US" sz="1800" dirty="0"/>
              <a:t>Behavioral Systems Theory</a:t>
            </a:r>
          </a:p>
          <a:p>
            <a:pPr marL="229500" lvl="1" indent="-229500" eaLnBrk="1" fontAlgn="auto" hangingPunct="1">
              <a:defRPr/>
            </a:pPr>
            <a:endParaRPr lang="en-US" sz="1800" dirty="0"/>
          </a:p>
          <a:p>
            <a:pPr marL="229500" lvl="1" indent="-229500" eaLnBrk="1" fontAlgn="auto" hangingPunct="1">
              <a:defRPr/>
            </a:pPr>
            <a:r>
              <a:rPr lang="en-US" sz="1800" dirty="0"/>
              <a:t>Romantic relationships increase in positive qualities with age</a:t>
            </a:r>
          </a:p>
          <a:p>
            <a:pPr marL="229500" lvl="1" indent="-229500" eaLnBrk="1" fontAlgn="auto" hangingPunct="1">
              <a:defRPr/>
            </a:pPr>
            <a:r>
              <a:rPr lang="en-US" sz="1800" dirty="0"/>
              <a:t>Social Exchange Theory</a:t>
            </a:r>
          </a:p>
          <a:p>
            <a:pPr marL="432700" lvl="2" indent="-229500" eaLnBrk="1" fontAlgn="auto" hangingPunct="1">
              <a:defRPr/>
            </a:pPr>
            <a:r>
              <a:rPr lang="en-US" altLang="en-US" sz="1600" b="1" dirty="0"/>
              <a:t>Romantic relationships increase in both positive and negative qualities with length</a:t>
            </a:r>
          </a:p>
          <a:p>
            <a:pPr marL="229500" lvl="1" indent="-229500" eaLnBrk="1" fontAlgn="auto" hangingPunct="1">
              <a:defRPr/>
            </a:pPr>
            <a:endParaRPr lang="en-US" sz="1800" dirty="0"/>
          </a:p>
          <a:p>
            <a:pPr marL="0" lvl="1" indent="0" eaLnBrk="1" fontAlgn="auto" hangingPunct="1">
              <a:buFont typeface="Wingdings 2" panose="05020102010507070707" pitchFamily="18" charset="2"/>
              <a:buNone/>
              <a:defRPr/>
            </a:pPr>
            <a:endParaRPr lang="en-US" sz="1800" dirty="0"/>
          </a:p>
        </p:txBody>
      </p:sp>
      <p:sp>
        <p:nvSpPr>
          <p:cNvPr id="8" name="TextBox 7">
            <a:extLst>
              <a:ext uri="{FF2B5EF4-FFF2-40B4-BE49-F238E27FC236}">
                <a16:creationId xmlns:a16="http://schemas.microsoft.com/office/drawing/2014/main" id="{70E1791B-486F-B1F2-23F1-CADB8638251A}"/>
              </a:ext>
            </a:extLst>
          </p:cNvPr>
          <p:cNvSpPr txBox="1"/>
          <p:nvPr/>
        </p:nvSpPr>
        <p:spPr>
          <a:xfrm>
            <a:off x="8181975" y="5724525"/>
            <a:ext cx="962025" cy="300038"/>
          </a:xfrm>
          <a:prstGeom prst="rect">
            <a:avLst/>
          </a:prstGeom>
          <a:noFill/>
        </p:spPr>
        <p:txBody>
          <a:bodyPr>
            <a:spAutoFit/>
          </a:bodyPr>
          <a:lstStyle/>
          <a:p>
            <a:pPr defTabSz="342900" eaLnBrk="1" fontAlgn="auto" hangingPunct="1">
              <a:spcBef>
                <a:spcPts val="0"/>
              </a:spcBef>
              <a:spcAft>
                <a:spcPts val="0"/>
              </a:spcAft>
              <a:defRPr/>
            </a:pPr>
            <a:r>
              <a:rPr lang="en-US" sz="1350">
                <a:solidFill>
                  <a:prstClr val="black"/>
                </a:solidFill>
                <a:latin typeface="Gill Sans MT" panose="020B0502020104020203"/>
              </a:rPr>
              <a:t>Leung</a:t>
            </a:r>
          </a:p>
        </p:txBody>
      </p:sp>
      <p:pic>
        <p:nvPicPr>
          <p:cNvPr id="111621" name="Picture 4" descr="pgrade to CRM 2013 – Costs and Benefits | Magnetism Solutions | NZ  (Auckland, Wellin">
            <a:extLst>
              <a:ext uri="{FF2B5EF4-FFF2-40B4-BE49-F238E27FC236}">
                <a16:creationId xmlns:a16="http://schemas.microsoft.com/office/drawing/2014/main" id="{E31F331F-1808-3204-0E3A-4627FD5098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25" y="2794000"/>
            <a:ext cx="3498850"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56322" name="Picture 3">
            <a:extLst>
              <a:ext uri="{FF2B5EF4-FFF2-40B4-BE49-F238E27FC236}">
                <a16:creationId xmlns:a16="http://schemas.microsoft.com/office/drawing/2014/main" id="{290F24E6-0723-5A1C-C57D-EAB6E186AB05}"/>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l="17033" t="1021" r="18341" b="10101"/>
          <a:stretch>
            <a:fillRect/>
          </a:stretch>
        </p:blipFill>
        <p:spPr>
          <a:xfrm>
            <a:off x="1143000" y="-47625"/>
            <a:ext cx="7620000" cy="6904038"/>
          </a:xfrm>
        </p:spPr>
      </p:pic>
      <p:sp>
        <p:nvSpPr>
          <p:cNvPr id="56323" name="Footer Placeholder 3">
            <a:extLst>
              <a:ext uri="{FF2B5EF4-FFF2-40B4-BE49-F238E27FC236}">
                <a16:creationId xmlns:a16="http://schemas.microsoft.com/office/drawing/2014/main" id="{FEDD5D52-03E6-960B-FF4B-6FBCC46D8B08}"/>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solidFill>
                  <a:srgbClr val="898989"/>
                </a:solidFill>
                <a:latin typeface="Times New Roman" panose="02020603050405020304" pitchFamily="18" charset="0"/>
              </a:rPr>
              <a:t>Fuccillo</a:t>
            </a:r>
          </a:p>
        </p:txBody>
      </p:sp>
      <p:sp>
        <p:nvSpPr>
          <p:cNvPr id="56324" name="Rectangle 2">
            <a:extLst>
              <a:ext uri="{FF2B5EF4-FFF2-40B4-BE49-F238E27FC236}">
                <a16:creationId xmlns:a16="http://schemas.microsoft.com/office/drawing/2014/main" id="{D8B0A147-22A6-143D-9481-C05E0535EEB3}"/>
              </a:ext>
            </a:extLst>
          </p:cNvPr>
          <p:cNvSpPr>
            <a:spLocks noGrp="1"/>
          </p:cNvSpPr>
          <p:nvPr>
            <p:ph type="title"/>
          </p:nvPr>
        </p:nvSpPr>
        <p:spPr>
          <a:xfrm>
            <a:off x="1981200" y="228600"/>
            <a:ext cx="8637588" cy="762000"/>
          </a:xfrm>
        </p:spPr>
        <p:txBody>
          <a:bodyPr/>
          <a:lstStyle/>
          <a:p>
            <a:pPr eaLnBrk="1" hangingPunct="1"/>
            <a:r>
              <a:rPr lang="en-US" altLang="en-US"/>
              <a:t>Three features</a:t>
            </a:r>
          </a:p>
        </p:txBody>
      </p:sp>
    </p:spTree>
  </p:cSld>
  <p:clrMapOvr>
    <a:overrideClrMapping bg1="lt1" tx1="dk1" bg2="lt2" tx2="dk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9E643600-1ABF-D98D-7735-C9A28A14BBCF}"/>
              </a:ext>
            </a:extLst>
          </p:cNvPr>
          <p:cNvSpPr>
            <a:spLocks noGrp="1" noChangeArrowheads="1"/>
          </p:cNvSpPr>
          <p:nvPr>
            <p:ph type="title"/>
          </p:nvPr>
        </p:nvSpPr>
        <p:spPr bwMode="auto">
          <a:xfrm>
            <a:off x="436563" y="701675"/>
            <a:ext cx="8270875" cy="1014413"/>
          </a:xfrm>
        </p:spPr>
        <p:txBody>
          <a:bodyPr wrap="square" numCol="1" anchorCtr="0" compatLnSpc="1">
            <a:prstTxWarp prst="textNoShape">
              <a:avLst/>
            </a:prstTxWarp>
          </a:bodyPr>
          <a:lstStyle/>
          <a:p>
            <a:pPr eaLnBrk="1" hangingPunct="1"/>
            <a:r>
              <a:rPr lang="en-US" altLang="en-US" sz="2700" cap="none"/>
              <a:t>Relationship Changes by Length</a:t>
            </a:r>
          </a:p>
        </p:txBody>
      </p:sp>
      <p:sp>
        <p:nvSpPr>
          <p:cNvPr id="113667" name="Content Placeholder 2">
            <a:extLst>
              <a:ext uri="{FF2B5EF4-FFF2-40B4-BE49-F238E27FC236}">
                <a16:creationId xmlns:a16="http://schemas.microsoft.com/office/drawing/2014/main" id="{5527EBE0-AF57-FB1E-DEEA-BF7EFBC480FB}"/>
              </a:ext>
            </a:extLst>
          </p:cNvPr>
          <p:cNvSpPr>
            <a:spLocks noGrp="1" noChangeArrowheads="1"/>
          </p:cNvSpPr>
          <p:nvPr>
            <p:ph idx="1"/>
          </p:nvPr>
        </p:nvSpPr>
        <p:spPr>
          <a:xfrm>
            <a:off x="339725" y="1752600"/>
            <a:ext cx="8270875" cy="2759075"/>
          </a:xfrm>
        </p:spPr>
        <p:txBody>
          <a:bodyPr/>
          <a:lstStyle/>
          <a:p>
            <a:pPr eaLnBrk="1" hangingPunct="1"/>
            <a:r>
              <a:rPr lang="en-US" altLang="en-US" sz="1800" dirty="0"/>
              <a:t>Social Exchange Theory</a:t>
            </a:r>
          </a:p>
          <a:p>
            <a:pPr eaLnBrk="1" hangingPunct="1"/>
            <a:endParaRPr lang="en-US" altLang="en-US" sz="1800" dirty="0"/>
          </a:p>
          <a:p>
            <a:pPr eaLnBrk="1" hangingPunct="1"/>
            <a:r>
              <a:rPr lang="en-US" altLang="en-US" sz="1800" b="1" dirty="0"/>
              <a:t>Romantic relationships increase in both positive and negative qualities with length</a:t>
            </a:r>
          </a:p>
        </p:txBody>
      </p:sp>
      <p:sp>
        <p:nvSpPr>
          <p:cNvPr id="4" name="TextBox 3">
            <a:extLst>
              <a:ext uri="{FF2B5EF4-FFF2-40B4-BE49-F238E27FC236}">
                <a16:creationId xmlns:a16="http://schemas.microsoft.com/office/drawing/2014/main" id="{63381D86-1644-0528-9BD8-21451ED88B34}"/>
              </a:ext>
            </a:extLst>
          </p:cNvPr>
          <p:cNvSpPr txBox="1"/>
          <p:nvPr/>
        </p:nvSpPr>
        <p:spPr>
          <a:xfrm>
            <a:off x="8181975" y="5724525"/>
            <a:ext cx="962025" cy="300038"/>
          </a:xfrm>
          <a:prstGeom prst="rect">
            <a:avLst/>
          </a:prstGeom>
          <a:noFill/>
        </p:spPr>
        <p:txBody>
          <a:bodyPr>
            <a:spAutoFit/>
          </a:bodyPr>
          <a:lstStyle/>
          <a:p>
            <a:pPr defTabSz="342900" eaLnBrk="1" fontAlgn="auto" hangingPunct="1">
              <a:spcBef>
                <a:spcPts val="0"/>
              </a:spcBef>
              <a:spcAft>
                <a:spcPts val="0"/>
              </a:spcAft>
              <a:defRPr/>
            </a:pPr>
            <a:r>
              <a:rPr lang="en-US" sz="1350">
                <a:solidFill>
                  <a:prstClr val="black"/>
                </a:solidFill>
                <a:latin typeface="Gill Sans MT" panose="020B0502020104020203"/>
              </a:rPr>
              <a:t>Leung</a:t>
            </a:r>
          </a:p>
        </p:txBody>
      </p:sp>
      <p:sp>
        <p:nvSpPr>
          <p:cNvPr id="2" name="Content Placeholder 2">
            <a:extLst>
              <a:ext uri="{FF2B5EF4-FFF2-40B4-BE49-F238E27FC236}">
                <a16:creationId xmlns:a16="http://schemas.microsoft.com/office/drawing/2014/main" id="{BEB88021-E76C-90E2-ECB2-7810169D5C4B}"/>
              </a:ext>
            </a:extLst>
          </p:cNvPr>
          <p:cNvSpPr txBox="1">
            <a:spLocks/>
          </p:cNvSpPr>
          <p:nvPr/>
        </p:nvSpPr>
        <p:spPr bwMode="auto">
          <a:xfrm>
            <a:off x="533400" y="3871608"/>
            <a:ext cx="7745412" cy="275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marL="228600" indent="-228600" algn="l" defTabSz="342900" rtl="0" eaLnBrk="0" fontAlgn="base" hangingPunct="0">
              <a:spcBef>
                <a:spcPct val="20000"/>
              </a:spcBef>
              <a:spcAft>
                <a:spcPts val="450"/>
              </a:spcAft>
              <a:buClr>
                <a:schemeClr val="accent2"/>
              </a:buClr>
              <a:buSzPct val="92000"/>
              <a:buFont typeface="Wingdings 2" panose="05020102010507070707" pitchFamily="18" charset="2"/>
              <a:buChar char=""/>
              <a:defRPr sz="1300" kern="1200">
                <a:solidFill>
                  <a:schemeClr val="tx2"/>
                </a:solidFill>
                <a:latin typeface="+mn-lt"/>
                <a:ea typeface="+mn-ea"/>
                <a:cs typeface="+mn-cs"/>
              </a:defRPr>
            </a:lvl1pPr>
            <a:lvl2pPr marL="471488" indent="-228600" algn="l" defTabSz="342900" rtl="0" eaLnBrk="0" fontAlgn="base" hangingPunct="0">
              <a:spcBef>
                <a:spcPct val="20000"/>
              </a:spcBef>
              <a:spcAft>
                <a:spcPts val="45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2pPr>
            <a:lvl3pPr marL="674688" indent="-201613" algn="l" defTabSz="342900" rtl="0" eaLnBrk="0" fontAlgn="base" hangingPunct="0">
              <a:spcBef>
                <a:spcPct val="20000"/>
              </a:spcBef>
              <a:spcAft>
                <a:spcPts val="450"/>
              </a:spcAft>
              <a:buClr>
                <a:schemeClr val="accent2"/>
              </a:buClr>
              <a:buSzPct val="92000"/>
              <a:buFont typeface="Wingdings 2" panose="05020102010507070707" pitchFamily="18" charset="2"/>
              <a:buChar char=""/>
              <a:defRPr sz="1000" kern="1200">
                <a:solidFill>
                  <a:schemeClr val="tx2"/>
                </a:solidFill>
                <a:latin typeface="+mn-lt"/>
                <a:ea typeface="+mn-ea"/>
                <a:cs typeface="+mn-cs"/>
              </a:defRPr>
            </a:lvl3pPr>
            <a:lvl4pPr marL="930275" indent="-174625" algn="l" defTabSz="342900" rtl="0" eaLnBrk="0" fontAlgn="base" hangingPunct="0">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4pPr>
            <a:lvl5pPr marL="1200150" indent="-174625" algn="l" defTabSz="342900" rtl="0" eaLnBrk="0" fontAlgn="base" hangingPunct="0">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5pPr>
            <a:lvl6pPr marL="142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5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10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a:lstStyle>
          <a:p>
            <a:pPr marL="229500" indent="-229500" eaLnBrk="1" fontAlgn="auto" hangingPunct="1">
              <a:defRPr/>
            </a:pPr>
            <a:r>
              <a:rPr lang="en-US" sz="1800"/>
              <a:t>200 adolescents over ages 15 years to 25 years</a:t>
            </a:r>
          </a:p>
          <a:p>
            <a:pPr marL="229500" indent="-229500" eaLnBrk="1" fontAlgn="auto" hangingPunct="1">
              <a:defRPr/>
            </a:pPr>
            <a:endParaRPr lang="en-US" sz="1800"/>
          </a:p>
          <a:p>
            <a:pPr marL="229500" indent="-229500" eaLnBrk="1" fontAlgn="auto" hangingPunct="1">
              <a:defRPr/>
            </a:pPr>
            <a:r>
              <a:rPr lang="en-US" sz="1800"/>
              <a:t>Measures of support, negative interactions, control, and jealousy</a:t>
            </a:r>
          </a:p>
          <a:p>
            <a:pPr marL="472500" lvl="1" indent="-229500" eaLnBrk="1" fontAlgn="auto" hangingPunct="1">
              <a:defRPr/>
            </a:pPr>
            <a:r>
              <a:rPr lang="en-US" sz="1650"/>
              <a:t>Network of Relationships Inventory, Multidimensional Jealousy Scale, and Romantic Interview</a:t>
            </a:r>
            <a:endParaRPr lang="en-US" sz="165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5714" name="Title 1">
            <a:extLst>
              <a:ext uri="{FF2B5EF4-FFF2-40B4-BE49-F238E27FC236}">
                <a16:creationId xmlns:a16="http://schemas.microsoft.com/office/drawing/2014/main" id="{5B540C17-E875-5707-E6CB-B5B65C7ADACE}"/>
              </a:ext>
            </a:extLst>
          </p:cNvPr>
          <p:cNvSpPr>
            <a:spLocks noGrp="1" noChangeArrowheads="1"/>
          </p:cNvSpPr>
          <p:nvPr>
            <p:ph type="title"/>
          </p:nvPr>
        </p:nvSpPr>
        <p:spPr bwMode="auto">
          <a:xfrm>
            <a:off x="436563" y="701675"/>
            <a:ext cx="8270875" cy="1014413"/>
          </a:xfrm>
        </p:spPr>
        <p:txBody>
          <a:bodyPr wrap="square" numCol="1" anchorCtr="0" compatLnSpc="1">
            <a:prstTxWarp prst="textNoShape">
              <a:avLst/>
            </a:prstTxWarp>
          </a:bodyPr>
          <a:lstStyle/>
          <a:p>
            <a:pPr eaLnBrk="1" hangingPunct="1"/>
            <a:r>
              <a:rPr lang="en-US" altLang="en-US" sz="2700" cap="none"/>
              <a:t>Current Study</a:t>
            </a:r>
          </a:p>
        </p:txBody>
      </p:sp>
      <p:sp>
        <p:nvSpPr>
          <p:cNvPr id="3" name="Content Placeholder 2">
            <a:extLst>
              <a:ext uri="{FF2B5EF4-FFF2-40B4-BE49-F238E27FC236}">
                <a16:creationId xmlns:a16="http://schemas.microsoft.com/office/drawing/2014/main" id="{19DD42F5-838A-0536-E91B-357289FBA6F4}"/>
              </a:ext>
            </a:extLst>
          </p:cNvPr>
          <p:cNvSpPr>
            <a:spLocks noGrp="1"/>
          </p:cNvSpPr>
          <p:nvPr>
            <p:ph idx="1"/>
          </p:nvPr>
        </p:nvSpPr>
        <p:spPr>
          <a:xfrm>
            <a:off x="436563" y="2492375"/>
            <a:ext cx="7745412" cy="2759075"/>
          </a:xfrm>
        </p:spPr>
        <p:txBody>
          <a:bodyPr rtlCol="0">
            <a:normAutofit/>
          </a:bodyPr>
          <a:lstStyle/>
          <a:p>
            <a:pPr marL="229500" indent="-229500" eaLnBrk="1" fontAlgn="auto" hangingPunct="1">
              <a:defRPr/>
            </a:pPr>
            <a:r>
              <a:rPr lang="en-US" sz="1800" dirty="0"/>
              <a:t>200 adolescents over ages 15 years to 25 years</a:t>
            </a:r>
          </a:p>
          <a:p>
            <a:pPr marL="229500" indent="-229500" eaLnBrk="1" fontAlgn="auto" hangingPunct="1">
              <a:defRPr/>
            </a:pPr>
            <a:endParaRPr lang="en-US" sz="1800" dirty="0"/>
          </a:p>
          <a:p>
            <a:pPr marL="229500" indent="-229500" eaLnBrk="1" fontAlgn="auto" hangingPunct="1">
              <a:defRPr/>
            </a:pPr>
            <a:r>
              <a:rPr lang="en-US" sz="1800" dirty="0"/>
              <a:t>Measures of support, negative interactions, control, and jealousy</a:t>
            </a:r>
          </a:p>
          <a:p>
            <a:pPr marL="472500" lvl="1" indent="-229500" eaLnBrk="1" fontAlgn="auto" hangingPunct="1">
              <a:defRPr/>
            </a:pPr>
            <a:r>
              <a:rPr lang="en-US" sz="1650" dirty="0"/>
              <a:t>Network of Relationships Inventory, Multidimensional Jealousy Scale, and Romantic Interview</a:t>
            </a:r>
          </a:p>
        </p:txBody>
      </p:sp>
      <p:sp>
        <p:nvSpPr>
          <p:cNvPr id="4" name="TextBox 3">
            <a:extLst>
              <a:ext uri="{FF2B5EF4-FFF2-40B4-BE49-F238E27FC236}">
                <a16:creationId xmlns:a16="http://schemas.microsoft.com/office/drawing/2014/main" id="{E70F9691-0DE5-BABB-BD7E-A8E8A73B5888}"/>
              </a:ext>
            </a:extLst>
          </p:cNvPr>
          <p:cNvSpPr txBox="1"/>
          <p:nvPr/>
        </p:nvSpPr>
        <p:spPr>
          <a:xfrm>
            <a:off x="8181975" y="5724525"/>
            <a:ext cx="962025" cy="300038"/>
          </a:xfrm>
          <a:prstGeom prst="rect">
            <a:avLst/>
          </a:prstGeom>
          <a:noFill/>
        </p:spPr>
        <p:txBody>
          <a:bodyPr>
            <a:spAutoFit/>
          </a:bodyPr>
          <a:lstStyle/>
          <a:p>
            <a:pPr defTabSz="342900" eaLnBrk="1" fontAlgn="auto" hangingPunct="1">
              <a:spcBef>
                <a:spcPts val="0"/>
              </a:spcBef>
              <a:spcAft>
                <a:spcPts val="0"/>
              </a:spcAft>
              <a:defRPr/>
            </a:pPr>
            <a:r>
              <a:rPr lang="en-US" sz="1350">
                <a:solidFill>
                  <a:prstClr val="black"/>
                </a:solidFill>
                <a:latin typeface="Gill Sans MT" panose="020B0502020104020203"/>
              </a:rPr>
              <a:t>Leung</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a:extLst>
              <a:ext uri="{FF2B5EF4-FFF2-40B4-BE49-F238E27FC236}">
                <a16:creationId xmlns:a16="http://schemas.microsoft.com/office/drawing/2014/main" id="{5097C434-3D71-7963-294F-C9845510995C}"/>
              </a:ext>
            </a:extLst>
          </p:cNvPr>
          <p:cNvSpPr>
            <a:spLocks noGrp="1" noChangeArrowheads="1"/>
          </p:cNvSpPr>
          <p:nvPr>
            <p:ph type="title"/>
          </p:nvPr>
        </p:nvSpPr>
        <p:spPr bwMode="auto">
          <a:xfrm>
            <a:off x="436563" y="701675"/>
            <a:ext cx="8270875" cy="1014413"/>
          </a:xfrm>
        </p:spPr>
        <p:txBody>
          <a:bodyPr wrap="square" numCol="1" anchorCtr="0" compatLnSpc="1">
            <a:prstTxWarp prst="textNoShape">
              <a:avLst/>
            </a:prstTxWarp>
          </a:bodyPr>
          <a:lstStyle/>
          <a:p>
            <a:pPr eaLnBrk="1" hangingPunct="1"/>
            <a:r>
              <a:rPr lang="en-US" altLang="en-US" sz="2700" cap="none"/>
              <a:t>Support and Negative Interactions</a:t>
            </a:r>
          </a:p>
        </p:txBody>
      </p:sp>
      <p:pic>
        <p:nvPicPr>
          <p:cNvPr id="117764" name="Picture 4">
            <a:extLst>
              <a:ext uri="{FF2B5EF4-FFF2-40B4-BE49-F238E27FC236}">
                <a16:creationId xmlns:a16="http://schemas.microsoft.com/office/drawing/2014/main" id="{EC7C31F2-88D4-8455-B29C-8B8D125BF6F9}"/>
              </a:ext>
            </a:extLst>
          </p:cNvPr>
          <p:cNvPicPr>
            <a:picLocks noChangeAspect="1"/>
          </p:cNvPicPr>
          <p:nvPr/>
        </p:nvPicPr>
        <p:blipFill>
          <a:blip r:embed="rId3">
            <a:extLst>
              <a:ext uri="{28A0092B-C50C-407E-A947-70E740481C1C}">
                <a14:useLocalDpi xmlns:a14="http://schemas.microsoft.com/office/drawing/2010/main" val="0"/>
              </a:ext>
            </a:extLst>
          </a:blip>
          <a:srcRect b="2739"/>
          <a:stretch>
            <a:fillRect/>
          </a:stretch>
        </p:blipFill>
        <p:spPr bwMode="auto">
          <a:xfrm>
            <a:off x="4572000" y="2355850"/>
            <a:ext cx="4095750" cy="361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a:extLst>
              <a:ext uri="{FF2B5EF4-FFF2-40B4-BE49-F238E27FC236}">
                <a16:creationId xmlns:a16="http://schemas.microsoft.com/office/drawing/2014/main" id="{8910ECB1-B7E0-43C5-0F92-D897B1D3D66C}"/>
              </a:ext>
            </a:extLst>
          </p:cNvPr>
          <p:cNvGrpSpPr/>
          <p:nvPr/>
        </p:nvGrpSpPr>
        <p:grpSpPr>
          <a:xfrm>
            <a:off x="533400" y="2357437"/>
            <a:ext cx="3757612" cy="3611563"/>
            <a:chOff x="609600" y="1972396"/>
            <a:chExt cx="3757612" cy="3611563"/>
          </a:xfrm>
        </p:grpSpPr>
        <p:pic>
          <p:nvPicPr>
            <p:cNvPr id="2" name="Picture 3">
              <a:extLst>
                <a:ext uri="{FF2B5EF4-FFF2-40B4-BE49-F238E27FC236}">
                  <a16:creationId xmlns:a16="http://schemas.microsoft.com/office/drawing/2014/main" id="{60A685D2-E17E-8C33-25F2-0655C7E2CF7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972396"/>
              <a:ext cx="3757612" cy="361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3" name="Picture 3">
              <a:extLst>
                <a:ext uri="{FF2B5EF4-FFF2-40B4-BE49-F238E27FC236}">
                  <a16:creationId xmlns:a16="http://schemas.microsoft.com/office/drawing/2014/main" id="{C2E2D8F8-666B-8319-91B2-8193A37BF698}"/>
                </a:ext>
              </a:extLst>
            </p:cNvPr>
            <p:cNvPicPr>
              <a:picLocks noChangeAspect="1"/>
            </p:cNvPicPr>
            <p:nvPr/>
          </p:nvPicPr>
          <p:blipFill rotWithShape="1">
            <a:blip r:embed="rId4">
              <a:extLst>
                <a:ext uri="{28A0092B-C50C-407E-A947-70E740481C1C}">
                  <a14:useLocalDpi xmlns:a14="http://schemas.microsoft.com/office/drawing/2010/main" val="0"/>
                </a:ext>
              </a:extLst>
            </a:blip>
            <a:srcRect l="71622" t="93161" r="5405" b="2931"/>
            <a:stretch/>
          </p:blipFill>
          <p:spPr bwMode="auto">
            <a:xfrm>
              <a:off x="1235619" y="2895600"/>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 name="Picture 4">
            <a:extLst>
              <a:ext uri="{FF2B5EF4-FFF2-40B4-BE49-F238E27FC236}">
                <a16:creationId xmlns:a16="http://schemas.microsoft.com/office/drawing/2014/main" id="{F8515873-345B-5504-C83B-EC6C01026245}"/>
              </a:ext>
            </a:extLst>
          </p:cNvPr>
          <p:cNvPicPr>
            <a:picLocks noChangeAspect="1"/>
          </p:cNvPicPr>
          <p:nvPr/>
        </p:nvPicPr>
        <p:blipFill rotWithShape="1">
          <a:blip r:embed="rId3">
            <a:extLst>
              <a:ext uri="{28A0092B-C50C-407E-A947-70E740481C1C}">
                <a14:useLocalDpi xmlns:a14="http://schemas.microsoft.com/office/drawing/2010/main" val="0"/>
              </a:ext>
            </a:extLst>
          </a:blip>
          <a:srcRect l="63256" t="91774" r="6124" b="2739"/>
          <a:stretch/>
        </p:blipFill>
        <p:spPr bwMode="auto">
          <a:xfrm>
            <a:off x="5257801" y="3810000"/>
            <a:ext cx="1905000" cy="309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9810" name="Title 1">
            <a:extLst>
              <a:ext uri="{FF2B5EF4-FFF2-40B4-BE49-F238E27FC236}">
                <a16:creationId xmlns:a16="http://schemas.microsoft.com/office/drawing/2014/main" id="{D880AA2B-6A35-81DD-6D7A-01317AD1C475}"/>
              </a:ext>
            </a:extLst>
          </p:cNvPr>
          <p:cNvSpPr>
            <a:spLocks noGrp="1" noChangeArrowheads="1"/>
          </p:cNvSpPr>
          <p:nvPr>
            <p:ph type="title"/>
          </p:nvPr>
        </p:nvSpPr>
        <p:spPr bwMode="auto">
          <a:xfrm>
            <a:off x="436563" y="701675"/>
            <a:ext cx="8270875" cy="1014413"/>
          </a:xfrm>
        </p:spPr>
        <p:txBody>
          <a:bodyPr wrap="square" numCol="1" anchorCtr="0" compatLnSpc="1">
            <a:prstTxWarp prst="textNoShape">
              <a:avLst/>
            </a:prstTxWarp>
          </a:bodyPr>
          <a:lstStyle/>
          <a:p>
            <a:pPr eaLnBrk="1" hangingPunct="1"/>
            <a:r>
              <a:rPr lang="en-US" altLang="en-US" sz="2700" cap="none"/>
              <a:t>Jealousy and Control</a:t>
            </a:r>
          </a:p>
        </p:txBody>
      </p:sp>
      <p:pic>
        <p:nvPicPr>
          <p:cNvPr id="119811" name="Picture 2">
            <a:extLst>
              <a:ext uri="{FF2B5EF4-FFF2-40B4-BE49-F238E27FC236}">
                <a16:creationId xmlns:a16="http://schemas.microsoft.com/office/drawing/2014/main" id="{6D75E75C-317D-17B7-5894-DDE17D4520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6563" y="2386013"/>
            <a:ext cx="3819525" cy="361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2" name="Picture 3">
            <a:extLst>
              <a:ext uri="{FF2B5EF4-FFF2-40B4-BE49-F238E27FC236}">
                <a16:creationId xmlns:a16="http://schemas.microsoft.com/office/drawing/2014/main" id="{51D15EB8-C3F3-4A73-5DDB-52D6545DF76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92663" y="2386013"/>
            <a:ext cx="3914775" cy="361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a:extLst>
              <a:ext uri="{FF2B5EF4-FFF2-40B4-BE49-F238E27FC236}">
                <a16:creationId xmlns:a16="http://schemas.microsoft.com/office/drawing/2014/main" id="{6E6012FB-381F-5133-2AA2-7DB708E010AD}"/>
              </a:ext>
            </a:extLst>
          </p:cNvPr>
          <p:cNvSpPr>
            <a:spLocks noGrp="1" noChangeArrowheads="1"/>
          </p:cNvSpPr>
          <p:nvPr>
            <p:ph type="title"/>
          </p:nvPr>
        </p:nvSpPr>
        <p:spPr bwMode="auto">
          <a:xfrm>
            <a:off x="436563" y="701675"/>
            <a:ext cx="8270875" cy="1014413"/>
          </a:xfrm>
        </p:spPr>
        <p:txBody>
          <a:bodyPr wrap="square" numCol="1" anchorCtr="0" compatLnSpc="1">
            <a:prstTxWarp prst="textNoShape">
              <a:avLst/>
            </a:prstTxWarp>
          </a:bodyPr>
          <a:lstStyle/>
          <a:p>
            <a:pPr eaLnBrk="1" hangingPunct="1"/>
            <a:r>
              <a:rPr lang="en-US" altLang="en-US" sz="2700" cap="none"/>
              <a:t>Discussion</a:t>
            </a:r>
            <a:endParaRPr lang="en-US" altLang="en-US" cap="none"/>
          </a:p>
        </p:txBody>
      </p:sp>
      <p:sp>
        <p:nvSpPr>
          <p:cNvPr id="3" name="Content Placeholder 2">
            <a:extLst>
              <a:ext uri="{FF2B5EF4-FFF2-40B4-BE49-F238E27FC236}">
                <a16:creationId xmlns:a16="http://schemas.microsoft.com/office/drawing/2014/main" id="{BE9584F1-DD9B-A812-55E9-AF48AE4F0DE6}"/>
              </a:ext>
            </a:extLst>
          </p:cNvPr>
          <p:cNvSpPr>
            <a:spLocks noGrp="1"/>
          </p:cNvSpPr>
          <p:nvPr>
            <p:ph idx="1"/>
          </p:nvPr>
        </p:nvSpPr>
        <p:spPr>
          <a:xfrm>
            <a:off x="436563" y="2181225"/>
            <a:ext cx="8270875" cy="3678238"/>
          </a:xfrm>
        </p:spPr>
        <p:txBody>
          <a:bodyPr rtlCol="0">
            <a:normAutofit/>
          </a:bodyPr>
          <a:lstStyle/>
          <a:p>
            <a:pPr marL="229500" indent="-229500" eaLnBrk="1" fontAlgn="auto" hangingPunct="1">
              <a:defRPr/>
            </a:pPr>
            <a:r>
              <a:rPr lang="en-US" sz="1800" dirty="0"/>
              <a:t>Underlying processes may influence multiple relationships qualities.</a:t>
            </a:r>
          </a:p>
          <a:p>
            <a:pPr marL="229500" indent="-229500" eaLnBrk="1" fontAlgn="auto" hangingPunct="1">
              <a:defRPr/>
            </a:pPr>
            <a:endParaRPr lang="en-US" sz="1800" dirty="0"/>
          </a:p>
          <a:p>
            <a:pPr marL="229500" indent="-229500" eaLnBrk="1" fontAlgn="auto" hangingPunct="1">
              <a:defRPr/>
            </a:pPr>
            <a:r>
              <a:rPr lang="en-US" sz="1800" dirty="0"/>
              <a:t>Interventions should provide adolescents with tools to build healthy relationships.</a:t>
            </a:r>
          </a:p>
          <a:p>
            <a:pPr marL="229500" indent="-229500" eaLnBrk="1" fontAlgn="auto" hangingPunct="1">
              <a:defRPr/>
            </a:pPr>
            <a:endParaRPr lang="en-US" sz="1800" dirty="0"/>
          </a:p>
          <a:p>
            <a:pPr marL="229500" indent="-229500" eaLnBrk="1" fontAlgn="auto" hangingPunct="1">
              <a:defRPr/>
            </a:pPr>
            <a:r>
              <a:rPr lang="en-US" sz="1800" dirty="0"/>
              <a:t>Previously understood age effects may actually be length effects.</a:t>
            </a:r>
          </a:p>
          <a:p>
            <a:pPr marL="472500" lvl="1" indent="-229500" eaLnBrk="1" fontAlgn="auto" hangingPunct="1">
              <a:defRPr/>
            </a:pPr>
            <a:r>
              <a:rPr lang="en-US" sz="1650" dirty="0"/>
              <a:t>We should simultaneously consider both age and length.</a:t>
            </a:r>
          </a:p>
        </p:txBody>
      </p:sp>
      <p:sp>
        <p:nvSpPr>
          <p:cNvPr id="4" name="TextBox 3">
            <a:extLst>
              <a:ext uri="{FF2B5EF4-FFF2-40B4-BE49-F238E27FC236}">
                <a16:creationId xmlns:a16="http://schemas.microsoft.com/office/drawing/2014/main" id="{5B3A6EE0-7BA7-77C5-B3FF-7E5658F9101B}"/>
              </a:ext>
            </a:extLst>
          </p:cNvPr>
          <p:cNvSpPr txBox="1"/>
          <p:nvPr/>
        </p:nvSpPr>
        <p:spPr>
          <a:xfrm>
            <a:off x="8181975" y="5724525"/>
            <a:ext cx="962025" cy="300038"/>
          </a:xfrm>
          <a:prstGeom prst="rect">
            <a:avLst/>
          </a:prstGeom>
          <a:noFill/>
        </p:spPr>
        <p:txBody>
          <a:bodyPr>
            <a:spAutoFit/>
          </a:bodyPr>
          <a:lstStyle/>
          <a:p>
            <a:pPr defTabSz="342900" eaLnBrk="1" fontAlgn="auto" hangingPunct="1">
              <a:spcBef>
                <a:spcPts val="0"/>
              </a:spcBef>
              <a:spcAft>
                <a:spcPts val="0"/>
              </a:spcAft>
              <a:defRPr/>
            </a:pPr>
            <a:r>
              <a:rPr lang="en-US" sz="1350">
                <a:solidFill>
                  <a:prstClr val="black"/>
                </a:solidFill>
                <a:latin typeface="Gill Sans MT" panose="020B0502020104020203"/>
              </a:rPr>
              <a:t>Leung</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5954" name="Picture 3">
            <a:extLst>
              <a:ext uri="{FF2B5EF4-FFF2-40B4-BE49-F238E27FC236}">
                <a16:creationId xmlns:a16="http://schemas.microsoft.com/office/drawing/2014/main" id="{7F28A24F-2766-DD74-FFA4-FDF50900BD3B}"/>
              </a:ext>
            </a:extLst>
          </p:cNvPr>
          <p:cNvPicPr>
            <a:picLocks noChangeAspect="1"/>
          </p:cNvPicPr>
          <p:nvPr/>
        </p:nvPicPr>
        <p:blipFill>
          <a:blip r:embed="rId3">
            <a:extLst>
              <a:ext uri="{28A0092B-C50C-407E-A947-70E740481C1C}">
                <a14:useLocalDpi xmlns:a14="http://schemas.microsoft.com/office/drawing/2010/main" val="0"/>
              </a:ext>
            </a:extLst>
          </a:blip>
          <a:srcRect l="13846" r="9232" b="7019"/>
          <a:stretch>
            <a:fillRect/>
          </a:stretch>
        </p:blipFill>
        <p:spPr bwMode="auto">
          <a:xfrm>
            <a:off x="76200" y="1417638"/>
            <a:ext cx="4495800"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16E98D1C-F4FE-9E26-F5A8-76FF448E99E5}"/>
              </a:ext>
            </a:extLst>
          </p:cNvPr>
          <p:cNvSpPr>
            <a:spLocks noGrp="1"/>
          </p:cNvSpPr>
          <p:nvPr>
            <p:ph type="title"/>
          </p:nvPr>
        </p:nvSpPr>
        <p:spPr/>
        <p:txBody>
          <a:bodyPr>
            <a:normAutofit fontScale="90000"/>
          </a:bodyPr>
          <a:lstStyle/>
          <a:p>
            <a:pPr>
              <a:defRPr/>
            </a:pPr>
            <a:r>
              <a:rPr lang="en-US" dirty="0"/>
              <a:t>The Decline in Adult Activities Among U.S. Adolescents, 1976–2016</a:t>
            </a:r>
          </a:p>
        </p:txBody>
      </p:sp>
      <p:pic>
        <p:nvPicPr>
          <p:cNvPr id="125956" name="Picture 6">
            <a:extLst>
              <a:ext uri="{FF2B5EF4-FFF2-40B4-BE49-F238E27FC236}">
                <a16:creationId xmlns:a16="http://schemas.microsoft.com/office/drawing/2014/main" id="{14328209-F68E-D42B-0418-44FD5821846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24350" y="3581400"/>
            <a:ext cx="4362450"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7" name="Rectangle 7">
            <a:extLst>
              <a:ext uri="{FF2B5EF4-FFF2-40B4-BE49-F238E27FC236}">
                <a16:creationId xmlns:a16="http://schemas.microsoft.com/office/drawing/2014/main" id="{2D10EFF4-2B04-475D-3A9E-52577C7A98D8}"/>
              </a:ext>
            </a:extLst>
          </p:cNvPr>
          <p:cNvSpPr>
            <a:spLocks noChangeArrowheads="1"/>
          </p:cNvSpPr>
          <p:nvPr/>
        </p:nvSpPr>
        <p:spPr bwMode="auto">
          <a:xfrm>
            <a:off x="38100" y="5791200"/>
            <a:ext cx="457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600" u="sng" dirty="0">
                <a:solidFill>
                  <a:srgbClr val="800080"/>
                </a:solidFill>
                <a:latin typeface="Segoe UI" panose="020B0502040204020203" pitchFamily="34" charset="0"/>
                <a:hlinkClick r:id="rId5"/>
              </a:rPr>
              <a:t>Twenge, J. M., &amp; Park, H. (2017). The Decline in Adult Activities Among U.S. Adolescents, 1976-2016. Child Dev. doi:10.1111/cdev.12930</a:t>
            </a:r>
            <a:endParaRPr lang="en-US" altLang="en-US" sz="1600" dirty="0">
              <a:latin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1260000" y="152280"/>
            <a:ext cx="7200000" cy="451800"/>
          </a:xfrm>
          <a:prstGeom prst="rect">
            <a:avLst/>
          </a:prstGeom>
          <a:noFill/>
          <a:ln>
            <a:noFill/>
          </a:ln>
        </p:spPr>
        <p:txBody>
          <a:bodyPr lIns="90000" tIns="46800" rIns="90000" bIns="46800"/>
          <a:lstStyle/>
          <a:p>
            <a:r>
              <a:rPr lang="en-US" sz="2800" dirty="0"/>
              <a:t>Percentage of high school students who have had sexual intercourse, 1991–2015</a:t>
            </a:r>
          </a:p>
        </p:txBody>
      </p:sp>
      <p:sp>
        <p:nvSpPr>
          <p:cNvPr id="45" name="TextShape 2"/>
          <p:cNvSpPr txBox="1"/>
          <p:nvPr/>
        </p:nvSpPr>
        <p:spPr>
          <a:xfrm>
            <a:off x="360000" y="5940000"/>
            <a:ext cx="8640000" cy="451800"/>
          </a:xfrm>
          <a:prstGeom prst="rect">
            <a:avLst/>
          </a:prstGeom>
          <a:noFill/>
          <a:ln>
            <a:noFill/>
          </a:ln>
        </p:spPr>
        <p:txBody>
          <a:bodyPr lIns="90000" tIns="45000" rIns="90000" bIns="45000"/>
          <a:lstStyle/>
          <a:p>
            <a:r>
              <a:rPr lang="en-US" sz="800" b="1" strike="noStrike" spc="-1">
                <a:solidFill>
                  <a:srgbClr val="0054A6"/>
                </a:solidFill>
                <a:latin typeface="Arial"/>
              </a:rPr>
              <a:t>Child Development, Volume: 90, Issue: 2, Pages: 638-654, First published: 18 September 2017, DOI: (10.1111/cdev.12930) </a:t>
            </a:r>
            <a:endParaRPr lang="en-US" sz="800" b="0" strike="noStrike" spc="-1">
              <a:solidFill>
                <a:srgbClr val="000000"/>
              </a:solidFill>
              <a:latin typeface="Arial"/>
            </a:endParaRPr>
          </a:p>
        </p:txBody>
      </p:sp>
      <p:pic>
        <p:nvPicPr>
          <p:cNvPr id="46" name="Main graphic"/>
          <p:cNvPicPr/>
          <p:nvPr/>
        </p:nvPicPr>
        <p:blipFill>
          <a:blip r:embed="rId3"/>
          <a:stretch/>
        </p:blipFill>
        <p:spPr>
          <a:xfrm>
            <a:off x="2209800" y="1367100"/>
            <a:ext cx="4384800" cy="3809880"/>
          </a:xfrm>
          <a:prstGeom prst="rect">
            <a:avLst/>
          </a:prstGeom>
          <a:ln>
            <a:noFill/>
          </a:ln>
        </p:spPr>
      </p:pic>
    </p:spTree>
  </p:cSld>
  <p:clrMapOvr>
    <a:masterClrMapping/>
  </p:clrMapOvr>
  <p:transition>
    <p:wipe dir="r"/>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a:extLst>
              <a:ext uri="{FF2B5EF4-FFF2-40B4-BE49-F238E27FC236}">
                <a16:creationId xmlns:a16="http://schemas.microsoft.com/office/drawing/2014/main" id="{99A97EFC-C148-9893-2A91-006E5E895C52}"/>
              </a:ext>
            </a:extLst>
          </p:cNvPr>
          <p:cNvSpPr>
            <a:spLocks noGrp="1"/>
          </p:cNvSpPr>
          <p:nvPr>
            <p:ph type="title"/>
          </p:nvPr>
        </p:nvSpPr>
        <p:spPr>
          <a:xfrm>
            <a:off x="871538" y="177800"/>
            <a:ext cx="8162925" cy="1446213"/>
          </a:xfrm>
        </p:spPr>
        <p:txBody>
          <a:bodyPr/>
          <a:lstStyle/>
          <a:p>
            <a:r>
              <a:rPr lang="en-US" altLang="en-US"/>
              <a:t>Homosexuality as a Discrete Class </a:t>
            </a:r>
          </a:p>
        </p:txBody>
      </p:sp>
      <p:sp>
        <p:nvSpPr>
          <p:cNvPr id="126979" name="Content Placeholder 2">
            <a:extLst>
              <a:ext uri="{FF2B5EF4-FFF2-40B4-BE49-F238E27FC236}">
                <a16:creationId xmlns:a16="http://schemas.microsoft.com/office/drawing/2014/main" id="{9DB3A8A2-7ADC-A298-BE9A-DEB7943DCD2C}"/>
              </a:ext>
            </a:extLst>
          </p:cNvPr>
          <p:cNvSpPr>
            <a:spLocks noGrp="1"/>
          </p:cNvSpPr>
          <p:nvPr>
            <p:ph idx="1"/>
          </p:nvPr>
        </p:nvSpPr>
        <p:spPr>
          <a:xfrm>
            <a:off x="-76200" y="1905000"/>
            <a:ext cx="9099550" cy="4572000"/>
          </a:xfrm>
        </p:spPr>
        <p:txBody>
          <a:bodyPr/>
          <a:lstStyle/>
          <a:p>
            <a:r>
              <a:rPr lang="en-US" altLang="en-US" sz="1800" dirty="0"/>
              <a:t>Previous research on the latent structure of sexual orientation has returned conflicting results, with some studies finding a dimensional structure (i.e., ranging quantitatively along a spectrum) and others a </a:t>
            </a:r>
            <a:r>
              <a:rPr lang="en-US" altLang="en-US" sz="1800" dirty="0" err="1"/>
              <a:t>taxonic</a:t>
            </a:r>
            <a:r>
              <a:rPr lang="en-US" altLang="en-US" sz="1800" dirty="0"/>
              <a:t> structure (i.e., categories of individuals with distinct orientations). </a:t>
            </a:r>
          </a:p>
          <a:p>
            <a:pPr lvl="1"/>
            <a:r>
              <a:rPr lang="en-US" altLang="en-US" sz="1400" dirty="0"/>
              <a:t>The current study used a sample (N = 33,525) from the National Epidemiologic Survey on Alcohol and Related Conditions (NESARC). A series of </a:t>
            </a:r>
            <a:r>
              <a:rPr lang="en-US" altLang="en-US" sz="1400" dirty="0" err="1"/>
              <a:t>taxometric</a:t>
            </a:r>
            <a:r>
              <a:rPr lang="en-US" altLang="en-US" sz="1400" dirty="0"/>
              <a:t> analyses were conducted using three indicators of sexual orientation: identity, behavior, and attraction.</a:t>
            </a:r>
          </a:p>
          <a:p>
            <a:r>
              <a:rPr lang="en-US" altLang="en-US" sz="1800" dirty="0"/>
              <a:t>Low-base-rate same-sex-oriented taxa for men (base rate = 3.0%) and women (base rate = 2.7%). </a:t>
            </a:r>
          </a:p>
          <a:p>
            <a:pPr lvl="1"/>
            <a:r>
              <a:rPr lang="en-US" altLang="en-US" sz="1400" dirty="0"/>
              <a:t>Generally, taxon membership conferred an increased risk for psychiatric and substance-use disorders. </a:t>
            </a:r>
          </a:p>
          <a:p>
            <a:r>
              <a:rPr lang="en-US" altLang="en-US" sz="1800" dirty="0"/>
              <a:t>Although taxa were present for men and women, women demonstrated greater sexual fluidity, such that any level of same-sex sexuality conferred taxon membership for men but not for women.</a:t>
            </a:r>
          </a:p>
          <a:p>
            <a:pPr lvl="1"/>
            <a:r>
              <a:rPr lang="en-US" altLang="en-US" sz="1400" dirty="0"/>
              <a:t>Norris, A. L., Marcus, D. K., &amp; Green, B. A. (2015). </a:t>
            </a:r>
            <a:r>
              <a:rPr lang="en-US" altLang="en-US" sz="1400" i="1" dirty="0"/>
              <a:t>Psychological Science. </a:t>
            </a:r>
            <a:r>
              <a:rPr lang="en-US" altLang="en-US" sz="1400" i="1" dirty="0" err="1"/>
              <a:t>doi</a:t>
            </a:r>
            <a:r>
              <a:rPr lang="en-US" altLang="en-US" sz="1400" i="1" dirty="0"/>
              <a:t>: 10.1177/0956797615598617</a:t>
            </a:r>
          </a:p>
          <a:p>
            <a:pPr lvl="1"/>
            <a:endParaRPr lang="en-US" altLang="en-US" sz="1400" dirty="0"/>
          </a:p>
          <a:p>
            <a:endParaRPr lang="en-US" altLang="en-US" sz="3600" dirty="0"/>
          </a:p>
          <a:p>
            <a:endParaRPr lang="en-US" altLang="en-US" sz="36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3">
            <a:extLst>
              <a:ext uri="{FF2B5EF4-FFF2-40B4-BE49-F238E27FC236}">
                <a16:creationId xmlns:a16="http://schemas.microsoft.com/office/drawing/2014/main" id="{EDA71ED2-2579-66A2-BCB4-ED7ECFD74991}"/>
              </a:ext>
            </a:extLst>
          </p:cNvPr>
          <p:cNvSpPr>
            <a:spLocks noGrp="1"/>
          </p:cNvSpPr>
          <p:nvPr>
            <p:ph type="title"/>
          </p:nvPr>
        </p:nvSpPr>
        <p:spPr>
          <a:xfrm>
            <a:off x="0" y="157163"/>
            <a:ext cx="9448800" cy="1138237"/>
          </a:xfrm>
        </p:spPr>
        <p:txBody>
          <a:bodyPr/>
          <a:lstStyle/>
          <a:p>
            <a:pPr eaLnBrk="1" hangingPunct="1"/>
            <a:r>
              <a:rPr lang="en-US" altLang="en-US" sz="2400" b="1"/>
              <a:t>Female Bisexuality From Adolescence to Adulthood: A 10-Year Longitudinal Study. L. Diamond.</a:t>
            </a:r>
            <a:br>
              <a:rPr lang="en-US" altLang="en-US" sz="2000"/>
            </a:br>
            <a:r>
              <a:rPr lang="nl-NL" altLang="en-US" sz="2000"/>
              <a:t>Dev Psychol. 2008 Jan;44(1):5-14. doi: 10.1037/0012-1649.44.1.5.</a:t>
            </a:r>
            <a:endParaRPr lang="en-US" altLang="en-US" sz="2000"/>
          </a:p>
        </p:txBody>
      </p:sp>
      <p:sp>
        <p:nvSpPr>
          <p:cNvPr id="128003" name="Content Placeholder 4">
            <a:extLst>
              <a:ext uri="{FF2B5EF4-FFF2-40B4-BE49-F238E27FC236}">
                <a16:creationId xmlns:a16="http://schemas.microsoft.com/office/drawing/2014/main" id="{3E503721-30F0-E2AC-011E-000025AA2212}"/>
              </a:ext>
            </a:extLst>
          </p:cNvPr>
          <p:cNvSpPr>
            <a:spLocks noGrp="1"/>
          </p:cNvSpPr>
          <p:nvPr>
            <p:ph idx="1"/>
          </p:nvPr>
        </p:nvSpPr>
        <p:spPr>
          <a:xfrm>
            <a:off x="457200" y="1600200"/>
            <a:ext cx="8229600" cy="5029200"/>
          </a:xfrm>
        </p:spPr>
        <p:txBody>
          <a:bodyPr/>
          <a:lstStyle/>
          <a:p>
            <a:pPr eaLnBrk="1" hangingPunct="1"/>
            <a:r>
              <a:rPr lang="en-US" altLang="en-US"/>
              <a:t>3 conceptualizations of bisexuality</a:t>
            </a:r>
          </a:p>
          <a:p>
            <a:pPr lvl="1" eaLnBrk="1" hangingPunct="1">
              <a:buFont typeface="Wingdings 2" panose="05020102010507070707" pitchFamily="18" charset="2"/>
              <a:buNone/>
            </a:pPr>
            <a:r>
              <a:rPr lang="en-US" altLang="en-US" sz="2000"/>
              <a:t>1. “Transitional phase”</a:t>
            </a:r>
          </a:p>
          <a:p>
            <a:pPr lvl="1" eaLnBrk="1" hangingPunct="1">
              <a:buFont typeface="Wingdings 2" panose="05020102010507070707" pitchFamily="18" charset="2"/>
              <a:buNone/>
            </a:pPr>
            <a:r>
              <a:rPr lang="en-US" altLang="en-US" sz="2000"/>
              <a:t>2. Third type of sexual orientation</a:t>
            </a:r>
          </a:p>
          <a:p>
            <a:pPr lvl="1" eaLnBrk="1" hangingPunct="1">
              <a:buFont typeface="Wingdings 2" panose="05020102010507070707" pitchFamily="18" charset="2"/>
              <a:buNone/>
            </a:pPr>
            <a:r>
              <a:rPr lang="en-US" altLang="en-US" sz="2000"/>
              <a:t>3. Heightened capacity for fluidity</a:t>
            </a:r>
          </a:p>
          <a:p>
            <a:pPr eaLnBrk="1" hangingPunct="1"/>
            <a:r>
              <a:rPr lang="en-US" altLang="en-US"/>
              <a:t>Present study</a:t>
            </a:r>
          </a:p>
          <a:p>
            <a:pPr lvl="1" eaLnBrk="1" hangingPunct="1"/>
            <a:r>
              <a:rPr lang="en-US" altLang="en-US" sz="2000"/>
              <a:t>79 non-heterosexual women</a:t>
            </a:r>
          </a:p>
          <a:p>
            <a:pPr lvl="1" eaLnBrk="1" hangingPunct="1"/>
            <a:r>
              <a:rPr lang="en-US" altLang="en-US" sz="2000" i="1"/>
              <a:t>10 years, 5 assessment points. </a:t>
            </a:r>
            <a:r>
              <a:rPr lang="en-US" altLang="en-US" sz="2000"/>
              <a:t>At each:</a:t>
            </a:r>
          </a:p>
          <a:p>
            <a:pPr lvl="2" eaLnBrk="1" hangingPunct="1"/>
            <a:r>
              <a:rPr lang="en-US" altLang="en-US"/>
              <a:t>Label self sexual identity </a:t>
            </a:r>
          </a:p>
          <a:p>
            <a:pPr lvl="3" eaLnBrk="1" hangingPunct="1"/>
            <a:r>
              <a:rPr lang="en-US" altLang="en-US"/>
              <a:t>Lesbian, bisexual, “unlabeled”</a:t>
            </a:r>
          </a:p>
          <a:p>
            <a:pPr lvl="2" eaLnBrk="1" hangingPunct="1"/>
            <a:r>
              <a:rPr lang="en-US" altLang="en-US"/>
              <a:t>% daily attractions that are same-sex</a:t>
            </a:r>
          </a:p>
          <a:p>
            <a:pPr lvl="2" eaLnBrk="1" hangingPunct="1"/>
            <a:r>
              <a:rPr lang="en-US" altLang="en-US"/>
              <a:t>#of sexual contacts with men &amp; women (since last assessment)</a:t>
            </a:r>
          </a:p>
          <a:p>
            <a:pPr eaLnBrk="1" hangingPunct="1"/>
            <a:endParaRPr lang="en-US" altLang="en-US"/>
          </a:p>
        </p:txBody>
      </p:sp>
      <p:sp>
        <p:nvSpPr>
          <p:cNvPr id="128004" name="Footer Placeholder 5">
            <a:extLst>
              <a:ext uri="{FF2B5EF4-FFF2-40B4-BE49-F238E27FC236}">
                <a16:creationId xmlns:a16="http://schemas.microsoft.com/office/drawing/2014/main" id="{EA8E096A-F36A-3D34-2641-F2BB39520F1F}"/>
              </a:ext>
            </a:extLst>
          </p:cNvPr>
          <p:cNvSpPr>
            <a:spLocks noGrp="1"/>
          </p:cNvSpPr>
          <p:nvPr>
            <p:ph type="ftr" sz="quarter" idx="11"/>
          </p:nvPr>
        </p:nvSpPr>
        <p:spPr bwMode="auto">
          <a:xfrm>
            <a:off x="7019925" y="62865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n-US" altLang="en-US" sz="1200">
                <a:solidFill>
                  <a:srgbClr val="575F6D"/>
                </a:solidFill>
                <a:latin typeface="Times New Roman" panose="02020603050405020304" pitchFamily="18" charset="0"/>
              </a:rPr>
              <a:t>Nayfeld</a:t>
            </a:r>
          </a:p>
        </p:txBody>
      </p:sp>
      <p:pic>
        <p:nvPicPr>
          <p:cNvPr id="128005" name="Picture 3" descr="C:\Users\Iriska\AppData\Local\Microsoft\Windows\Temporary Internet Files\Content.IE5\L7B3UG1P\MCj04031710000[1].wmf">
            <a:extLst>
              <a:ext uri="{FF2B5EF4-FFF2-40B4-BE49-F238E27FC236}">
                <a16:creationId xmlns:a16="http://schemas.microsoft.com/office/drawing/2014/main" id="{96C7A9CD-3817-1DF7-F5FB-C006DCE5ED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752600"/>
            <a:ext cx="1401763"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6" name="Picture 4" descr="C:\Users\Iriska\AppData\Local\Microsoft\Windows\Temporary Internet Files\Content.IE5\QZBQPJ1C\MPj04424800000[1].jpg">
            <a:extLst>
              <a:ext uri="{FF2B5EF4-FFF2-40B4-BE49-F238E27FC236}">
                <a16:creationId xmlns:a16="http://schemas.microsoft.com/office/drawing/2014/main" id="{C28B779D-92EB-472F-4AE2-9DD169C0A9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3276600"/>
            <a:ext cx="2019300"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a:extLst>
              <a:ext uri="{FF2B5EF4-FFF2-40B4-BE49-F238E27FC236}">
                <a16:creationId xmlns:a16="http://schemas.microsoft.com/office/drawing/2014/main" id="{27844204-EF2E-ECAF-760E-C2CA1F14AA95}"/>
              </a:ext>
            </a:extLst>
          </p:cNvPr>
          <p:cNvSpPr>
            <a:spLocks noGrp="1"/>
          </p:cNvSpPr>
          <p:nvPr>
            <p:ph type="title"/>
          </p:nvPr>
        </p:nvSpPr>
        <p:spPr>
          <a:xfrm>
            <a:off x="533400" y="296863"/>
            <a:ext cx="8229600" cy="769937"/>
          </a:xfrm>
        </p:spPr>
        <p:txBody>
          <a:bodyPr/>
          <a:lstStyle/>
          <a:p>
            <a:pPr eaLnBrk="1" hangingPunct="1"/>
            <a:r>
              <a:rPr lang="en-US" altLang="en-US"/>
              <a:t>Changing Identity</a:t>
            </a:r>
          </a:p>
        </p:txBody>
      </p:sp>
      <p:sp>
        <p:nvSpPr>
          <p:cNvPr id="130051" name="Content Placeholder 2">
            <a:extLst>
              <a:ext uri="{FF2B5EF4-FFF2-40B4-BE49-F238E27FC236}">
                <a16:creationId xmlns:a16="http://schemas.microsoft.com/office/drawing/2014/main" id="{61A9AE43-D5AD-6DFE-BF5B-933E88BB6D47}"/>
              </a:ext>
            </a:extLst>
          </p:cNvPr>
          <p:cNvSpPr>
            <a:spLocks noGrp="1"/>
          </p:cNvSpPr>
          <p:nvPr>
            <p:ph sz="quarter" idx="1"/>
          </p:nvPr>
        </p:nvSpPr>
        <p:spPr>
          <a:xfrm>
            <a:off x="457200" y="1143000"/>
            <a:ext cx="8229600" cy="5410200"/>
          </a:xfrm>
        </p:spPr>
        <p:txBody>
          <a:bodyPr/>
          <a:lstStyle/>
          <a:p>
            <a:pPr eaLnBrk="1" hangingPunct="1"/>
            <a:r>
              <a:rPr lang="en-US" altLang="en-US" sz="2400">
                <a:latin typeface="Century Schoolbook" panose="02040604050505020304" pitchFamily="18" charset="0"/>
              </a:rPr>
              <a:t>Bisexual and unlabeled women more likely to change identity labels &gt; lesbians </a:t>
            </a:r>
          </a:p>
          <a:p>
            <a:pPr lvl="2" eaLnBrk="1" hangingPunct="1"/>
            <a:r>
              <a:rPr lang="en-US" altLang="en-US"/>
              <a:t>73% of T1 bisexuals</a:t>
            </a:r>
          </a:p>
          <a:p>
            <a:pPr lvl="2" eaLnBrk="1" hangingPunct="1"/>
            <a:r>
              <a:rPr lang="en-US" altLang="en-US"/>
              <a:t> 83% of T1 “unlabeled” </a:t>
            </a:r>
          </a:p>
          <a:p>
            <a:pPr lvl="2" eaLnBrk="1" hangingPunct="1"/>
            <a:r>
              <a:rPr lang="en-US" altLang="en-US"/>
              <a:t>48% of T1 lesbians</a:t>
            </a:r>
          </a:p>
          <a:p>
            <a:pPr lvl="1" eaLnBrk="1" hangingPunct="1"/>
            <a:r>
              <a:rPr lang="en-US" altLang="en-US"/>
              <a:t>More likely to switch between bisexual and unlabeled IDs than to settle on lesbian or heterosexual labels.</a:t>
            </a:r>
          </a:p>
          <a:p>
            <a:pPr lvl="2" eaLnBrk="1" hangingPunct="1"/>
            <a:r>
              <a:rPr lang="en-US" altLang="en-US"/>
              <a:t>2/3 of ID changes: adopting bisexual or unlabeled.</a:t>
            </a:r>
          </a:p>
          <a:p>
            <a:pPr lvl="1" eaLnBrk="1" hangingPunct="1"/>
            <a:r>
              <a:rPr lang="en-US" altLang="en-US"/>
              <a:t>% identifying as bisexual or “unlabeled”</a:t>
            </a:r>
          </a:p>
          <a:p>
            <a:pPr lvl="2" eaLnBrk="1" hangingPunct="1"/>
            <a:r>
              <a:rPr lang="en-US" altLang="en-US" u="sng"/>
              <a:t>T1</a:t>
            </a:r>
            <a:r>
              <a:rPr lang="en-US" altLang="en-US"/>
              <a:t>	</a:t>
            </a:r>
            <a:r>
              <a:rPr lang="en-US" altLang="en-US" u="sng"/>
              <a:t>T2 </a:t>
            </a:r>
            <a:r>
              <a:rPr lang="en-US" altLang="en-US"/>
              <a:t>	</a:t>
            </a:r>
            <a:r>
              <a:rPr lang="en-US" altLang="en-US" u="sng"/>
              <a:t>T3</a:t>
            </a:r>
            <a:r>
              <a:rPr lang="en-US" altLang="en-US"/>
              <a:t>	 </a:t>
            </a:r>
            <a:r>
              <a:rPr lang="en-US" altLang="en-US" u="sng"/>
              <a:t>T4</a:t>
            </a:r>
            <a:r>
              <a:rPr lang="en-US" altLang="en-US"/>
              <a:t>	 </a:t>
            </a:r>
            <a:r>
              <a:rPr lang="en-US" altLang="en-US" u="sng"/>
              <a:t>T5</a:t>
            </a:r>
          </a:p>
          <a:p>
            <a:pPr lvl="2" eaLnBrk="1" hangingPunct="1">
              <a:buFont typeface="Wingdings" panose="05000000000000000000" pitchFamily="2" charset="2"/>
              <a:buNone/>
            </a:pPr>
            <a:r>
              <a:rPr lang="en-US" altLang="en-US"/>
              <a:t> 57%	47%	51% 	 57%  58%</a:t>
            </a:r>
          </a:p>
          <a:p>
            <a:pPr lvl="1" eaLnBrk="1" hangingPunct="1"/>
            <a:endParaRPr lang="en-US" altLang="en-US"/>
          </a:p>
        </p:txBody>
      </p:sp>
      <p:sp>
        <p:nvSpPr>
          <p:cNvPr id="130052" name="Footer Placeholder 3">
            <a:extLst>
              <a:ext uri="{FF2B5EF4-FFF2-40B4-BE49-F238E27FC236}">
                <a16:creationId xmlns:a16="http://schemas.microsoft.com/office/drawing/2014/main" id="{1A422E69-1994-E487-0BA5-804073E9A20D}"/>
              </a:ext>
            </a:extLst>
          </p:cNvPr>
          <p:cNvSpPr>
            <a:spLocks noGrp="1"/>
          </p:cNvSpPr>
          <p:nvPr>
            <p:ph type="ftr" sz="quarter" idx="11"/>
          </p:nvPr>
        </p:nvSpPr>
        <p:spPr bwMode="auto">
          <a:xfrm>
            <a:off x="7019925" y="62865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n-US" altLang="en-US" sz="1200">
                <a:solidFill>
                  <a:srgbClr val="575F6D"/>
                </a:solidFill>
                <a:latin typeface="Times New Roman" panose="02020603050405020304" pitchFamily="18" charset="0"/>
              </a:rPr>
              <a:t>Nayfeld</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0" name="Content Placeholder 2">
            <a:extLst>
              <a:ext uri="{FF2B5EF4-FFF2-40B4-BE49-F238E27FC236}">
                <a16:creationId xmlns:a16="http://schemas.microsoft.com/office/drawing/2014/main" id="{B699478B-A0C9-1A83-A2DE-F75F292B69E7}"/>
              </a:ext>
            </a:extLst>
          </p:cNvPr>
          <p:cNvSpPr>
            <a:spLocks noGrp="1"/>
          </p:cNvSpPr>
          <p:nvPr>
            <p:ph idx="1"/>
          </p:nvPr>
        </p:nvSpPr>
        <p:spPr>
          <a:xfrm>
            <a:off x="381000" y="1447800"/>
            <a:ext cx="8534400" cy="5257800"/>
          </a:xfrm>
        </p:spPr>
        <p:txBody>
          <a:bodyPr/>
          <a:lstStyle/>
          <a:p>
            <a:pPr eaLnBrk="1" hangingPunct="1">
              <a:buFont typeface="Arial" panose="020B0604020202020204" pitchFamily="34" charset="0"/>
              <a:buNone/>
            </a:pPr>
            <a:r>
              <a:rPr lang="en-US" altLang="en-US" sz="1800"/>
              <a:t>Attachment behaviors shift from parent to peers </a:t>
            </a:r>
          </a:p>
          <a:p>
            <a:pPr eaLnBrk="1" hangingPunct="1">
              <a:buFont typeface="Arial" panose="020B0604020202020204" pitchFamily="34" charset="0"/>
              <a:buNone/>
            </a:pPr>
            <a:endParaRPr lang="en-US" altLang="en-US" sz="1800"/>
          </a:p>
          <a:p>
            <a:pPr eaLnBrk="1" hangingPunct="1">
              <a:buFont typeface="Arial" panose="020B0604020202020204" pitchFamily="34" charset="0"/>
              <a:buNone/>
            </a:pPr>
            <a:r>
              <a:rPr lang="en-US" altLang="en-US" sz="1800"/>
              <a:t>Early childhood		Early adolescence		Adulthood</a:t>
            </a:r>
          </a:p>
          <a:p>
            <a:pPr eaLnBrk="1" hangingPunct="1">
              <a:buFont typeface="Arial" panose="020B0604020202020204" pitchFamily="34" charset="0"/>
              <a:buNone/>
            </a:pPr>
            <a:endParaRPr lang="en-US" altLang="en-US" sz="1800"/>
          </a:p>
          <a:p>
            <a:pPr eaLnBrk="1" hangingPunct="1">
              <a:buFont typeface="Arial" panose="020B0604020202020204" pitchFamily="34" charset="0"/>
              <a:buNone/>
            </a:pPr>
            <a:r>
              <a:rPr lang="en-US" altLang="en-US" sz="1800"/>
              <a:t>proximity maintenance    </a:t>
            </a:r>
            <a:r>
              <a:rPr lang="en-US" altLang="en-US" sz="1800">
                <a:sym typeface="Wingdings" panose="05000000000000000000" pitchFamily="2" charset="2"/>
              </a:rPr>
              <a:t> 	</a:t>
            </a:r>
            <a:r>
              <a:rPr lang="en-US" altLang="en-US" sz="1800"/>
              <a:t>proximity maintenance    </a:t>
            </a:r>
            <a:r>
              <a:rPr lang="en-US" altLang="en-US" sz="1800">
                <a:sym typeface="Wingdings" panose="05000000000000000000" pitchFamily="2" charset="2"/>
              </a:rPr>
              <a:t> 	</a:t>
            </a:r>
            <a:r>
              <a:rPr lang="en-US" altLang="en-US" sz="1800"/>
              <a:t>proximity maintenance</a:t>
            </a:r>
            <a:endParaRPr lang="en-US" altLang="en-US" sz="1800">
              <a:sym typeface="Wingdings" panose="05000000000000000000" pitchFamily="2" charset="2"/>
            </a:endParaRPr>
          </a:p>
          <a:p>
            <a:pPr eaLnBrk="1" hangingPunct="1">
              <a:buFont typeface="Arial" panose="020B0604020202020204" pitchFamily="34" charset="0"/>
              <a:buNone/>
            </a:pPr>
            <a:r>
              <a:rPr lang="en-US" altLang="en-US" sz="1800">
                <a:sym typeface="Wingdings" panose="05000000000000000000" pitchFamily="2" charset="2"/>
              </a:rPr>
              <a:t>				safe haven 		safe haven </a:t>
            </a:r>
          </a:p>
          <a:p>
            <a:pPr eaLnBrk="1" hangingPunct="1">
              <a:buFont typeface="Arial" panose="020B0604020202020204" pitchFamily="34" charset="0"/>
              <a:buNone/>
            </a:pPr>
            <a:r>
              <a:rPr lang="en-US" altLang="en-US" sz="1800">
                <a:sym typeface="Wingdings" panose="05000000000000000000" pitchFamily="2" charset="2"/>
              </a:rPr>
              <a:t>							secure base</a:t>
            </a:r>
          </a:p>
          <a:p>
            <a:pPr lvl="1" eaLnBrk="1" hangingPunct="1">
              <a:buFont typeface="Arial" panose="020B0604020202020204" pitchFamily="34" charset="0"/>
              <a:buNone/>
            </a:pPr>
            <a:endParaRPr lang="en-US" altLang="en-US" sz="1400"/>
          </a:p>
          <a:p>
            <a:pPr lvl="2" eaLnBrk="1" hangingPunct="1"/>
            <a:endParaRPr lang="en-US" altLang="en-US" sz="1400"/>
          </a:p>
          <a:p>
            <a:pPr lvl="2" eaLnBrk="1" hangingPunct="1">
              <a:buFont typeface="Arial" panose="020B0604020202020204" pitchFamily="34" charset="0"/>
              <a:buNone/>
            </a:pPr>
            <a:endParaRPr lang="en-US" altLang="en-US" sz="1400"/>
          </a:p>
          <a:p>
            <a:pPr lvl="2" eaLnBrk="1" hangingPunct="1"/>
            <a:endParaRPr lang="en-US" altLang="en-US" sz="1400"/>
          </a:p>
          <a:p>
            <a:pPr lvl="2" eaLnBrk="1" hangingPunct="1"/>
            <a:endParaRPr lang="en-US" altLang="en-US" sz="1400"/>
          </a:p>
          <a:p>
            <a:pPr lvl="2" eaLnBrk="1" hangingPunct="1"/>
            <a:endParaRPr lang="en-US" altLang="en-US" sz="1400"/>
          </a:p>
          <a:p>
            <a:pPr lvl="2" eaLnBrk="1" hangingPunct="1"/>
            <a:endParaRPr lang="en-US" altLang="en-US" sz="1200"/>
          </a:p>
          <a:p>
            <a:pPr lvl="1" eaLnBrk="1" hangingPunct="1"/>
            <a:endParaRPr lang="en-US" altLang="en-US" sz="1800"/>
          </a:p>
          <a:p>
            <a:pPr lvl="2" eaLnBrk="1" hangingPunct="1"/>
            <a:endParaRPr lang="en-US" altLang="en-US" sz="1600"/>
          </a:p>
          <a:p>
            <a:pPr eaLnBrk="1" hangingPunct="1"/>
            <a:endParaRPr lang="en-US" altLang="en-US" sz="2400" i="1"/>
          </a:p>
        </p:txBody>
      </p:sp>
      <p:graphicFrame>
        <p:nvGraphicFramePr>
          <p:cNvPr id="5" name="Table 4">
            <a:extLst>
              <a:ext uri="{FF2B5EF4-FFF2-40B4-BE49-F238E27FC236}">
                <a16:creationId xmlns:a16="http://schemas.microsoft.com/office/drawing/2014/main" id="{C078BB7C-AC9F-7AD4-D211-914CB082CE1C}"/>
              </a:ext>
            </a:extLst>
          </p:cNvPr>
          <p:cNvGraphicFramePr>
            <a:graphicFrameLocks noGrp="1"/>
          </p:cNvGraphicFramePr>
          <p:nvPr/>
        </p:nvGraphicFramePr>
        <p:xfrm>
          <a:off x="533400" y="4343400"/>
          <a:ext cx="8153400" cy="1752600"/>
        </p:xfrm>
        <a:graphic>
          <a:graphicData uri="http://schemas.openxmlformats.org/drawingml/2006/table">
            <a:tbl>
              <a:tblPr firstRow="1" bandRow="1">
                <a:tableStyleId>{C083E6E3-FA7D-4D7B-A595-EF9225AFEA82}</a:tableStyleId>
              </a:tblPr>
              <a:tblGrid>
                <a:gridCol w="4076700">
                  <a:extLst>
                    <a:ext uri="{9D8B030D-6E8A-4147-A177-3AD203B41FA5}">
                      <a16:colId xmlns:a16="http://schemas.microsoft.com/office/drawing/2014/main" val="20000"/>
                    </a:ext>
                  </a:extLst>
                </a:gridCol>
                <a:gridCol w="4076700">
                  <a:extLst>
                    <a:ext uri="{9D8B030D-6E8A-4147-A177-3AD203B41FA5}">
                      <a16:colId xmlns:a16="http://schemas.microsoft.com/office/drawing/2014/main" val="20001"/>
                    </a:ext>
                  </a:extLst>
                </a:gridCol>
              </a:tblGrid>
              <a:tr h="350520">
                <a:tc>
                  <a:txBody>
                    <a:bodyPr/>
                    <a:lstStyle/>
                    <a:p>
                      <a:pPr algn="ctr"/>
                      <a:r>
                        <a:rPr lang="en-US" sz="1600" dirty="0"/>
                        <a:t>Infant Attachment</a:t>
                      </a:r>
                    </a:p>
                  </a:txBody>
                  <a:tcPr/>
                </a:tc>
                <a:tc>
                  <a:txBody>
                    <a:bodyPr/>
                    <a:lstStyle/>
                    <a:p>
                      <a:pPr algn="ctr"/>
                      <a:r>
                        <a:rPr lang="en-US" sz="1600" dirty="0"/>
                        <a:t>Adult Attachment</a:t>
                      </a:r>
                    </a:p>
                  </a:txBody>
                  <a:tcPr/>
                </a:tc>
                <a:extLst>
                  <a:ext uri="{0D108BD9-81ED-4DB2-BD59-A6C34878D82A}">
                    <a16:rowId xmlns:a16="http://schemas.microsoft.com/office/drawing/2014/main" val="10000"/>
                  </a:ext>
                </a:extLst>
              </a:tr>
              <a:tr h="350520">
                <a:tc gridSpan="2">
                  <a:txBody>
                    <a:bodyPr/>
                    <a:lstStyle/>
                    <a:p>
                      <a:pPr algn="ctr"/>
                      <a:r>
                        <a:rPr lang="en-US" sz="1600" dirty="0"/>
                        <a:t>Activated by anxiety and distress</a:t>
                      </a:r>
                    </a:p>
                  </a:txBody>
                  <a:tcPr/>
                </a:tc>
                <a:tc hMerge="1">
                  <a:txBody>
                    <a:bodyPr/>
                    <a:lstStyle/>
                    <a:p>
                      <a:pPr algn="ctr"/>
                      <a:endParaRPr lang="en-US" sz="1600" dirty="0"/>
                    </a:p>
                  </a:txBody>
                  <a:tcPr/>
                </a:tc>
                <a:extLst>
                  <a:ext uri="{0D108BD9-81ED-4DB2-BD59-A6C34878D82A}">
                    <a16:rowId xmlns:a16="http://schemas.microsoft.com/office/drawing/2014/main" val="10001"/>
                  </a:ext>
                </a:extLst>
              </a:tr>
              <a:tr h="350520">
                <a:tc>
                  <a:txBody>
                    <a:bodyPr/>
                    <a:lstStyle/>
                    <a:p>
                      <a:pPr algn="ctr"/>
                      <a:r>
                        <a:rPr lang="en-US" sz="1600" dirty="0"/>
                        <a:t>complementary roles (child &amp; adult)</a:t>
                      </a:r>
                    </a:p>
                  </a:txBody>
                  <a:tcPr/>
                </a:tc>
                <a:tc>
                  <a:txBody>
                    <a:bodyPr/>
                    <a:lstStyle/>
                    <a:p>
                      <a:pPr algn="ctr"/>
                      <a:r>
                        <a:rPr lang="en-US" sz="1600" dirty="0"/>
                        <a:t>reciprocal</a:t>
                      </a:r>
                      <a:r>
                        <a:rPr lang="en-US" sz="1600" baseline="0" dirty="0"/>
                        <a:t> roles (two peers)</a:t>
                      </a:r>
                      <a:endParaRPr lang="en-US" sz="1600" dirty="0"/>
                    </a:p>
                  </a:txBody>
                  <a:tcPr/>
                </a:tc>
                <a:extLst>
                  <a:ext uri="{0D108BD9-81ED-4DB2-BD59-A6C34878D82A}">
                    <a16:rowId xmlns:a16="http://schemas.microsoft.com/office/drawing/2014/main" val="10002"/>
                  </a:ext>
                </a:extLst>
              </a:tr>
              <a:tr h="350520">
                <a:tc>
                  <a:txBody>
                    <a:bodyPr/>
                    <a:lstStyle/>
                    <a:p>
                      <a:pPr algn="ctr"/>
                      <a:r>
                        <a:rPr lang="en-US" sz="1600" dirty="0"/>
                        <a:t>externally</a:t>
                      </a:r>
                      <a:r>
                        <a:rPr lang="en-US" sz="1600" baseline="0" dirty="0"/>
                        <a:t> represented (touch)</a:t>
                      </a:r>
                      <a:endParaRPr lang="en-US" sz="1600" dirty="0"/>
                    </a:p>
                  </a:txBody>
                  <a:tcPr/>
                </a:tc>
                <a:tc>
                  <a:txBody>
                    <a:bodyPr/>
                    <a:lstStyle/>
                    <a:p>
                      <a:pPr algn="ctr"/>
                      <a:r>
                        <a:rPr lang="en-US" sz="1600" dirty="0"/>
                        <a:t>more internally represented (beliefs)</a:t>
                      </a:r>
                    </a:p>
                  </a:txBody>
                  <a:tcPr/>
                </a:tc>
                <a:extLst>
                  <a:ext uri="{0D108BD9-81ED-4DB2-BD59-A6C34878D82A}">
                    <a16:rowId xmlns:a16="http://schemas.microsoft.com/office/drawing/2014/main" val="10003"/>
                  </a:ext>
                </a:extLst>
              </a:tr>
              <a:tr h="350520">
                <a:tc>
                  <a:txBody>
                    <a:bodyPr/>
                    <a:lstStyle/>
                    <a:p>
                      <a:pPr algn="ctr"/>
                      <a:r>
                        <a:rPr lang="en-US" sz="1600" dirty="0"/>
                        <a:t>“attachment” behavior system</a:t>
                      </a:r>
                    </a:p>
                  </a:txBody>
                  <a:tcPr/>
                </a:tc>
                <a:tc>
                  <a:txBody>
                    <a:bodyPr/>
                    <a:lstStyle/>
                    <a:p>
                      <a:pPr algn="ctr"/>
                      <a:r>
                        <a:rPr lang="en-US" sz="1600" dirty="0"/>
                        <a:t>integrated with “</a:t>
                      </a:r>
                      <a:r>
                        <a:rPr lang="en-US" sz="1600" dirty="0" err="1"/>
                        <a:t>caregiving</a:t>
                      </a:r>
                      <a:r>
                        <a:rPr lang="en-US" sz="1600" dirty="0"/>
                        <a:t>” &amp; “sexual</a:t>
                      </a:r>
                      <a:r>
                        <a:rPr lang="en-US" sz="1600" baseline="0" dirty="0"/>
                        <a:t> mating”</a:t>
                      </a:r>
                      <a:endParaRPr lang="en-US" sz="1600" dirty="0"/>
                    </a:p>
                  </a:txBody>
                  <a:tcPr/>
                </a:tc>
                <a:extLst>
                  <a:ext uri="{0D108BD9-81ED-4DB2-BD59-A6C34878D82A}">
                    <a16:rowId xmlns:a16="http://schemas.microsoft.com/office/drawing/2014/main" val="10004"/>
                  </a:ext>
                </a:extLst>
              </a:tr>
            </a:tbl>
          </a:graphicData>
        </a:graphic>
      </p:graphicFrame>
      <p:sp>
        <p:nvSpPr>
          <p:cNvPr id="58384" name="Title 1">
            <a:extLst>
              <a:ext uri="{FF2B5EF4-FFF2-40B4-BE49-F238E27FC236}">
                <a16:creationId xmlns:a16="http://schemas.microsoft.com/office/drawing/2014/main" id="{2BEAF805-9E49-5ECF-4C91-29810655278B}"/>
              </a:ext>
            </a:extLst>
          </p:cNvPr>
          <p:cNvSpPr>
            <a:spLocks noGrp="1"/>
          </p:cNvSpPr>
          <p:nvPr>
            <p:ph type="title"/>
          </p:nvPr>
        </p:nvSpPr>
        <p:spPr>
          <a:xfrm>
            <a:off x="381000" y="152400"/>
            <a:ext cx="8382000" cy="868363"/>
          </a:xfrm>
        </p:spPr>
        <p:txBody>
          <a:bodyPr/>
          <a:lstStyle/>
          <a:p>
            <a:pPr eaLnBrk="1" hangingPunct="1"/>
            <a:r>
              <a:rPr lang="en-US" altLang="en-US" sz="2400"/>
              <a:t>Attachment from Infancy to Adulthood</a:t>
            </a:r>
            <a:endParaRPr lang="en-US" altLang="en-US" sz="3200"/>
          </a:p>
        </p:txBody>
      </p:sp>
      <p:sp>
        <p:nvSpPr>
          <p:cNvPr id="58385" name="Footer Placeholder 5">
            <a:extLst>
              <a:ext uri="{FF2B5EF4-FFF2-40B4-BE49-F238E27FC236}">
                <a16:creationId xmlns:a16="http://schemas.microsoft.com/office/drawing/2014/main" id="{35B11621-097F-FF91-D6F9-264C00B3ABB2}"/>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solidFill>
                  <a:srgbClr val="898989"/>
                </a:solidFill>
                <a:latin typeface="Times New Roman" panose="02020603050405020304" pitchFamily="18" charset="0"/>
              </a:rPr>
              <a:t>Fuccillo</a:t>
            </a:r>
          </a:p>
        </p:txBody>
      </p:sp>
    </p:spTree>
  </p:cSld>
  <p:clrMapOvr>
    <a:masterClrMapping/>
  </p:clrMapOvr>
  <p:transition spd="slow"/>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a:extLst>
              <a:ext uri="{FF2B5EF4-FFF2-40B4-BE49-F238E27FC236}">
                <a16:creationId xmlns:a16="http://schemas.microsoft.com/office/drawing/2014/main" id="{2E0D32F0-0749-A06F-5218-57BE11E5129B}"/>
              </a:ext>
            </a:extLst>
          </p:cNvPr>
          <p:cNvSpPr>
            <a:spLocks noGrp="1"/>
          </p:cNvSpPr>
          <p:nvPr>
            <p:ph type="title"/>
          </p:nvPr>
        </p:nvSpPr>
        <p:spPr>
          <a:xfrm>
            <a:off x="112713" y="381000"/>
            <a:ext cx="3276600" cy="830263"/>
          </a:xfrm>
        </p:spPr>
        <p:txBody>
          <a:bodyPr/>
          <a:lstStyle/>
          <a:p>
            <a:pPr eaLnBrk="1" hangingPunct="1"/>
            <a:r>
              <a:rPr lang="en-US" altLang="en-US" sz="4800">
                <a:solidFill>
                  <a:srgbClr val="000000"/>
                </a:solidFill>
                <a:latin typeface="Century Schoolbook" panose="02040604050505020304" pitchFamily="18" charset="0"/>
              </a:rPr>
              <a:t> </a:t>
            </a:r>
            <a:r>
              <a:rPr lang="en-US" altLang="en-US">
                <a:solidFill>
                  <a:srgbClr val="000000"/>
                </a:solidFill>
                <a:latin typeface="Century Schoolbook" panose="02040604050505020304" pitchFamily="18" charset="0"/>
              </a:rPr>
              <a:t>Sexual Attractions</a:t>
            </a:r>
            <a:endParaRPr lang="en-US" altLang="en-US"/>
          </a:p>
        </p:txBody>
      </p:sp>
      <p:pic>
        <p:nvPicPr>
          <p:cNvPr id="132099" name="Picture 2">
            <a:extLst>
              <a:ext uri="{FF2B5EF4-FFF2-40B4-BE49-F238E27FC236}">
                <a16:creationId xmlns:a16="http://schemas.microsoft.com/office/drawing/2014/main" id="{B4F20E3A-9204-3ECC-3826-8025FC31CD8F}"/>
              </a:ext>
            </a:extLst>
          </p:cNvPr>
          <p:cNvPicPr>
            <a:picLocks noGrp="1" noChangeAspect="1" noChangeArrowheads="1"/>
          </p:cNvPicPr>
          <p:nvPr>
            <p:ph sz="quarter" idx="1"/>
          </p:nvPr>
        </p:nvPicPr>
        <p:blipFill rotWithShape="1">
          <a:blip r:embed="rId3">
            <a:extLst>
              <a:ext uri="{28A0092B-C50C-407E-A947-70E740481C1C}">
                <a14:useLocalDpi xmlns:a14="http://schemas.microsoft.com/office/drawing/2010/main" val="0"/>
              </a:ext>
            </a:extLst>
          </a:blip>
          <a:srcRect l="4034" t="694" r="14937" b="-694"/>
          <a:stretch/>
        </p:blipFill>
        <p:spPr>
          <a:xfrm>
            <a:off x="3352800" y="171450"/>
            <a:ext cx="4724400" cy="6515100"/>
          </a:xfrm>
        </p:spPr>
      </p:pic>
      <p:sp>
        <p:nvSpPr>
          <p:cNvPr id="132100" name="TextBox 5">
            <a:extLst>
              <a:ext uri="{FF2B5EF4-FFF2-40B4-BE49-F238E27FC236}">
                <a16:creationId xmlns:a16="http://schemas.microsoft.com/office/drawing/2014/main" id="{5D374858-4770-A1E9-89FC-56D1068B962E}"/>
              </a:ext>
            </a:extLst>
          </p:cNvPr>
          <p:cNvSpPr txBox="1">
            <a:spLocks noChangeArrowheads="1"/>
          </p:cNvSpPr>
          <p:nvPr/>
        </p:nvSpPr>
        <p:spPr bwMode="auto">
          <a:xfrm>
            <a:off x="-17463" y="2103438"/>
            <a:ext cx="3016251"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spcBef>
                <a:spcPct val="0"/>
              </a:spcBef>
              <a:buFont typeface="Arial" panose="020B0604020202020204" pitchFamily="34" charset="0"/>
              <a:buChar char="•"/>
            </a:pPr>
            <a:r>
              <a:rPr lang="en-US" altLang="en-US" sz="2200">
                <a:solidFill>
                  <a:srgbClr val="000000"/>
                </a:solidFill>
                <a:latin typeface="Century Schoolbook" panose="02040604050505020304" pitchFamily="18" charset="0"/>
              </a:rPr>
              <a:t>Same-sex attractions declined significantly among lesbians only</a:t>
            </a:r>
          </a:p>
          <a:p>
            <a:pPr lvl="1" eaLnBrk="1" hangingPunct="1">
              <a:spcBef>
                <a:spcPct val="0"/>
              </a:spcBef>
              <a:buFont typeface="Arial" panose="020B0604020202020204" pitchFamily="34" charset="0"/>
              <a:buChar char="•"/>
            </a:pPr>
            <a:endParaRPr lang="en-US" altLang="en-US" sz="2200">
              <a:solidFill>
                <a:srgbClr val="000000"/>
              </a:solidFill>
              <a:latin typeface="Century Schoolbook" panose="02040604050505020304" pitchFamily="18" charset="0"/>
            </a:endParaRPr>
          </a:p>
          <a:p>
            <a:pPr lvl="1" eaLnBrk="1" hangingPunct="1">
              <a:spcBef>
                <a:spcPct val="0"/>
              </a:spcBef>
              <a:buFont typeface="Arial" panose="020B0604020202020204" pitchFamily="34" charset="0"/>
              <a:buChar char="•"/>
            </a:pPr>
            <a:r>
              <a:rPr lang="en-US" altLang="en-US" sz="2200">
                <a:solidFill>
                  <a:srgbClr val="000000"/>
                </a:solidFill>
                <a:latin typeface="Century Schoolbook" panose="02040604050505020304" pitchFamily="18" charset="0"/>
              </a:rPr>
              <a:t>Women who gave up bisexual /lesbian IDs still reported bisexual patterns of attraction in T5</a:t>
            </a:r>
          </a:p>
          <a:p>
            <a:pPr lvl="1" eaLnBrk="1" hangingPunct="1">
              <a:spcBef>
                <a:spcPct val="0"/>
              </a:spcBef>
              <a:buFont typeface="Arial" panose="020B0604020202020204" pitchFamily="34" charset="0"/>
              <a:buChar char="•"/>
            </a:pPr>
            <a:endParaRPr lang="en-US" altLang="en-US" sz="2000">
              <a:solidFill>
                <a:srgbClr val="000000"/>
              </a:solidFill>
              <a:latin typeface="Century Schoolbook" panose="02040604050505020304" pitchFamily="18" charset="0"/>
            </a:endParaRPr>
          </a:p>
        </p:txBody>
      </p:sp>
      <p:sp>
        <p:nvSpPr>
          <p:cNvPr id="132101" name="Footer Placeholder 4">
            <a:extLst>
              <a:ext uri="{FF2B5EF4-FFF2-40B4-BE49-F238E27FC236}">
                <a16:creationId xmlns:a16="http://schemas.microsoft.com/office/drawing/2014/main" id="{6547A22B-DE9C-264A-3DCD-5ADE31888282}"/>
              </a:ext>
            </a:extLst>
          </p:cNvPr>
          <p:cNvSpPr>
            <a:spLocks noGrp="1"/>
          </p:cNvSpPr>
          <p:nvPr>
            <p:ph type="ftr" sz="quarter" idx="11"/>
          </p:nvPr>
        </p:nvSpPr>
        <p:spPr bwMode="auto">
          <a:xfrm>
            <a:off x="7019925" y="62865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n-US" altLang="en-US" sz="1200">
                <a:solidFill>
                  <a:srgbClr val="575F6D"/>
                </a:solidFill>
                <a:latin typeface="Times New Roman" panose="02020603050405020304" pitchFamily="18" charset="0"/>
              </a:rPr>
              <a:t>Nayfeld</a:t>
            </a:r>
          </a:p>
        </p:txBody>
      </p:sp>
      <p:pic>
        <p:nvPicPr>
          <p:cNvPr id="3" name="Picture 2">
            <a:extLst>
              <a:ext uri="{FF2B5EF4-FFF2-40B4-BE49-F238E27FC236}">
                <a16:creationId xmlns:a16="http://schemas.microsoft.com/office/drawing/2014/main" id="{9E70688E-EAF9-7535-260B-BF8D7B901F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4145" t="39291" r="-808" b="50183"/>
          <a:stretch/>
        </p:blipFill>
        <p:spPr bwMode="auto">
          <a:xfrm>
            <a:off x="4557486" y="1905000"/>
            <a:ext cx="971551"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01B71B7F-925F-906F-DE10-69B396353D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4145" t="39291" r="-808" b="50183"/>
          <a:stretch/>
        </p:blipFill>
        <p:spPr bwMode="auto">
          <a:xfrm>
            <a:off x="4343400" y="3962400"/>
            <a:ext cx="971551"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4146" name="Title 1">
            <a:extLst>
              <a:ext uri="{FF2B5EF4-FFF2-40B4-BE49-F238E27FC236}">
                <a16:creationId xmlns:a16="http://schemas.microsoft.com/office/drawing/2014/main" id="{3D4D99D2-EBDC-D256-5AFE-0C4AFD95D593}"/>
              </a:ext>
            </a:extLst>
          </p:cNvPr>
          <p:cNvSpPr>
            <a:spLocks noGrp="1"/>
          </p:cNvSpPr>
          <p:nvPr>
            <p:ph type="title"/>
          </p:nvPr>
        </p:nvSpPr>
        <p:spPr/>
        <p:txBody>
          <a:bodyPr/>
          <a:lstStyle/>
          <a:p>
            <a:pPr eaLnBrk="1" hangingPunct="1"/>
            <a:r>
              <a:rPr lang="en-US" altLang="en-US"/>
              <a:t>Sexual Behavior</a:t>
            </a:r>
            <a:br>
              <a:rPr lang="en-US" altLang="en-US"/>
            </a:br>
            <a:endParaRPr lang="en-US" altLang="en-US"/>
          </a:p>
        </p:txBody>
      </p:sp>
      <p:sp>
        <p:nvSpPr>
          <p:cNvPr id="3" name="Content Placeholder 2">
            <a:extLst>
              <a:ext uri="{FF2B5EF4-FFF2-40B4-BE49-F238E27FC236}">
                <a16:creationId xmlns:a16="http://schemas.microsoft.com/office/drawing/2014/main" id="{1BE7D101-DB1A-6350-8C40-8C1EDE295CE5}"/>
              </a:ext>
            </a:extLst>
          </p:cNvPr>
          <p:cNvSpPr>
            <a:spLocks noGrp="1"/>
          </p:cNvSpPr>
          <p:nvPr>
            <p:ph sz="quarter" idx="1"/>
          </p:nvPr>
        </p:nvSpPr>
        <p:spPr>
          <a:xfrm>
            <a:off x="457200" y="1600200"/>
            <a:ext cx="7467600" cy="4873625"/>
          </a:xfrm>
        </p:spPr>
        <p:txBody>
          <a:bodyPr>
            <a:normAutofit fontScale="92500" lnSpcReduction="20000"/>
          </a:bodyPr>
          <a:lstStyle/>
          <a:p>
            <a:pPr marL="640080" lvl="1" indent="-274320" eaLnBrk="1" fontAlgn="auto" hangingPunct="1">
              <a:spcAft>
                <a:spcPts val="0"/>
              </a:spcAft>
              <a:buFont typeface="Wingdings 2"/>
              <a:buChar char=""/>
              <a:defRPr/>
            </a:pPr>
            <a:r>
              <a:rPr lang="en-US" dirty="0"/>
              <a:t>Consistent decline in same sex behavior among all women </a:t>
            </a:r>
          </a:p>
          <a:p>
            <a:pPr marL="640080" lvl="1" indent="-274320" eaLnBrk="1" fontAlgn="auto" hangingPunct="1">
              <a:spcAft>
                <a:spcPts val="0"/>
              </a:spcAft>
              <a:buFont typeface="Wingdings 2"/>
              <a:buChar char=""/>
              <a:defRPr/>
            </a:pPr>
            <a:r>
              <a:rPr lang="en-US" dirty="0"/>
              <a:t>NOT matched by a parallel decline in same-sex attractions</a:t>
            </a:r>
          </a:p>
          <a:p>
            <a:pPr marL="640080" lvl="1" indent="-274320" eaLnBrk="1" fontAlgn="auto" hangingPunct="1">
              <a:spcAft>
                <a:spcPts val="0"/>
              </a:spcAft>
              <a:buFont typeface="Wingdings 2"/>
              <a:buChar char=""/>
              <a:defRPr/>
            </a:pPr>
            <a:r>
              <a:rPr lang="en-US" dirty="0"/>
              <a:t>By 2005, most women involved in long term monogamous relationships. </a:t>
            </a:r>
          </a:p>
          <a:p>
            <a:pPr lvl="2" indent="-182880" eaLnBrk="1" fontAlgn="auto" hangingPunct="1">
              <a:spcAft>
                <a:spcPts val="0"/>
              </a:spcAft>
              <a:buClr>
                <a:schemeClr val="accent1">
                  <a:shade val="75000"/>
                </a:schemeClr>
              </a:buClr>
              <a:buFont typeface="Wingdings"/>
              <a:buChar char=""/>
              <a:defRPr/>
            </a:pPr>
            <a:r>
              <a:rPr lang="en-US" dirty="0"/>
              <a:t>70% of T5 lesbians, 89% of bisexuals, 85% of unlabeled women, 67% of heterosexuals</a:t>
            </a:r>
          </a:p>
          <a:p>
            <a:pPr marL="640080" lvl="1" indent="-274320" eaLnBrk="1" fontAlgn="auto" hangingPunct="1">
              <a:spcAft>
                <a:spcPts val="0"/>
              </a:spcAft>
              <a:buFont typeface="Wingdings 2"/>
              <a:buChar char=""/>
              <a:defRPr/>
            </a:pPr>
            <a:r>
              <a:rPr lang="en-US" dirty="0"/>
              <a:t>By 2005, 60% of T1 lesbians had had sexual contact with a man, and 30% had been romantically involved with a man</a:t>
            </a:r>
          </a:p>
          <a:p>
            <a:pPr lvl="2" indent="-182880" eaLnBrk="1" fontAlgn="auto" hangingPunct="1">
              <a:spcAft>
                <a:spcPts val="0"/>
              </a:spcAft>
              <a:buClr>
                <a:schemeClr val="accent1">
                  <a:shade val="75000"/>
                </a:schemeClr>
              </a:buClr>
              <a:buFont typeface="Wingdings"/>
              <a:buChar char=""/>
              <a:defRPr/>
            </a:pPr>
            <a:r>
              <a:rPr lang="en-US" dirty="0"/>
              <a:t>Resolved by change in identity to bisexual/unidentified</a:t>
            </a:r>
          </a:p>
        </p:txBody>
      </p:sp>
      <p:sp>
        <p:nvSpPr>
          <p:cNvPr id="134148" name="Footer Placeholder 3">
            <a:extLst>
              <a:ext uri="{FF2B5EF4-FFF2-40B4-BE49-F238E27FC236}">
                <a16:creationId xmlns:a16="http://schemas.microsoft.com/office/drawing/2014/main" id="{D18A0469-AF85-B702-14E1-9457F5E1D631}"/>
              </a:ext>
            </a:extLst>
          </p:cNvPr>
          <p:cNvSpPr>
            <a:spLocks noGrp="1"/>
          </p:cNvSpPr>
          <p:nvPr>
            <p:ph type="ftr" sz="quarter" idx="11"/>
          </p:nvPr>
        </p:nvSpPr>
        <p:spPr bwMode="auto">
          <a:xfrm>
            <a:off x="7019925" y="62865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n-US" altLang="en-US" sz="1200">
                <a:solidFill>
                  <a:srgbClr val="575F6D"/>
                </a:solidFill>
                <a:latin typeface="Times New Roman" panose="02020603050405020304" pitchFamily="18" charset="0"/>
              </a:rPr>
              <a:t>Nayfeld</a:t>
            </a:r>
          </a:p>
        </p:txBody>
      </p:sp>
    </p:spTree>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a:extLst>
              <a:ext uri="{FF2B5EF4-FFF2-40B4-BE49-F238E27FC236}">
                <a16:creationId xmlns:a16="http://schemas.microsoft.com/office/drawing/2014/main" id="{163BF1EE-8E24-209B-7204-9BC050755077}"/>
              </a:ext>
            </a:extLst>
          </p:cNvPr>
          <p:cNvSpPr>
            <a:spLocks noGrp="1"/>
          </p:cNvSpPr>
          <p:nvPr>
            <p:ph type="title"/>
          </p:nvPr>
        </p:nvSpPr>
        <p:spPr>
          <a:xfrm>
            <a:off x="457200" y="609600"/>
            <a:ext cx="7467600" cy="503238"/>
          </a:xfrm>
        </p:spPr>
        <p:txBody>
          <a:bodyPr/>
          <a:lstStyle/>
          <a:p>
            <a:pPr eaLnBrk="1" hangingPunct="1"/>
            <a:r>
              <a:rPr lang="en-US" altLang="en-US" sz="4000"/>
              <a:t>Discussion</a:t>
            </a:r>
          </a:p>
        </p:txBody>
      </p:sp>
      <p:sp>
        <p:nvSpPr>
          <p:cNvPr id="136195" name="Content Placeholder 2">
            <a:extLst>
              <a:ext uri="{FF2B5EF4-FFF2-40B4-BE49-F238E27FC236}">
                <a16:creationId xmlns:a16="http://schemas.microsoft.com/office/drawing/2014/main" id="{E9D16213-0328-A94F-A156-3302537A6BFC}"/>
              </a:ext>
            </a:extLst>
          </p:cNvPr>
          <p:cNvSpPr>
            <a:spLocks noGrp="1"/>
          </p:cNvSpPr>
          <p:nvPr>
            <p:ph sz="quarter" idx="1"/>
          </p:nvPr>
        </p:nvSpPr>
        <p:spPr>
          <a:xfrm>
            <a:off x="457200" y="1295400"/>
            <a:ext cx="8229600" cy="5334000"/>
          </a:xfrm>
        </p:spPr>
        <p:txBody>
          <a:bodyPr/>
          <a:lstStyle/>
          <a:p>
            <a:pPr eaLnBrk="1" hangingPunct="1"/>
            <a:r>
              <a:rPr lang="en-US" altLang="en-US" sz="2800"/>
              <a:t>Bisexuality as stable pattern of attraction to both sexes, with balance varying based on personal and situational factors.</a:t>
            </a:r>
          </a:p>
          <a:p>
            <a:pPr eaLnBrk="1" hangingPunct="1"/>
            <a:r>
              <a:rPr lang="en-US" altLang="en-US" sz="2800"/>
              <a:t>Identity change more common than identity stability</a:t>
            </a:r>
          </a:p>
          <a:p>
            <a:pPr eaLnBrk="1" hangingPunct="1"/>
            <a:r>
              <a:rPr lang="en-US" altLang="en-US" sz="2800"/>
              <a:t>ID change reflects shifting experiences</a:t>
            </a:r>
          </a:p>
          <a:p>
            <a:pPr marL="342900" lvl="1" indent="-342900" eaLnBrk="1" hangingPunct="1">
              <a:buFont typeface="Arial" panose="020B0604020202020204" pitchFamily="34" charset="0"/>
              <a:buChar char="•"/>
            </a:pPr>
            <a:r>
              <a:rPr lang="en-US" altLang="en-US" sz="2400"/>
              <a:t>Adopt labels consistent with relationship status</a:t>
            </a:r>
          </a:p>
          <a:p>
            <a:pPr marL="342900" lvl="1" indent="-342900" eaLnBrk="1" hangingPunct="1">
              <a:buFont typeface="Arial" panose="020B0604020202020204" pitchFamily="34" charset="0"/>
              <a:buChar char="•"/>
            </a:pPr>
            <a:r>
              <a:rPr lang="en-US" altLang="en-US" sz="2400"/>
              <a:t>Seek to maximize fit with own prevailing pattern of attraction/behavior</a:t>
            </a:r>
          </a:p>
        </p:txBody>
      </p:sp>
      <p:sp>
        <p:nvSpPr>
          <p:cNvPr id="136196" name="Footer Placeholder 3">
            <a:extLst>
              <a:ext uri="{FF2B5EF4-FFF2-40B4-BE49-F238E27FC236}">
                <a16:creationId xmlns:a16="http://schemas.microsoft.com/office/drawing/2014/main" id="{10CE54D7-B074-F736-AD86-E9BBAC257372}"/>
              </a:ext>
            </a:extLst>
          </p:cNvPr>
          <p:cNvSpPr>
            <a:spLocks noGrp="1"/>
          </p:cNvSpPr>
          <p:nvPr>
            <p:ph type="ftr" sz="quarter" idx="11"/>
          </p:nvPr>
        </p:nvSpPr>
        <p:spPr bwMode="auto">
          <a:xfrm>
            <a:off x="7019925" y="62865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n-US" altLang="en-US" sz="1200">
                <a:solidFill>
                  <a:srgbClr val="575F6D"/>
                </a:solidFill>
                <a:latin typeface="Times New Roman" panose="02020603050405020304" pitchFamily="18" charset="0"/>
              </a:rPr>
              <a:t>Nayfeld</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7" name="Google Shape;167;p25"/>
          <p:cNvSpPr/>
          <p:nvPr/>
        </p:nvSpPr>
        <p:spPr>
          <a:xfrm rot="-1554700" flipH="1">
            <a:off x="8403700" y="2731988"/>
            <a:ext cx="60052" cy="72778"/>
          </a:xfrm>
          <a:custGeom>
            <a:avLst/>
            <a:gdLst/>
            <a:ahLst/>
            <a:cxnLst/>
            <a:rect l="l" t="t" r="r" b="b"/>
            <a:pathLst>
              <a:path w="2402" h="2911" extrusionOk="0">
                <a:moveTo>
                  <a:pt x="730" y="0"/>
                </a:moveTo>
                <a:cubicBezTo>
                  <a:pt x="517" y="0"/>
                  <a:pt x="365" y="122"/>
                  <a:pt x="274" y="213"/>
                </a:cubicBezTo>
                <a:cubicBezTo>
                  <a:pt x="31" y="456"/>
                  <a:pt x="1" y="790"/>
                  <a:pt x="31" y="1064"/>
                </a:cubicBezTo>
                <a:cubicBezTo>
                  <a:pt x="61" y="790"/>
                  <a:pt x="183" y="517"/>
                  <a:pt x="365" y="365"/>
                </a:cubicBezTo>
                <a:cubicBezTo>
                  <a:pt x="451" y="304"/>
                  <a:pt x="532" y="277"/>
                  <a:pt x="610" y="277"/>
                </a:cubicBezTo>
                <a:cubicBezTo>
                  <a:pt x="725" y="277"/>
                  <a:pt x="834" y="335"/>
                  <a:pt x="943" y="426"/>
                </a:cubicBezTo>
                <a:cubicBezTo>
                  <a:pt x="1095" y="517"/>
                  <a:pt x="1247" y="760"/>
                  <a:pt x="1399" y="973"/>
                </a:cubicBezTo>
                <a:cubicBezTo>
                  <a:pt x="1414" y="997"/>
                  <a:pt x="1429" y="1021"/>
                  <a:pt x="1444" y="1046"/>
                </a:cubicBezTo>
                <a:lnTo>
                  <a:pt x="1444" y="1046"/>
                </a:lnTo>
                <a:cubicBezTo>
                  <a:pt x="1368" y="1037"/>
                  <a:pt x="1291" y="1034"/>
                  <a:pt x="1216" y="1034"/>
                </a:cubicBezTo>
                <a:cubicBezTo>
                  <a:pt x="1034" y="1034"/>
                  <a:pt x="791" y="1094"/>
                  <a:pt x="639" y="1277"/>
                </a:cubicBezTo>
                <a:cubicBezTo>
                  <a:pt x="517" y="1429"/>
                  <a:pt x="456" y="1672"/>
                  <a:pt x="456" y="1854"/>
                </a:cubicBezTo>
                <a:cubicBezTo>
                  <a:pt x="456" y="2280"/>
                  <a:pt x="760" y="2553"/>
                  <a:pt x="1034" y="2736"/>
                </a:cubicBezTo>
                <a:cubicBezTo>
                  <a:pt x="1183" y="2829"/>
                  <a:pt x="1401" y="2911"/>
                  <a:pt x="1611" y="2911"/>
                </a:cubicBezTo>
                <a:cubicBezTo>
                  <a:pt x="1743" y="2911"/>
                  <a:pt x="1871" y="2879"/>
                  <a:pt x="1976" y="2797"/>
                </a:cubicBezTo>
                <a:lnTo>
                  <a:pt x="1976" y="2797"/>
                </a:lnTo>
                <a:cubicBezTo>
                  <a:pt x="1930" y="2806"/>
                  <a:pt x="1884" y="2810"/>
                  <a:pt x="1839" y="2810"/>
                </a:cubicBezTo>
                <a:cubicBezTo>
                  <a:pt x="1583" y="2810"/>
                  <a:pt x="1341" y="2673"/>
                  <a:pt x="1186" y="2493"/>
                </a:cubicBezTo>
                <a:cubicBezTo>
                  <a:pt x="973" y="2310"/>
                  <a:pt x="821" y="2037"/>
                  <a:pt x="882" y="1824"/>
                </a:cubicBezTo>
                <a:cubicBezTo>
                  <a:pt x="882" y="1702"/>
                  <a:pt x="912" y="1642"/>
                  <a:pt x="973" y="1550"/>
                </a:cubicBezTo>
                <a:cubicBezTo>
                  <a:pt x="1064" y="1520"/>
                  <a:pt x="1125" y="1490"/>
                  <a:pt x="1247" y="1490"/>
                </a:cubicBezTo>
                <a:cubicBezTo>
                  <a:pt x="1465" y="1490"/>
                  <a:pt x="1645" y="1548"/>
                  <a:pt x="1817" y="1649"/>
                </a:cubicBezTo>
                <a:lnTo>
                  <a:pt x="1817" y="1649"/>
                </a:lnTo>
                <a:cubicBezTo>
                  <a:pt x="1830" y="1667"/>
                  <a:pt x="1842" y="1685"/>
                  <a:pt x="1855" y="1702"/>
                </a:cubicBezTo>
                <a:lnTo>
                  <a:pt x="1877" y="1685"/>
                </a:lnTo>
                <a:lnTo>
                  <a:pt x="1877" y="1685"/>
                </a:lnTo>
                <a:cubicBezTo>
                  <a:pt x="1900" y="1700"/>
                  <a:pt x="1923" y="1716"/>
                  <a:pt x="1946" y="1733"/>
                </a:cubicBezTo>
                <a:cubicBezTo>
                  <a:pt x="1985" y="1792"/>
                  <a:pt x="2050" y="1825"/>
                  <a:pt x="2123" y="1825"/>
                </a:cubicBezTo>
                <a:cubicBezTo>
                  <a:pt x="2164" y="1825"/>
                  <a:pt x="2207" y="1815"/>
                  <a:pt x="2250" y="1794"/>
                </a:cubicBezTo>
                <a:cubicBezTo>
                  <a:pt x="2341" y="1702"/>
                  <a:pt x="2402" y="1550"/>
                  <a:pt x="2311" y="1429"/>
                </a:cubicBezTo>
                <a:lnTo>
                  <a:pt x="1855" y="760"/>
                </a:lnTo>
                <a:cubicBezTo>
                  <a:pt x="1703" y="517"/>
                  <a:pt x="1520" y="274"/>
                  <a:pt x="1216" y="122"/>
                </a:cubicBezTo>
                <a:cubicBezTo>
                  <a:pt x="1064" y="31"/>
                  <a:pt x="912" y="0"/>
                  <a:pt x="730" y="0"/>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 name="Subtitle 2">
            <a:extLst>
              <a:ext uri="{FF2B5EF4-FFF2-40B4-BE49-F238E27FC236}">
                <a16:creationId xmlns:a16="http://schemas.microsoft.com/office/drawing/2014/main" id="{4092239C-0F69-A344-8C21-CB86E368EF38}"/>
              </a:ext>
            </a:extLst>
          </p:cNvPr>
          <p:cNvSpPr>
            <a:spLocks noGrp="1"/>
          </p:cNvSpPr>
          <p:nvPr>
            <p:ph type="subTitle" idx="1"/>
          </p:nvPr>
        </p:nvSpPr>
        <p:spPr/>
        <p:txBody>
          <a:bodyPr/>
          <a:lstStyle/>
          <a:p>
            <a:endParaRPr lang="en-US"/>
          </a:p>
        </p:txBody>
      </p:sp>
      <p:pic>
        <p:nvPicPr>
          <p:cNvPr id="1026" name="Picture 2">
            <a:extLst>
              <a:ext uri="{FF2B5EF4-FFF2-40B4-BE49-F238E27FC236}">
                <a16:creationId xmlns:a16="http://schemas.microsoft.com/office/drawing/2014/main" id="{F707CEE3-38EE-A04E-A8BF-2369F67F19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477" y="2273764"/>
            <a:ext cx="8476635" cy="2310472"/>
          </a:xfrm>
          <a:prstGeom prst="rect">
            <a:avLst/>
          </a:prstGeom>
          <a:noFill/>
          <a:extLst>
            <a:ext uri="{909E8E84-426E-40DD-AFC4-6F175D3DCCD1}">
              <a14:hiddenFill xmlns:a14="http://schemas.microsoft.com/office/drawing/2010/main">
                <a:solidFill>
                  <a:srgbClr val="FFFFFF"/>
                </a:solidFill>
              </a14:hiddenFill>
            </a:ext>
          </a:extLst>
        </p:spPr>
      </p:pic>
      <p:sp>
        <p:nvSpPr>
          <p:cNvPr id="131" name="Google Shape;309;p27">
            <a:extLst>
              <a:ext uri="{FF2B5EF4-FFF2-40B4-BE49-F238E27FC236}">
                <a16:creationId xmlns:a16="http://schemas.microsoft.com/office/drawing/2014/main" id="{9D3B9DFD-493A-5447-BF41-446AD6CECC45}"/>
              </a:ext>
            </a:extLst>
          </p:cNvPr>
          <p:cNvSpPr txBox="1">
            <a:spLocks/>
          </p:cNvSpPr>
          <p:nvPr/>
        </p:nvSpPr>
        <p:spPr>
          <a:xfrm>
            <a:off x="7885662" y="5614310"/>
            <a:ext cx="1258339" cy="3864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1pPr>
            <a:lvl2pPr marL="914400" marR="0" lvl="1"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2pPr>
            <a:lvl3pPr marL="1371600" marR="0" lvl="2"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3pPr>
            <a:lvl4pPr marL="1828800" marR="0" lvl="3"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4pPr>
            <a:lvl5pPr marL="2286000" marR="0" lvl="4"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5pPr>
            <a:lvl6pPr marL="2743200" marR="0" lvl="5"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6pPr>
            <a:lvl7pPr marL="3200400" marR="0" lvl="6"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7pPr>
            <a:lvl8pPr marL="3657600" marR="0" lvl="7"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8pPr>
            <a:lvl9pPr marL="4114800" marR="0" lvl="8"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9pPr>
          </a:lstStyle>
          <a:p>
            <a:pPr marL="0" indent="0" eaLnBrk="1" fontAlgn="auto" hangingPunct="1"/>
            <a:r>
              <a:rPr lang="en-US" kern="0" dirty="0">
                <a:solidFill>
                  <a:srgbClr val="241F29"/>
                </a:solidFill>
              </a:rPr>
              <a:t>Romero, 2022</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983"/>
        <p:cNvGrpSpPr/>
        <p:nvPr/>
      </p:nvGrpSpPr>
      <p:grpSpPr>
        <a:xfrm>
          <a:off x="0" y="0"/>
          <a:ext cx="0" cy="0"/>
          <a:chOff x="0" y="0"/>
          <a:chExt cx="0" cy="0"/>
        </a:xfrm>
      </p:grpSpPr>
      <p:sp>
        <p:nvSpPr>
          <p:cNvPr id="118" name="Google Shape;306;p27">
            <a:extLst>
              <a:ext uri="{FF2B5EF4-FFF2-40B4-BE49-F238E27FC236}">
                <a16:creationId xmlns:a16="http://schemas.microsoft.com/office/drawing/2014/main" id="{152574BE-2B8A-904F-8EFB-9D4627E46DCD}"/>
              </a:ext>
            </a:extLst>
          </p:cNvPr>
          <p:cNvSpPr txBox="1">
            <a:spLocks/>
          </p:cNvSpPr>
          <p:nvPr/>
        </p:nvSpPr>
        <p:spPr>
          <a:xfrm>
            <a:off x="898071" y="1112052"/>
            <a:ext cx="3359269" cy="82934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eaLnBrk="1" fontAlgn="auto" hangingPunct="1"/>
            <a:r>
              <a:rPr lang="en-US" sz="4000" kern="0" dirty="0">
                <a:latin typeface="Passion One"/>
                <a:ea typeface="Passion One"/>
                <a:cs typeface="Passion One"/>
                <a:sym typeface="Passion One"/>
              </a:rPr>
              <a:t>KEY TERMS</a:t>
            </a:r>
          </a:p>
        </p:txBody>
      </p:sp>
      <p:sp>
        <p:nvSpPr>
          <p:cNvPr id="119" name="Google Shape;309;p27">
            <a:extLst>
              <a:ext uri="{FF2B5EF4-FFF2-40B4-BE49-F238E27FC236}">
                <a16:creationId xmlns:a16="http://schemas.microsoft.com/office/drawing/2014/main" id="{BA137E9E-D6BC-F147-BBA0-6F9B6D3298C3}"/>
              </a:ext>
            </a:extLst>
          </p:cNvPr>
          <p:cNvSpPr txBox="1">
            <a:spLocks/>
          </p:cNvSpPr>
          <p:nvPr/>
        </p:nvSpPr>
        <p:spPr>
          <a:xfrm>
            <a:off x="898070" y="2055693"/>
            <a:ext cx="7739744" cy="34943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1pPr>
            <a:lvl2pPr marL="914400" marR="0" lvl="1"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2pPr>
            <a:lvl3pPr marL="1371600" marR="0" lvl="2"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3pPr>
            <a:lvl4pPr marL="1828800" marR="0" lvl="3"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4pPr>
            <a:lvl5pPr marL="2286000" marR="0" lvl="4"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5pPr>
            <a:lvl6pPr marL="2743200" marR="0" lvl="5"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6pPr>
            <a:lvl7pPr marL="3200400" marR="0" lvl="6"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7pPr>
            <a:lvl8pPr marL="3657600" marR="0" lvl="7"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8pPr>
            <a:lvl9pPr marL="4114800" marR="0" lvl="8"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9pPr>
          </a:lstStyle>
          <a:p>
            <a:pPr marL="285750" indent="-285750" eaLnBrk="1" fontAlgn="auto" hangingPunct="1">
              <a:buFont typeface="Arial" panose="020B0604020202020204" pitchFamily="34" charset="0"/>
              <a:buChar char="•"/>
            </a:pPr>
            <a:r>
              <a:rPr lang="en-US" sz="1800" b="1" kern="0" dirty="0">
                <a:solidFill>
                  <a:srgbClr val="241F29"/>
                </a:solidFill>
                <a:latin typeface="Abel" panose="02000506030000020004" pitchFamily="2" charset="0"/>
                <a:cs typeface="Calibri" panose="020F0502020204030204" pitchFamily="34" charset="0"/>
              </a:rPr>
              <a:t>Assigned Sex:</a:t>
            </a:r>
            <a:r>
              <a:rPr lang="en-US" sz="1800" kern="0" dirty="0">
                <a:solidFill>
                  <a:srgbClr val="241F29"/>
                </a:solidFill>
                <a:latin typeface="Abel" panose="02000506030000020004" pitchFamily="2" charset="0"/>
                <a:cs typeface="Calibri" panose="020F0502020204030204" pitchFamily="34" charset="0"/>
              </a:rPr>
              <a:t> </a:t>
            </a:r>
            <a:r>
              <a:rPr lang="en-US" sz="1800" kern="0" dirty="0">
                <a:latin typeface="Abel" panose="02000506030000020004" pitchFamily="2" charset="0"/>
                <a:cs typeface="Calibri" panose="020F0502020204030204" pitchFamily="34" charset="0"/>
              </a:rPr>
              <a:t>sex announced the day a child is born. </a:t>
            </a:r>
          </a:p>
          <a:p>
            <a:pPr marL="285750" indent="-285750" eaLnBrk="1" fontAlgn="auto" hangingPunct="1">
              <a:buFont typeface="Arial" panose="020B0604020202020204" pitchFamily="34" charset="0"/>
              <a:buChar char="•"/>
            </a:pPr>
            <a:endParaRPr lang="en-US" sz="1000" kern="0" dirty="0">
              <a:latin typeface="Abel" panose="02000506030000020004" pitchFamily="2" charset="0"/>
              <a:cs typeface="Calibri" panose="020F0502020204030204" pitchFamily="34" charset="0"/>
            </a:endParaRPr>
          </a:p>
          <a:p>
            <a:pPr marL="742950" lvl="1" indent="-285750" algn="l" eaLnBrk="1" fontAlgn="auto" hangingPunct="1">
              <a:buFont typeface="Arial" panose="020B0604020202020204" pitchFamily="34" charset="0"/>
              <a:buChar char="•"/>
            </a:pPr>
            <a:r>
              <a:rPr lang="en-US" sz="1800" kern="0" dirty="0">
                <a:latin typeface="Abel" panose="02000506030000020004" pitchFamily="2" charset="0"/>
                <a:cs typeface="Calibri" panose="020F0502020204030204" pitchFamily="34" charset="0"/>
              </a:rPr>
              <a:t>“</a:t>
            </a:r>
            <a:r>
              <a:rPr lang="en-US" sz="1800" b="1" kern="0" dirty="0">
                <a:latin typeface="Abel" panose="02000506030000020004" pitchFamily="2" charset="0"/>
                <a:cs typeface="Calibri" panose="020F0502020204030204" pitchFamily="34" charset="0"/>
              </a:rPr>
              <a:t>Assigned males</a:t>
            </a:r>
            <a:r>
              <a:rPr lang="en-US" sz="1800" kern="0" dirty="0">
                <a:latin typeface="Abel" panose="02000506030000020004" pitchFamily="2" charset="0"/>
                <a:cs typeface="Calibri" panose="020F0502020204030204" pitchFamily="34" charset="0"/>
              </a:rPr>
              <a:t>” are children who have genitalia and chromosomes indicating a male sex at birth</a:t>
            </a:r>
          </a:p>
          <a:p>
            <a:pPr marL="742950" lvl="1" indent="-285750" algn="l" eaLnBrk="1" fontAlgn="auto" hangingPunct="1">
              <a:buFont typeface="Arial" panose="020B0604020202020204" pitchFamily="34" charset="0"/>
              <a:buChar char="•"/>
            </a:pPr>
            <a:r>
              <a:rPr lang="en-US" sz="1800" b="1" kern="0" dirty="0">
                <a:latin typeface="Abel" panose="02000506030000020004" pitchFamily="2" charset="0"/>
                <a:cs typeface="Calibri" panose="020F0502020204030204" pitchFamily="34" charset="0"/>
              </a:rPr>
              <a:t>“Assigned females</a:t>
            </a:r>
            <a:r>
              <a:rPr lang="en-US" sz="1800" kern="0" dirty="0">
                <a:latin typeface="Abel" panose="02000506030000020004" pitchFamily="2" charset="0"/>
                <a:cs typeface="Calibri" panose="020F0502020204030204" pitchFamily="34" charset="0"/>
              </a:rPr>
              <a:t>” are children who have the genitalia and chromosomes indicating a female sex at birth</a:t>
            </a:r>
          </a:p>
          <a:p>
            <a:pPr marL="742950" lvl="1" indent="-285750" algn="l" eaLnBrk="1" fontAlgn="auto" hangingPunct="1">
              <a:buFont typeface="Arial" panose="020B0604020202020204" pitchFamily="34" charset="0"/>
              <a:buChar char="•"/>
            </a:pPr>
            <a:endParaRPr lang="en-US" sz="1600" kern="0" dirty="0">
              <a:solidFill>
                <a:srgbClr val="241F29"/>
              </a:solidFill>
              <a:latin typeface="Abel" panose="02000506030000020004" pitchFamily="2" charset="0"/>
              <a:cs typeface="Calibri" panose="020F0502020204030204" pitchFamily="34" charset="0"/>
            </a:endParaRPr>
          </a:p>
          <a:p>
            <a:pPr marL="285750" indent="-285750" eaLnBrk="1" fontAlgn="auto" hangingPunct="1">
              <a:buFont typeface="Arial" panose="020B0604020202020204" pitchFamily="34" charset="0"/>
              <a:buChar char="•"/>
            </a:pPr>
            <a:r>
              <a:rPr lang="en-US" sz="1800" b="1" kern="0" dirty="0">
                <a:solidFill>
                  <a:srgbClr val="241F29"/>
                </a:solidFill>
                <a:latin typeface="Abel" panose="02000506030000020004" pitchFamily="2" charset="0"/>
                <a:cs typeface="Calibri" panose="020F0502020204030204" pitchFamily="34" charset="0"/>
              </a:rPr>
              <a:t>Social Transition: </a:t>
            </a:r>
            <a:r>
              <a:rPr lang="en-US" sz="1800" kern="0" dirty="0">
                <a:solidFill>
                  <a:srgbClr val="241F29"/>
                </a:solidFill>
                <a:latin typeface="Abel" panose="02000506030000020004" pitchFamily="2" charset="0"/>
                <a:cs typeface="Calibri" panose="020F0502020204030204" pitchFamily="34" charset="0"/>
              </a:rPr>
              <a:t>A</a:t>
            </a:r>
            <a:r>
              <a:rPr lang="en-US" sz="1800" kern="0" dirty="0">
                <a:latin typeface="Abel" panose="02000506030000020004" pitchFamily="2" charset="0"/>
                <a:cs typeface="Calibri" panose="020F0502020204030204" pitchFamily="34" charset="0"/>
              </a:rPr>
              <a:t> change in a child’s outward appearance and gender pronoun use.</a:t>
            </a:r>
          </a:p>
          <a:p>
            <a:pPr marL="285750" indent="-285750" eaLnBrk="1" fontAlgn="auto" hangingPunct="1">
              <a:buFont typeface="Arial" panose="020B0604020202020204" pitchFamily="34" charset="0"/>
              <a:buChar char="•"/>
            </a:pPr>
            <a:endParaRPr lang="en-US" kern="0" dirty="0">
              <a:solidFill>
                <a:srgbClr val="241F29"/>
              </a:solidFill>
              <a:latin typeface="Abel" panose="02000506030000020004" pitchFamily="2" charset="0"/>
              <a:cs typeface="Calibri" panose="020F0502020204030204" pitchFamily="34" charset="0"/>
            </a:endParaRPr>
          </a:p>
          <a:p>
            <a:pPr marL="285750" indent="-285750" eaLnBrk="1" fontAlgn="auto" hangingPunct="1">
              <a:buFont typeface="Arial" panose="020B0604020202020204" pitchFamily="34" charset="0"/>
              <a:buChar char="•"/>
            </a:pPr>
            <a:r>
              <a:rPr lang="en-US" sz="1800" b="1" kern="0" dirty="0">
                <a:solidFill>
                  <a:srgbClr val="241F29"/>
                </a:solidFill>
                <a:latin typeface="Abel" panose="02000506030000020004" pitchFamily="2" charset="0"/>
                <a:cs typeface="Calibri" panose="020F0502020204030204" pitchFamily="34" charset="0"/>
              </a:rPr>
              <a:t>Transgender: </a:t>
            </a:r>
            <a:r>
              <a:rPr lang="en-US" sz="1800" kern="0" dirty="0">
                <a:latin typeface="Abel" panose="02000506030000020004" pitchFamily="2" charset="0"/>
                <a:cs typeface="Calibri" panose="020F0502020204030204" pitchFamily="34" charset="0"/>
              </a:rPr>
              <a:t>children who have socially transitioned and are using binary pronouns that differ from the binary pronouns used to describe them at birth.</a:t>
            </a:r>
          </a:p>
          <a:p>
            <a:pPr marL="285750" indent="-285750" eaLnBrk="1" fontAlgn="auto" hangingPunct="1">
              <a:buFont typeface="Arial" panose="020B0604020202020204" pitchFamily="34" charset="0"/>
              <a:buChar char="•"/>
            </a:pPr>
            <a:endParaRPr lang="en-US" sz="1100" kern="0" dirty="0">
              <a:solidFill>
                <a:srgbClr val="241F29"/>
              </a:solidFill>
              <a:latin typeface="Abel" panose="02000506030000020004" pitchFamily="2" charset="0"/>
              <a:cs typeface="Calibri" panose="020F0502020204030204" pitchFamily="34" charset="0"/>
            </a:endParaRPr>
          </a:p>
          <a:p>
            <a:pPr marL="285750" indent="-285750" eaLnBrk="1" fontAlgn="auto" hangingPunct="1">
              <a:buFont typeface="Arial" panose="020B0604020202020204" pitchFamily="34" charset="0"/>
              <a:buChar char="•"/>
            </a:pPr>
            <a:r>
              <a:rPr lang="en-US" sz="1800" b="1" kern="0" dirty="0">
                <a:solidFill>
                  <a:srgbClr val="241F29"/>
                </a:solidFill>
                <a:latin typeface="Abel" panose="02000506030000020004" pitchFamily="2" charset="0"/>
                <a:cs typeface="Calibri" panose="020F0502020204030204" pitchFamily="34" charset="0"/>
              </a:rPr>
              <a:t>Cisgender: </a:t>
            </a:r>
            <a:r>
              <a:rPr lang="en-US" sz="1800" kern="0" dirty="0">
                <a:latin typeface="Abel" panose="02000506030000020004" pitchFamily="2" charset="0"/>
                <a:cs typeface="Calibri" panose="020F0502020204030204" pitchFamily="34" charset="0"/>
              </a:rPr>
              <a:t>children who live and present as the gender that is typically associated with their assigned sex.</a:t>
            </a:r>
            <a:endParaRPr lang="en-US" sz="1800" kern="0" dirty="0">
              <a:solidFill>
                <a:srgbClr val="241F29"/>
              </a:solidFill>
              <a:latin typeface="Abel" panose="02000506030000020004" pitchFamily="2" charset="0"/>
              <a:cs typeface="Calibri" panose="020F0502020204030204" pitchFamily="34" charset="0"/>
            </a:endParaRPr>
          </a:p>
        </p:txBody>
      </p:sp>
      <p:sp>
        <p:nvSpPr>
          <p:cNvPr id="120" name="Google Shape;309;p27">
            <a:extLst>
              <a:ext uri="{FF2B5EF4-FFF2-40B4-BE49-F238E27FC236}">
                <a16:creationId xmlns:a16="http://schemas.microsoft.com/office/drawing/2014/main" id="{17E84C57-5A2E-0B48-AF97-E3A6EC872FC1}"/>
              </a:ext>
            </a:extLst>
          </p:cNvPr>
          <p:cNvSpPr txBox="1">
            <a:spLocks/>
          </p:cNvSpPr>
          <p:nvPr/>
        </p:nvSpPr>
        <p:spPr>
          <a:xfrm>
            <a:off x="8008645" y="5664308"/>
            <a:ext cx="1258339" cy="3864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1pPr>
            <a:lvl2pPr marL="914400" marR="0" lvl="1"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2pPr>
            <a:lvl3pPr marL="1371600" marR="0" lvl="2"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3pPr>
            <a:lvl4pPr marL="1828800" marR="0" lvl="3"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4pPr>
            <a:lvl5pPr marL="2286000" marR="0" lvl="4"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5pPr>
            <a:lvl6pPr marL="2743200" marR="0" lvl="5"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6pPr>
            <a:lvl7pPr marL="3200400" marR="0" lvl="6"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7pPr>
            <a:lvl8pPr marL="3657600" marR="0" lvl="7"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8pPr>
            <a:lvl9pPr marL="4114800" marR="0" lvl="8"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9pPr>
          </a:lstStyle>
          <a:p>
            <a:pPr marL="0" indent="0" eaLnBrk="1" fontAlgn="auto" hangingPunct="1"/>
            <a:r>
              <a:rPr lang="en-US" kern="0" dirty="0">
                <a:solidFill>
                  <a:srgbClr val="CBB0B9"/>
                </a:solidFill>
              </a:rPr>
              <a:t>Romero, 2022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9">
                                            <p:txEl>
                                              <p:pRg st="0" end="0"/>
                                            </p:txEl>
                                          </p:spTgt>
                                        </p:tgtEl>
                                        <p:attrNameLst>
                                          <p:attrName>style.visibility</p:attrName>
                                        </p:attrNameLst>
                                      </p:cBhvr>
                                      <p:to>
                                        <p:strVal val="visible"/>
                                      </p:to>
                                    </p:set>
                                    <p:anim calcmode="lin" valueType="num">
                                      <p:cBhvr additive="base">
                                        <p:cTn id="7" dur="500" fill="hold"/>
                                        <p:tgtEl>
                                          <p:spTgt spid="1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19">
                                            <p:txEl>
                                              <p:pRg st="2" end="2"/>
                                            </p:txEl>
                                          </p:spTgt>
                                        </p:tgtEl>
                                        <p:attrNameLst>
                                          <p:attrName>style.visibility</p:attrName>
                                        </p:attrNameLst>
                                      </p:cBhvr>
                                      <p:to>
                                        <p:strVal val="visible"/>
                                      </p:to>
                                    </p:set>
                                    <p:anim calcmode="lin" valueType="num">
                                      <p:cBhvr additive="base">
                                        <p:cTn id="11" dur="500" fill="hold"/>
                                        <p:tgtEl>
                                          <p:spTgt spid="119">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19">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19">
                                            <p:txEl>
                                              <p:pRg st="3" end="3"/>
                                            </p:txEl>
                                          </p:spTgt>
                                        </p:tgtEl>
                                        <p:attrNameLst>
                                          <p:attrName>style.visibility</p:attrName>
                                        </p:attrNameLst>
                                      </p:cBhvr>
                                      <p:to>
                                        <p:strVal val="visible"/>
                                      </p:to>
                                    </p:set>
                                    <p:anim calcmode="lin" valueType="num">
                                      <p:cBhvr additive="base">
                                        <p:cTn id="15" dur="500" fill="hold"/>
                                        <p:tgtEl>
                                          <p:spTgt spid="119">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1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19">
                                            <p:txEl>
                                              <p:pRg st="5" end="5"/>
                                            </p:txEl>
                                          </p:spTgt>
                                        </p:tgtEl>
                                        <p:attrNameLst>
                                          <p:attrName>style.visibility</p:attrName>
                                        </p:attrNameLst>
                                      </p:cBhvr>
                                      <p:to>
                                        <p:strVal val="visible"/>
                                      </p:to>
                                    </p:set>
                                    <p:anim calcmode="lin" valueType="num">
                                      <p:cBhvr additive="base">
                                        <p:cTn id="21" dur="500" fill="hold"/>
                                        <p:tgtEl>
                                          <p:spTgt spid="119">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19">
                                            <p:txEl>
                                              <p:pRg st="7" end="7"/>
                                            </p:txEl>
                                          </p:spTgt>
                                        </p:tgtEl>
                                        <p:attrNameLst>
                                          <p:attrName>style.visibility</p:attrName>
                                        </p:attrNameLst>
                                      </p:cBhvr>
                                      <p:to>
                                        <p:strVal val="visible"/>
                                      </p:to>
                                    </p:set>
                                    <p:anim calcmode="lin" valueType="num">
                                      <p:cBhvr additive="base">
                                        <p:cTn id="27" dur="500" fill="hold"/>
                                        <p:tgtEl>
                                          <p:spTgt spid="119">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19">
                                            <p:txEl>
                                              <p:pRg st="9" end="9"/>
                                            </p:txEl>
                                          </p:spTgt>
                                        </p:tgtEl>
                                        <p:attrNameLst>
                                          <p:attrName>style.visibility</p:attrName>
                                        </p:attrNameLst>
                                      </p:cBhvr>
                                      <p:to>
                                        <p:strVal val="visible"/>
                                      </p:to>
                                    </p:set>
                                    <p:anim calcmode="lin" valueType="num">
                                      <p:cBhvr additive="base">
                                        <p:cTn id="33" dur="500" fill="hold"/>
                                        <p:tgtEl>
                                          <p:spTgt spid="119">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19">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896"/>
        <p:cNvGrpSpPr/>
        <p:nvPr/>
      </p:nvGrpSpPr>
      <p:grpSpPr>
        <a:xfrm>
          <a:off x="0" y="0"/>
          <a:ext cx="0" cy="0"/>
          <a:chOff x="0" y="0"/>
          <a:chExt cx="0" cy="0"/>
        </a:xfrm>
      </p:grpSpPr>
      <p:pic>
        <p:nvPicPr>
          <p:cNvPr id="5" name="Picture 4">
            <a:extLst>
              <a:ext uri="{FF2B5EF4-FFF2-40B4-BE49-F238E27FC236}">
                <a16:creationId xmlns:a16="http://schemas.microsoft.com/office/drawing/2014/main" id="{1EBEA6DC-9FF5-2D40-819C-1918AA54F277}"/>
              </a:ext>
            </a:extLst>
          </p:cNvPr>
          <p:cNvPicPr>
            <a:picLocks noChangeAspect="1"/>
          </p:cNvPicPr>
          <p:nvPr/>
        </p:nvPicPr>
        <p:blipFill>
          <a:blip r:embed="rId3"/>
          <a:stretch>
            <a:fillRect/>
          </a:stretch>
        </p:blipFill>
        <p:spPr>
          <a:xfrm>
            <a:off x="522308" y="1166472"/>
            <a:ext cx="8352374" cy="4525056"/>
          </a:xfrm>
          <a:prstGeom prst="rect">
            <a:avLst/>
          </a:prstGeom>
        </p:spPr>
      </p:pic>
      <p:sp>
        <p:nvSpPr>
          <p:cNvPr id="336" name="Google Shape;306;p27">
            <a:extLst>
              <a:ext uri="{FF2B5EF4-FFF2-40B4-BE49-F238E27FC236}">
                <a16:creationId xmlns:a16="http://schemas.microsoft.com/office/drawing/2014/main" id="{6CEDA539-917A-3743-A692-93606F221CFC}"/>
              </a:ext>
            </a:extLst>
          </p:cNvPr>
          <p:cNvSpPr txBox="1">
            <a:spLocks/>
          </p:cNvSpPr>
          <p:nvPr/>
        </p:nvSpPr>
        <p:spPr>
          <a:xfrm>
            <a:off x="915918" y="1281793"/>
            <a:ext cx="3359269" cy="82934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eaLnBrk="1" fontAlgn="auto" hangingPunct="1"/>
            <a:r>
              <a:rPr lang="en-US" sz="4000" kern="0" dirty="0">
                <a:latin typeface="Passion One"/>
                <a:ea typeface="Passion One"/>
                <a:cs typeface="Passion One"/>
                <a:sym typeface="Passion One"/>
              </a:rPr>
              <a:t>METHODS</a:t>
            </a:r>
          </a:p>
        </p:txBody>
      </p:sp>
      <p:sp>
        <p:nvSpPr>
          <p:cNvPr id="339" name="Google Shape;309;p27">
            <a:extLst>
              <a:ext uri="{FF2B5EF4-FFF2-40B4-BE49-F238E27FC236}">
                <a16:creationId xmlns:a16="http://schemas.microsoft.com/office/drawing/2014/main" id="{A90A9C81-AC6C-7F48-9F6B-EB6B8BA10172}"/>
              </a:ext>
            </a:extLst>
          </p:cNvPr>
          <p:cNvSpPr txBox="1">
            <a:spLocks/>
          </p:cNvSpPr>
          <p:nvPr/>
        </p:nvSpPr>
        <p:spPr>
          <a:xfrm>
            <a:off x="522308" y="2404027"/>
            <a:ext cx="4849792" cy="35803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1pPr>
            <a:lvl2pPr marL="914400" marR="0" lvl="1"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2pPr>
            <a:lvl3pPr marL="1371600" marR="0" lvl="2"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3pPr>
            <a:lvl4pPr marL="1828800" marR="0" lvl="3"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4pPr>
            <a:lvl5pPr marL="2286000" marR="0" lvl="4"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5pPr>
            <a:lvl6pPr marL="2743200" marR="0" lvl="5"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6pPr>
            <a:lvl7pPr marL="3200400" marR="0" lvl="6"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7pPr>
            <a:lvl8pPr marL="3657600" marR="0" lvl="7"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8pPr>
            <a:lvl9pPr marL="4114800" marR="0" lvl="8"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9pPr>
          </a:lstStyle>
          <a:p>
            <a:pPr marL="285750" indent="-285750" eaLnBrk="1" fontAlgn="auto" hangingPunct="1">
              <a:buFont typeface="Arial" panose="020B0604020202020204" pitchFamily="34" charset="0"/>
              <a:buChar char="•"/>
            </a:pPr>
            <a:r>
              <a:rPr lang="en-US" sz="1800" kern="0" dirty="0"/>
              <a:t>The study included 317 transgender children, 189 of their siblings, and 316 cisgender controls. </a:t>
            </a:r>
          </a:p>
          <a:p>
            <a:pPr marL="285750" indent="-285750" eaLnBrk="1" fontAlgn="auto" hangingPunct="1">
              <a:buFont typeface="Arial" panose="020B0604020202020204" pitchFamily="34" charset="0"/>
              <a:buChar char="•"/>
            </a:pPr>
            <a:endParaRPr lang="en-US" sz="1800" kern="0" dirty="0"/>
          </a:p>
          <a:p>
            <a:pPr marL="285750" indent="-285750" eaLnBrk="1" fontAlgn="auto" hangingPunct="1">
              <a:buFont typeface="Arial" panose="020B0604020202020204" pitchFamily="34" charset="0"/>
              <a:buChar char="•"/>
            </a:pPr>
            <a:r>
              <a:rPr lang="en-US" sz="1800" kern="0" dirty="0"/>
              <a:t>They completed measures of: </a:t>
            </a:r>
          </a:p>
          <a:p>
            <a:pPr marL="742950" lvl="1" indent="-285750" algn="l" eaLnBrk="1" fontAlgn="auto" hangingPunct="1">
              <a:buFont typeface="Arial" panose="020B0604020202020204" pitchFamily="34" charset="0"/>
              <a:buChar char="•"/>
            </a:pPr>
            <a:r>
              <a:rPr lang="en-US" sz="1800" b="1" kern="0" dirty="0"/>
              <a:t>Gender identity </a:t>
            </a:r>
          </a:p>
          <a:p>
            <a:pPr marL="1200150" lvl="2" indent="-285750" algn="l" eaLnBrk="1" fontAlgn="auto" hangingPunct="1">
              <a:buFont typeface="Arial" panose="020B0604020202020204" pitchFamily="34" charset="0"/>
              <a:buChar char="•"/>
            </a:pPr>
            <a:r>
              <a:rPr lang="en-US" sz="1800" kern="0" dirty="0"/>
              <a:t>(how much they feel like a boy, a girl, something else) </a:t>
            </a:r>
          </a:p>
          <a:p>
            <a:pPr marL="742950" lvl="1" indent="-285750" algn="l" eaLnBrk="1" fontAlgn="auto" hangingPunct="1">
              <a:buFont typeface="Arial" panose="020B0604020202020204" pitchFamily="34" charset="0"/>
              <a:buChar char="•"/>
            </a:pPr>
            <a:r>
              <a:rPr lang="en-US" sz="1800" b="1" kern="0" dirty="0"/>
              <a:t>Gender-typed preferences</a:t>
            </a:r>
          </a:p>
          <a:p>
            <a:pPr marL="1200150" lvl="2" indent="-285750" algn="l" eaLnBrk="1" fontAlgn="auto" hangingPunct="1">
              <a:buFont typeface="Arial" panose="020B0604020202020204" pitchFamily="34" charset="0"/>
              <a:buChar char="•"/>
            </a:pPr>
            <a:r>
              <a:rPr lang="en-US" sz="1800" kern="0" dirty="0"/>
              <a:t> (e.g., toys, clothing stereotypically associated in our culture with a gender) </a:t>
            </a:r>
          </a:p>
          <a:p>
            <a:pPr marL="457200" lvl="1" indent="0" eaLnBrk="1" fontAlgn="auto" hangingPunct="1"/>
            <a:endParaRPr lang="en-US" sz="1800" kern="0" dirty="0"/>
          </a:p>
        </p:txBody>
      </p:sp>
      <p:sp>
        <p:nvSpPr>
          <p:cNvPr id="6" name="Google Shape;309;p27">
            <a:extLst>
              <a:ext uri="{FF2B5EF4-FFF2-40B4-BE49-F238E27FC236}">
                <a16:creationId xmlns:a16="http://schemas.microsoft.com/office/drawing/2014/main" id="{04F58C15-63B9-CA4F-B7B3-BC770C4F2603}"/>
              </a:ext>
            </a:extLst>
          </p:cNvPr>
          <p:cNvSpPr txBox="1">
            <a:spLocks/>
          </p:cNvSpPr>
          <p:nvPr/>
        </p:nvSpPr>
        <p:spPr>
          <a:xfrm>
            <a:off x="8008645" y="5664308"/>
            <a:ext cx="1258339" cy="3864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1pPr>
            <a:lvl2pPr marL="914400" marR="0" lvl="1"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2pPr>
            <a:lvl3pPr marL="1371600" marR="0" lvl="2"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3pPr>
            <a:lvl4pPr marL="1828800" marR="0" lvl="3"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4pPr>
            <a:lvl5pPr marL="2286000" marR="0" lvl="4"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5pPr>
            <a:lvl6pPr marL="2743200" marR="0" lvl="5"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6pPr>
            <a:lvl7pPr marL="3200400" marR="0" lvl="6"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7pPr>
            <a:lvl8pPr marL="3657600" marR="0" lvl="7"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8pPr>
            <a:lvl9pPr marL="4114800" marR="0" lvl="8"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9pPr>
          </a:lstStyle>
          <a:p>
            <a:pPr marL="0" indent="0" eaLnBrk="1" fontAlgn="auto" hangingPunct="1"/>
            <a:r>
              <a:rPr lang="en-US" kern="0" dirty="0">
                <a:solidFill>
                  <a:srgbClr val="CBB0B9"/>
                </a:solidFill>
              </a:rPr>
              <a:t>Romero, 2022</a:t>
            </a:r>
          </a:p>
        </p:txBody>
      </p:sp>
    </p:spTree>
    <p:extLst>
      <p:ext uri="{BB962C8B-B14F-4D97-AF65-F5344CB8AC3E}">
        <p14:creationId xmlns:p14="http://schemas.microsoft.com/office/powerpoint/2010/main" val="377892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39">
                                            <p:txEl>
                                              <p:pRg st="0" end="0"/>
                                            </p:txEl>
                                          </p:spTgt>
                                        </p:tgtEl>
                                        <p:attrNameLst>
                                          <p:attrName>style.visibility</p:attrName>
                                        </p:attrNameLst>
                                      </p:cBhvr>
                                      <p:to>
                                        <p:strVal val="visible"/>
                                      </p:to>
                                    </p:set>
                                    <p:animEffect transition="in" filter="dissolve">
                                      <p:cBhvr>
                                        <p:cTn id="7" dur="500"/>
                                        <p:tgtEl>
                                          <p:spTgt spid="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39">
                                            <p:txEl>
                                              <p:pRg st="2" end="2"/>
                                            </p:txEl>
                                          </p:spTgt>
                                        </p:tgtEl>
                                        <p:attrNameLst>
                                          <p:attrName>style.visibility</p:attrName>
                                        </p:attrNameLst>
                                      </p:cBhvr>
                                      <p:to>
                                        <p:strVal val="visible"/>
                                      </p:to>
                                    </p:set>
                                    <p:animEffect transition="in" filter="dissolve">
                                      <p:cBhvr>
                                        <p:cTn id="12" dur="500"/>
                                        <p:tgtEl>
                                          <p:spTgt spid="339">
                                            <p:txEl>
                                              <p:pRg st="2" end="2"/>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39">
                                            <p:txEl>
                                              <p:pRg st="3" end="3"/>
                                            </p:txEl>
                                          </p:spTgt>
                                        </p:tgtEl>
                                        <p:attrNameLst>
                                          <p:attrName>style.visibility</p:attrName>
                                        </p:attrNameLst>
                                      </p:cBhvr>
                                      <p:to>
                                        <p:strVal val="visible"/>
                                      </p:to>
                                    </p:set>
                                    <p:animEffect transition="in" filter="dissolve">
                                      <p:cBhvr>
                                        <p:cTn id="15" dur="500"/>
                                        <p:tgtEl>
                                          <p:spTgt spid="339">
                                            <p:txEl>
                                              <p:pRg st="3" end="3"/>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39">
                                            <p:txEl>
                                              <p:pRg st="4" end="4"/>
                                            </p:txEl>
                                          </p:spTgt>
                                        </p:tgtEl>
                                        <p:attrNameLst>
                                          <p:attrName>style.visibility</p:attrName>
                                        </p:attrNameLst>
                                      </p:cBhvr>
                                      <p:to>
                                        <p:strVal val="visible"/>
                                      </p:to>
                                    </p:set>
                                    <p:animEffect transition="in" filter="dissolve">
                                      <p:cBhvr>
                                        <p:cTn id="18" dur="500"/>
                                        <p:tgtEl>
                                          <p:spTgt spid="339">
                                            <p:txEl>
                                              <p:pRg st="4" end="4"/>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39">
                                            <p:txEl>
                                              <p:pRg st="5" end="5"/>
                                            </p:txEl>
                                          </p:spTgt>
                                        </p:tgtEl>
                                        <p:attrNameLst>
                                          <p:attrName>style.visibility</p:attrName>
                                        </p:attrNameLst>
                                      </p:cBhvr>
                                      <p:to>
                                        <p:strVal val="visible"/>
                                      </p:to>
                                    </p:set>
                                    <p:animEffect transition="in" filter="dissolve">
                                      <p:cBhvr>
                                        <p:cTn id="21" dur="500"/>
                                        <p:tgtEl>
                                          <p:spTgt spid="339">
                                            <p:txEl>
                                              <p:pRg st="5" end="5"/>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39">
                                            <p:txEl>
                                              <p:pRg st="6" end="6"/>
                                            </p:txEl>
                                          </p:spTgt>
                                        </p:tgtEl>
                                        <p:attrNameLst>
                                          <p:attrName>style.visibility</p:attrName>
                                        </p:attrNameLst>
                                      </p:cBhvr>
                                      <p:to>
                                        <p:strVal val="visible"/>
                                      </p:to>
                                    </p:set>
                                    <p:animEffect transition="in" filter="dissolve">
                                      <p:cBhvr>
                                        <p:cTn id="24" dur="500"/>
                                        <p:tgtEl>
                                          <p:spTgt spid="3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832"/>
        <p:cNvGrpSpPr/>
        <p:nvPr/>
      </p:nvGrpSpPr>
      <p:grpSpPr>
        <a:xfrm>
          <a:off x="0" y="0"/>
          <a:ext cx="0" cy="0"/>
          <a:chOff x="0" y="0"/>
          <a:chExt cx="0" cy="0"/>
        </a:xfrm>
      </p:grpSpPr>
      <p:sp>
        <p:nvSpPr>
          <p:cNvPr id="1833" name="Google Shape;1833;p51"/>
          <p:cNvSpPr txBox="1">
            <a:spLocks noGrp="1"/>
          </p:cNvSpPr>
          <p:nvPr>
            <p:ph type="title"/>
          </p:nvPr>
        </p:nvSpPr>
        <p:spPr>
          <a:xfrm>
            <a:off x="1162755" y="1362931"/>
            <a:ext cx="7746600" cy="551100"/>
          </a:xfrm>
          <a:prstGeom prst="rect">
            <a:avLst/>
          </a:prstGeom>
        </p:spPr>
        <p:txBody>
          <a:bodyPr spcFirstLastPara="1" wrap="square" lIns="91425" tIns="91425" rIns="91425" bIns="91425" anchor="t" anchorCtr="0">
            <a:noAutofit/>
          </a:bodyPr>
          <a:lstStyle/>
          <a:p>
            <a:r>
              <a:rPr lang="en-US" sz="4000" dirty="0"/>
              <a:t>MAIN FINDINGS </a:t>
            </a:r>
            <a:endParaRPr sz="4000" dirty="0"/>
          </a:p>
        </p:txBody>
      </p:sp>
      <p:sp>
        <p:nvSpPr>
          <p:cNvPr id="5" name="Google Shape;309;p27">
            <a:extLst>
              <a:ext uri="{FF2B5EF4-FFF2-40B4-BE49-F238E27FC236}">
                <a16:creationId xmlns:a16="http://schemas.microsoft.com/office/drawing/2014/main" id="{29BC38A1-4CF5-7641-88CD-B0817191FC58}"/>
              </a:ext>
            </a:extLst>
          </p:cNvPr>
          <p:cNvSpPr txBox="1">
            <a:spLocks/>
          </p:cNvSpPr>
          <p:nvPr/>
        </p:nvSpPr>
        <p:spPr>
          <a:xfrm>
            <a:off x="1162756" y="2261507"/>
            <a:ext cx="7282545" cy="34943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1pPr>
            <a:lvl2pPr marL="914400" marR="0" lvl="1"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2pPr>
            <a:lvl3pPr marL="1371600" marR="0" lvl="2"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3pPr>
            <a:lvl4pPr marL="1828800" marR="0" lvl="3"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4pPr>
            <a:lvl5pPr marL="2286000" marR="0" lvl="4"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5pPr>
            <a:lvl6pPr marL="2743200" marR="0" lvl="5"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6pPr>
            <a:lvl7pPr marL="3200400" marR="0" lvl="6"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7pPr>
            <a:lvl8pPr marL="3657600" marR="0" lvl="7"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8pPr>
            <a:lvl9pPr marL="4114800" marR="0" lvl="8"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9pPr>
          </a:lstStyle>
          <a:p>
            <a:pPr marL="285750" indent="-285750" eaLnBrk="1" fontAlgn="auto" hangingPunct="1">
              <a:buFont typeface="Arial" panose="020B0604020202020204" pitchFamily="34" charset="0"/>
              <a:buChar char="•"/>
            </a:pPr>
            <a:r>
              <a:rPr lang="en-US" sz="1800" kern="0" dirty="0"/>
              <a:t>Researchers found that 3- to 12-year-old transgender children showed strong identification with their current gender and showed strong preferences for toys, clothing, etc., typically associated with their current gender, not their assigned sex. </a:t>
            </a:r>
            <a:endParaRPr lang="en-US" sz="1800" kern="0" dirty="0">
              <a:latin typeface="Abel" panose="02000506030000020004" pitchFamily="2" charset="0"/>
              <a:cs typeface="Calibri" panose="020F0502020204030204" pitchFamily="34" charset="0"/>
            </a:endParaRPr>
          </a:p>
          <a:p>
            <a:pPr marL="285750" indent="-285750" eaLnBrk="1" fontAlgn="auto" hangingPunct="1">
              <a:buFont typeface="Arial" panose="020B0604020202020204" pitchFamily="34" charset="0"/>
              <a:buChar char="•"/>
            </a:pPr>
            <a:endParaRPr lang="en-US" sz="1800" kern="0" dirty="0">
              <a:solidFill>
                <a:srgbClr val="241F29"/>
              </a:solidFill>
              <a:latin typeface="Abel" panose="02000506030000020004" pitchFamily="2" charset="0"/>
              <a:cs typeface="Calibri" panose="020F0502020204030204" pitchFamily="34" charset="0"/>
            </a:endParaRPr>
          </a:p>
          <a:p>
            <a:pPr marL="285750" indent="-285750" eaLnBrk="1" fontAlgn="auto" hangingPunct="1">
              <a:buFont typeface="Arial" panose="020B0604020202020204" pitchFamily="34" charset="0"/>
              <a:buChar char="•"/>
            </a:pPr>
            <a:r>
              <a:rPr lang="en-US" sz="1800" kern="0" dirty="0"/>
              <a:t>The magnitude of their identification and preferences was unrelated to how long they had lived as their current gender.</a:t>
            </a:r>
            <a:endParaRPr lang="en-US" sz="1800" kern="0" dirty="0">
              <a:solidFill>
                <a:srgbClr val="241F29"/>
              </a:solidFill>
              <a:latin typeface="Abel" panose="02000506030000020004" pitchFamily="2" charset="0"/>
              <a:cs typeface="Calibri" panose="020F0502020204030204" pitchFamily="34" charset="0"/>
            </a:endParaRPr>
          </a:p>
          <a:p>
            <a:pPr marL="285750" indent="-285750" eaLnBrk="1" fontAlgn="auto" hangingPunct="1">
              <a:buFont typeface="Arial" panose="020B0604020202020204" pitchFamily="34" charset="0"/>
              <a:buChar char="•"/>
            </a:pPr>
            <a:endParaRPr lang="en-US" sz="1800" kern="0" dirty="0">
              <a:solidFill>
                <a:srgbClr val="241F29"/>
              </a:solidFill>
              <a:latin typeface="Abel" panose="02000506030000020004" pitchFamily="2" charset="0"/>
              <a:cs typeface="Calibri" panose="020F0502020204030204" pitchFamily="34" charset="0"/>
            </a:endParaRPr>
          </a:p>
          <a:p>
            <a:pPr marL="285750" indent="-285750" eaLnBrk="1" fontAlgn="auto" hangingPunct="1">
              <a:buFont typeface="Arial" panose="020B0604020202020204" pitchFamily="34" charset="0"/>
              <a:buChar char="•"/>
            </a:pPr>
            <a:r>
              <a:rPr lang="en-US" sz="1800" kern="0" dirty="0"/>
              <a:t>Transgender children’s identities and preferences generally did not differ from their same-gender cisgender peers.</a:t>
            </a:r>
            <a:endParaRPr lang="en-US" sz="1800" kern="0" dirty="0">
              <a:solidFill>
                <a:srgbClr val="241F29"/>
              </a:solidFill>
              <a:latin typeface="Abel" panose="02000506030000020004" pitchFamily="2" charset="0"/>
              <a:cs typeface="Calibri" panose="020F0502020204030204" pitchFamily="34" charset="0"/>
            </a:endParaRPr>
          </a:p>
        </p:txBody>
      </p:sp>
      <p:sp>
        <p:nvSpPr>
          <p:cNvPr id="6" name="Google Shape;309;p27">
            <a:extLst>
              <a:ext uri="{FF2B5EF4-FFF2-40B4-BE49-F238E27FC236}">
                <a16:creationId xmlns:a16="http://schemas.microsoft.com/office/drawing/2014/main" id="{714EABB4-B7E5-BB49-9DDA-B47B3C375F8C}"/>
              </a:ext>
            </a:extLst>
          </p:cNvPr>
          <p:cNvSpPr txBox="1">
            <a:spLocks/>
          </p:cNvSpPr>
          <p:nvPr/>
        </p:nvSpPr>
        <p:spPr>
          <a:xfrm>
            <a:off x="8008645" y="5664308"/>
            <a:ext cx="1258339" cy="3864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1pPr>
            <a:lvl2pPr marL="914400" marR="0" lvl="1"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2pPr>
            <a:lvl3pPr marL="1371600" marR="0" lvl="2"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3pPr>
            <a:lvl4pPr marL="1828800" marR="0" lvl="3"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4pPr>
            <a:lvl5pPr marL="2286000" marR="0" lvl="4"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5pPr>
            <a:lvl6pPr marL="2743200" marR="0" lvl="5"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6pPr>
            <a:lvl7pPr marL="3200400" marR="0" lvl="6"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7pPr>
            <a:lvl8pPr marL="3657600" marR="0" lvl="7"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8pPr>
            <a:lvl9pPr marL="4114800" marR="0" lvl="8"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9pPr>
          </a:lstStyle>
          <a:p>
            <a:pPr marL="0" indent="0" eaLnBrk="1" fontAlgn="auto" hangingPunct="1"/>
            <a:r>
              <a:rPr lang="en-US" kern="0" dirty="0">
                <a:solidFill>
                  <a:srgbClr val="CBB0B9"/>
                </a:solidFill>
              </a:rPr>
              <a:t>Romero, 2022</a:t>
            </a:r>
          </a:p>
        </p:txBody>
      </p:sp>
    </p:spTree>
    <p:extLst>
      <p:ext uri="{BB962C8B-B14F-4D97-AF65-F5344CB8AC3E}">
        <p14:creationId xmlns:p14="http://schemas.microsoft.com/office/powerpoint/2010/main" val="10802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ssolv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dissolv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E76B37-70AE-1742-9F62-1FB5DDEF241F}"/>
              </a:ext>
            </a:extLst>
          </p:cNvPr>
          <p:cNvPicPr>
            <a:picLocks noChangeAspect="1"/>
          </p:cNvPicPr>
          <p:nvPr/>
        </p:nvPicPr>
        <p:blipFill>
          <a:blip r:embed="rId3"/>
          <a:stretch>
            <a:fillRect/>
          </a:stretch>
        </p:blipFill>
        <p:spPr>
          <a:xfrm>
            <a:off x="1081689" y="1746250"/>
            <a:ext cx="7416800" cy="3365500"/>
          </a:xfrm>
          <a:prstGeom prst="rect">
            <a:avLst/>
          </a:prstGeom>
        </p:spPr>
      </p:pic>
    </p:spTree>
    <p:extLst>
      <p:ext uri="{BB962C8B-B14F-4D97-AF65-F5344CB8AC3E}">
        <p14:creationId xmlns:p14="http://schemas.microsoft.com/office/powerpoint/2010/main" val="42634347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with medium confidence">
            <a:extLst>
              <a:ext uri="{FF2B5EF4-FFF2-40B4-BE49-F238E27FC236}">
                <a16:creationId xmlns:a16="http://schemas.microsoft.com/office/drawing/2014/main" id="{D85E246B-9699-C44A-8F23-768EE0356BE2}"/>
              </a:ext>
            </a:extLst>
          </p:cNvPr>
          <p:cNvPicPr>
            <a:picLocks noChangeAspect="1"/>
          </p:cNvPicPr>
          <p:nvPr/>
        </p:nvPicPr>
        <p:blipFill>
          <a:blip r:embed="rId2"/>
          <a:stretch>
            <a:fillRect/>
          </a:stretch>
        </p:blipFill>
        <p:spPr>
          <a:xfrm>
            <a:off x="631841" y="857250"/>
            <a:ext cx="3775278" cy="5143500"/>
          </a:xfrm>
          <a:prstGeom prst="rect">
            <a:avLst/>
          </a:prstGeom>
        </p:spPr>
      </p:pic>
      <p:sp>
        <p:nvSpPr>
          <p:cNvPr id="5" name="Rectangle 4">
            <a:extLst>
              <a:ext uri="{FF2B5EF4-FFF2-40B4-BE49-F238E27FC236}">
                <a16:creationId xmlns:a16="http://schemas.microsoft.com/office/drawing/2014/main" id="{90FEDA43-60AC-3143-A3FD-D8112F055854}"/>
              </a:ext>
            </a:extLst>
          </p:cNvPr>
          <p:cNvSpPr/>
          <p:nvPr/>
        </p:nvSpPr>
        <p:spPr>
          <a:xfrm>
            <a:off x="4736882" y="1221907"/>
            <a:ext cx="3934152" cy="3262432"/>
          </a:xfrm>
          <a:prstGeom prst="rect">
            <a:avLst/>
          </a:prstGeom>
        </p:spPr>
        <p:txBody>
          <a:bodyPr wrap="square">
            <a:spAutoFit/>
          </a:bodyPr>
          <a:lstStyle/>
          <a:p>
            <a:pPr marL="285750" indent="-285750" eaLnBrk="1" fontAlgn="auto" hangingPunct="1">
              <a:spcBef>
                <a:spcPts val="0"/>
              </a:spcBef>
              <a:spcAft>
                <a:spcPts val="0"/>
              </a:spcAft>
              <a:buClr>
                <a:srgbClr val="000000"/>
              </a:buClr>
              <a:buFont typeface="Arial" panose="020B0604020202020204" pitchFamily="34" charset="0"/>
              <a:buChar char="•"/>
            </a:pPr>
            <a:r>
              <a:rPr lang="en-US" sz="1600" kern="0" dirty="0">
                <a:solidFill>
                  <a:srgbClr val="000000"/>
                </a:solidFill>
                <a:latin typeface="Abel" panose="02000506030000020004" pitchFamily="2" charset="0"/>
                <a:cs typeface="Arial"/>
                <a:sym typeface="Arial"/>
              </a:rPr>
              <a:t>Density plots depicting distributions of girls’ and boys’ responses on each child measure across the 3 participant groups. </a:t>
            </a:r>
          </a:p>
          <a:p>
            <a:pPr marL="285750" indent="-285750" eaLnBrk="1" fontAlgn="auto" hangingPunct="1">
              <a:spcBef>
                <a:spcPts val="0"/>
              </a:spcBef>
              <a:spcAft>
                <a:spcPts val="0"/>
              </a:spcAft>
              <a:buClr>
                <a:srgbClr val="000000"/>
              </a:buClr>
              <a:buFont typeface="Arial" panose="020B0604020202020204" pitchFamily="34" charset="0"/>
              <a:buChar char="•"/>
            </a:pPr>
            <a:endParaRPr lang="en-US" sz="1600" kern="0" dirty="0">
              <a:solidFill>
                <a:srgbClr val="000000"/>
              </a:solidFill>
              <a:latin typeface="Abel" panose="02000506030000020004" pitchFamily="2" charset="0"/>
              <a:cs typeface="Arial"/>
              <a:sym typeface="Arial"/>
            </a:endParaRPr>
          </a:p>
          <a:p>
            <a:pPr marL="285750" indent="-285750" eaLnBrk="1" fontAlgn="auto" hangingPunct="1">
              <a:spcBef>
                <a:spcPts val="0"/>
              </a:spcBef>
              <a:spcAft>
                <a:spcPts val="0"/>
              </a:spcAft>
              <a:buClr>
                <a:srgbClr val="000000"/>
              </a:buClr>
              <a:buFont typeface="Arial" panose="020B0604020202020204" pitchFamily="34" charset="0"/>
              <a:buChar char="•"/>
            </a:pPr>
            <a:r>
              <a:rPr lang="en-US" sz="1600" kern="0" dirty="0">
                <a:solidFill>
                  <a:srgbClr val="000000"/>
                </a:solidFill>
                <a:latin typeface="Abel" panose="02000506030000020004" pitchFamily="2" charset="0"/>
                <a:cs typeface="Arial"/>
                <a:sym typeface="Arial"/>
              </a:rPr>
              <a:t>Higher scores on the x axis indicate greater identification/association with girls; lower scores on the x axis indicate greater identification/association with boys. </a:t>
            </a:r>
          </a:p>
          <a:p>
            <a:pPr marL="285750" indent="-285750" eaLnBrk="1" fontAlgn="auto" hangingPunct="1">
              <a:spcBef>
                <a:spcPts val="0"/>
              </a:spcBef>
              <a:spcAft>
                <a:spcPts val="0"/>
              </a:spcAft>
              <a:buClr>
                <a:srgbClr val="000000"/>
              </a:buClr>
              <a:buFont typeface="Arial" panose="020B0604020202020204" pitchFamily="34" charset="0"/>
              <a:buChar char="•"/>
            </a:pPr>
            <a:endParaRPr lang="en-US" sz="1400" kern="0" dirty="0">
              <a:solidFill>
                <a:srgbClr val="000000"/>
              </a:solidFill>
              <a:latin typeface="Abel" panose="02000506030000020004" pitchFamily="2" charset="0"/>
              <a:cs typeface="Arial"/>
              <a:sym typeface="Arial"/>
            </a:endParaRPr>
          </a:p>
          <a:p>
            <a:pPr marL="285750" indent="-285750" eaLnBrk="1" fontAlgn="auto" hangingPunct="1">
              <a:spcBef>
                <a:spcPts val="0"/>
              </a:spcBef>
              <a:spcAft>
                <a:spcPts val="0"/>
              </a:spcAft>
              <a:buClr>
                <a:srgbClr val="000000"/>
              </a:buClr>
              <a:buFont typeface="Arial" panose="020B0604020202020204" pitchFamily="34" charset="0"/>
              <a:buChar char="•"/>
            </a:pPr>
            <a:r>
              <a:rPr lang="en-US" sz="1600" kern="0" dirty="0">
                <a:solidFill>
                  <a:srgbClr val="000000"/>
                </a:solidFill>
                <a:latin typeface="Abel" panose="02000506030000020004" pitchFamily="2" charset="0"/>
                <a:cs typeface="Arial"/>
                <a:sym typeface="Arial"/>
              </a:rPr>
              <a:t>Vertical dotted lines in graphs represent means.</a:t>
            </a:r>
          </a:p>
        </p:txBody>
      </p:sp>
      <p:sp>
        <p:nvSpPr>
          <p:cNvPr id="6" name="Google Shape;309;p27">
            <a:extLst>
              <a:ext uri="{FF2B5EF4-FFF2-40B4-BE49-F238E27FC236}">
                <a16:creationId xmlns:a16="http://schemas.microsoft.com/office/drawing/2014/main" id="{51A3D275-7FB1-EE42-969F-79A0A1BCE8AA}"/>
              </a:ext>
            </a:extLst>
          </p:cNvPr>
          <p:cNvSpPr txBox="1">
            <a:spLocks/>
          </p:cNvSpPr>
          <p:nvPr/>
        </p:nvSpPr>
        <p:spPr>
          <a:xfrm>
            <a:off x="8008645" y="5664308"/>
            <a:ext cx="1258339" cy="3864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1pPr>
            <a:lvl2pPr marL="914400" marR="0" lvl="1"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2pPr>
            <a:lvl3pPr marL="1371600" marR="0" lvl="2"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3pPr>
            <a:lvl4pPr marL="1828800" marR="0" lvl="3"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4pPr>
            <a:lvl5pPr marL="2286000" marR="0" lvl="4"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5pPr>
            <a:lvl6pPr marL="2743200" marR="0" lvl="5"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6pPr>
            <a:lvl7pPr marL="3200400" marR="0" lvl="6"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7pPr>
            <a:lvl8pPr marL="3657600" marR="0" lvl="7"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8pPr>
            <a:lvl9pPr marL="4114800" marR="0" lvl="8"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9pPr>
          </a:lstStyle>
          <a:p>
            <a:pPr marL="0" indent="0" eaLnBrk="1" fontAlgn="auto" hangingPunct="1"/>
            <a:r>
              <a:rPr lang="en-US" kern="0" dirty="0">
                <a:solidFill>
                  <a:srgbClr val="CBB0B9"/>
                </a:solidFill>
              </a:rPr>
              <a:t>Romero, 2022</a:t>
            </a:r>
          </a:p>
        </p:txBody>
      </p:sp>
    </p:spTree>
    <p:extLst>
      <p:ext uri="{BB962C8B-B14F-4D97-AF65-F5344CB8AC3E}">
        <p14:creationId xmlns:p14="http://schemas.microsoft.com/office/powerpoint/2010/main" val="265974646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896"/>
        <p:cNvGrpSpPr/>
        <p:nvPr/>
      </p:nvGrpSpPr>
      <p:grpSpPr>
        <a:xfrm>
          <a:off x="0" y="0"/>
          <a:ext cx="0" cy="0"/>
          <a:chOff x="0" y="0"/>
          <a:chExt cx="0" cy="0"/>
        </a:xfrm>
      </p:grpSpPr>
      <p:pic>
        <p:nvPicPr>
          <p:cNvPr id="335" name="Picture 2" descr="4,521 Transgender Illustrations &amp; Clip Art - iStock">
            <a:extLst>
              <a:ext uri="{FF2B5EF4-FFF2-40B4-BE49-F238E27FC236}">
                <a16:creationId xmlns:a16="http://schemas.microsoft.com/office/drawing/2014/main" id="{36042BF9-9C86-CE43-9E84-2532D304903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277587" y="1644446"/>
            <a:ext cx="3081683" cy="4356305"/>
          </a:xfrm>
          <a:prstGeom prst="rect">
            <a:avLst/>
          </a:prstGeom>
          <a:noFill/>
          <a:extLst>
            <a:ext uri="{909E8E84-426E-40DD-AFC4-6F175D3DCCD1}">
              <a14:hiddenFill xmlns:a14="http://schemas.microsoft.com/office/drawing/2010/main">
                <a:solidFill>
                  <a:srgbClr val="FFFFFF"/>
                </a:solidFill>
              </a14:hiddenFill>
            </a:ext>
          </a:extLst>
        </p:spPr>
      </p:pic>
      <p:sp>
        <p:nvSpPr>
          <p:cNvPr id="336" name="Google Shape;306;p27">
            <a:extLst>
              <a:ext uri="{FF2B5EF4-FFF2-40B4-BE49-F238E27FC236}">
                <a16:creationId xmlns:a16="http://schemas.microsoft.com/office/drawing/2014/main" id="{6CEDA539-917A-3743-A692-93606F221CFC}"/>
              </a:ext>
            </a:extLst>
          </p:cNvPr>
          <p:cNvSpPr txBox="1">
            <a:spLocks/>
          </p:cNvSpPr>
          <p:nvPr/>
        </p:nvSpPr>
        <p:spPr>
          <a:xfrm>
            <a:off x="697712" y="1229775"/>
            <a:ext cx="5323114" cy="82934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eaLnBrk="1" fontAlgn="auto" hangingPunct="1"/>
            <a:r>
              <a:rPr lang="en-US" sz="4000" kern="0" dirty="0">
                <a:latin typeface="Passion One"/>
                <a:ea typeface="Passion One"/>
                <a:cs typeface="Passion One"/>
                <a:sym typeface="Passion One"/>
              </a:rPr>
              <a:t>OTHER FINDINGS </a:t>
            </a:r>
          </a:p>
        </p:txBody>
      </p:sp>
      <p:sp>
        <p:nvSpPr>
          <p:cNvPr id="339" name="Google Shape;309;p27">
            <a:extLst>
              <a:ext uri="{FF2B5EF4-FFF2-40B4-BE49-F238E27FC236}">
                <a16:creationId xmlns:a16="http://schemas.microsoft.com/office/drawing/2014/main" id="{A90A9C81-AC6C-7F48-9F6B-EB6B8BA10172}"/>
              </a:ext>
            </a:extLst>
          </p:cNvPr>
          <p:cNvSpPr txBox="1">
            <a:spLocks/>
          </p:cNvSpPr>
          <p:nvPr/>
        </p:nvSpPr>
        <p:spPr>
          <a:xfrm>
            <a:off x="3183933" y="2212546"/>
            <a:ext cx="5960067" cy="341567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1pPr>
            <a:lvl2pPr marL="914400" marR="0" lvl="1"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2pPr>
            <a:lvl3pPr marL="1371600" marR="0" lvl="2"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3pPr>
            <a:lvl4pPr marL="1828800" marR="0" lvl="3"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4pPr>
            <a:lvl5pPr marL="2286000" marR="0" lvl="4"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5pPr>
            <a:lvl6pPr marL="2743200" marR="0" lvl="5"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6pPr>
            <a:lvl7pPr marL="3200400" marR="0" lvl="6"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7pPr>
            <a:lvl8pPr marL="3657600" marR="0" lvl="7"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8pPr>
            <a:lvl9pPr marL="4114800" marR="0" lvl="8"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9pPr>
          </a:lstStyle>
          <a:p>
            <a:pPr marL="285750" indent="-285750" eaLnBrk="1" fontAlgn="auto" hangingPunct="1">
              <a:buFont typeface="Arial" panose="020B0604020202020204" pitchFamily="34" charset="0"/>
              <a:buChar char="•"/>
            </a:pPr>
            <a:r>
              <a:rPr lang="en-US" sz="1800" kern="0" dirty="0"/>
              <a:t>Transgender and cisgender children’s gender development showed coherence.</a:t>
            </a:r>
            <a:endParaRPr lang="en-US" sz="1800" kern="0" dirty="0">
              <a:latin typeface="Abel" panose="02000506030000020004" pitchFamily="2" charset="0"/>
              <a:cs typeface="Calibri" panose="020F0502020204030204" pitchFamily="34" charset="0"/>
            </a:endParaRPr>
          </a:p>
          <a:p>
            <a:pPr marL="285750" indent="-285750" eaLnBrk="1" fontAlgn="auto" hangingPunct="1">
              <a:buFont typeface="Arial" panose="020B0604020202020204" pitchFamily="34" charset="0"/>
              <a:buChar char="•"/>
            </a:pPr>
            <a:endParaRPr lang="en-US" sz="900" kern="0" dirty="0">
              <a:latin typeface="Abel" panose="02000506030000020004" pitchFamily="2" charset="0"/>
              <a:cs typeface="Calibri" panose="020F0502020204030204" pitchFamily="34" charset="0"/>
            </a:endParaRPr>
          </a:p>
          <a:p>
            <a:pPr marL="285750" indent="-285750" eaLnBrk="1" fontAlgn="auto" hangingPunct="1">
              <a:buFont typeface="Arial" panose="020B0604020202020204" pitchFamily="34" charset="0"/>
              <a:buChar char="•"/>
            </a:pPr>
            <a:endParaRPr lang="en-US" sz="1800" kern="0" dirty="0">
              <a:latin typeface="Abel" panose="02000506030000020004" pitchFamily="2" charset="0"/>
              <a:cs typeface="Calibri" panose="020F0502020204030204" pitchFamily="34" charset="0"/>
            </a:endParaRPr>
          </a:p>
          <a:p>
            <a:pPr marL="285750" indent="-285750" eaLnBrk="1" fontAlgn="auto" hangingPunct="1">
              <a:buFont typeface="Arial" panose="020B0604020202020204" pitchFamily="34" charset="0"/>
              <a:buChar char="•"/>
            </a:pPr>
            <a:r>
              <a:rPr lang="en-US" sz="1800" kern="0" dirty="0"/>
              <a:t>Transgender and cisgender children’s gender development did not vary as a function of demographic variables </a:t>
            </a:r>
          </a:p>
          <a:p>
            <a:pPr marL="742950" lvl="1" indent="-285750" eaLnBrk="1" fontAlgn="auto" hangingPunct="1">
              <a:buFont typeface="Arial" panose="020B0604020202020204" pitchFamily="34" charset="0"/>
              <a:buChar char="•"/>
            </a:pPr>
            <a:r>
              <a:rPr lang="en-US" sz="1800" kern="0" dirty="0"/>
              <a:t>race, geographic location, and parent education level.</a:t>
            </a:r>
          </a:p>
          <a:p>
            <a:pPr marL="285750" indent="-285750" eaLnBrk="1" fontAlgn="auto" hangingPunct="1">
              <a:buFont typeface="Arial" panose="020B0604020202020204" pitchFamily="34" charset="0"/>
              <a:buChar char="•"/>
            </a:pPr>
            <a:endParaRPr lang="en-US" sz="1800" kern="0" dirty="0">
              <a:latin typeface="Abel" panose="02000506030000020004" pitchFamily="2" charset="0"/>
              <a:cs typeface="Calibri" panose="020F0502020204030204" pitchFamily="34" charset="0"/>
            </a:endParaRPr>
          </a:p>
          <a:p>
            <a:pPr marL="285750" indent="-285750" eaLnBrk="1" fontAlgn="auto" hangingPunct="1">
              <a:buFont typeface="Arial" panose="020B0604020202020204" pitchFamily="34" charset="0"/>
              <a:buChar char="•"/>
            </a:pPr>
            <a:r>
              <a:rPr lang="en-US" sz="1800" kern="0" dirty="0"/>
              <a:t>Parents and children provided similar reports of children’s gender development.</a:t>
            </a:r>
            <a:endParaRPr lang="en-US" sz="1800" kern="0" dirty="0">
              <a:latin typeface="Abel" panose="02000506030000020004" pitchFamily="2" charset="0"/>
              <a:cs typeface="Calibri" panose="020F0502020204030204" pitchFamily="34" charset="0"/>
            </a:endParaRPr>
          </a:p>
        </p:txBody>
      </p:sp>
      <p:sp>
        <p:nvSpPr>
          <p:cNvPr id="341" name="Google Shape;309;p27">
            <a:extLst>
              <a:ext uri="{FF2B5EF4-FFF2-40B4-BE49-F238E27FC236}">
                <a16:creationId xmlns:a16="http://schemas.microsoft.com/office/drawing/2014/main" id="{F4CDA1E3-AD3B-C94B-9FA8-058647FB6324}"/>
              </a:ext>
            </a:extLst>
          </p:cNvPr>
          <p:cNvSpPr txBox="1">
            <a:spLocks/>
          </p:cNvSpPr>
          <p:nvPr/>
        </p:nvSpPr>
        <p:spPr>
          <a:xfrm>
            <a:off x="8008645" y="5664308"/>
            <a:ext cx="1258339" cy="3864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1pPr>
            <a:lvl2pPr marL="914400" marR="0" lvl="1"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2pPr>
            <a:lvl3pPr marL="1371600" marR="0" lvl="2"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3pPr>
            <a:lvl4pPr marL="1828800" marR="0" lvl="3"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4pPr>
            <a:lvl5pPr marL="2286000" marR="0" lvl="4"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5pPr>
            <a:lvl6pPr marL="2743200" marR="0" lvl="5"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6pPr>
            <a:lvl7pPr marL="3200400" marR="0" lvl="6"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7pPr>
            <a:lvl8pPr marL="3657600" marR="0" lvl="7"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8pPr>
            <a:lvl9pPr marL="4114800" marR="0" lvl="8"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9pPr>
          </a:lstStyle>
          <a:p>
            <a:pPr marL="0" indent="0" eaLnBrk="1" fontAlgn="auto" hangingPunct="1"/>
            <a:r>
              <a:rPr lang="en-US" kern="0" dirty="0">
                <a:solidFill>
                  <a:srgbClr val="CBB0B9"/>
                </a:solidFill>
              </a:rPr>
              <a:t>Romero, 2022</a:t>
            </a:r>
          </a:p>
        </p:txBody>
      </p:sp>
    </p:spTree>
    <p:extLst>
      <p:ext uri="{BB962C8B-B14F-4D97-AF65-F5344CB8AC3E}">
        <p14:creationId xmlns:p14="http://schemas.microsoft.com/office/powerpoint/2010/main" val="3813676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8818C004-6AAF-252E-45A5-E45460EB1329}"/>
              </a:ext>
            </a:extLst>
          </p:cNvPr>
          <p:cNvSpPr>
            <a:spLocks noGrp="1"/>
          </p:cNvSpPr>
          <p:nvPr>
            <p:ph type="title"/>
          </p:nvPr>
        </p:nvSpPr>
        <p:spPr/>
        <p:txBody>
          <a:bodyPr/>
          <a:lstStyle/>
          <a:p>
            <a:pPr eaLnBrk="1" hangingPunct="1"/>
            <a:r>
              <a:rPr lang="en-US" altLang="en-US"/>
              <a:t>Attachment development</a:t>
            </a:r>
          </a:p>
        </p:txBody>
      </p:sp>
      <p:graphicFrame>
        <p:nvGraphicFramePr>
          <p:cNvPr id="8195" name="Group 3">
            <a:extLst>
              <a:ext uri="{FF2B5EF4-FFF2-40B4-BE49-F238E27FC236}">
                <a16:creationId xmlns:a16="http://schemas.microsoft.com/office/drawing/2014/main" id="{82560A65-B937-7A64-C7D5-AEF881EC6034}"/>
              </a:ext>
            </a:extLst>
          </p:cNvPr>
          <p:cNvGraphicFramePr>
            <a:graphicFrameLocks noGrp="1"/>
          </p:cNvGraphicFramePr>
          <p:nvPr>
            <p:ph type="tbl" idx="1"/>
            <p:extLst>
              <p:ext uri="{D42A27DB-BD31-4B8C-83A1-F6EECF244321}">
                <p14:modId xmlns:p14="http://schemas.microsoft.com/office/powerpoint/2010/main" val="1832784533"/>
              </p:ext>
            </p:extLst>
          </p:nvPr>
        </p:nvGraphicFramePr>
        <p:xfrm>
          <a:off x="1066800" y="1447800"/>
          <a:ext cx="7086600" cy="5256213"/>
        </p:xfrm>
        <a:graphic>
          <a:graphicData uri="http://schemas.openxmlformats.org/drawingml/2006/table">
            <a:tbl>
              <a:tblPr/>
              <a:tblGrid>
                <a:gridCol w="23622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tblGrid>
              <a:tr h="482641">
                <a:tc>
                  <a:txBody>
                    <a:bodyPr/>
                    <a:lstStyle/>
                    <a:p>
                      <a:pPr marL="0" marR="0" lvl="0" indent="0" algn="l" defTabSz="914400" rtl="0" eaLnBrk="1" fontAlgn="base" latinLnBrk="0" hangingPunct="1">
                        <a:lnSpc>
                          <a:spcPct val="85000"/>
                        </a:lnSpc>
                        <a:spcBef>
                          <a:spcPct val="20000"/>
                        </a:spcBef>
                        <a:spcAft>
                          <a:spcPct val="0"/>
                        </a:spcAft>
                        <a:buClr>
                          <a:srgbClr val="CCFF33"/>
                        </a:buClr>
                        <a:buSzPct val="70000"/>
                        <a:buFont typeface="Wingdings" pitchFamily="2" charset="2"/>
                        <a:buNone/>
                        <a:tabLst/>
                      </a:pPr>
                      <a:r>
                        <a:rPr kumimoji="0" lang="en-US" sz="2400" b="1" i="0" u="none" strike="noStrike" cap="none" normalizeH="0" baseline="0" dirty="0">
                          <a:ln>
                            <a:noFill/>
                          </a:ln>
                          <a:solidFill>
                            <a:schemeClr val="tx1"/>
                          </a:solidFill>
                          <a:effectLst/>
                          <a:latin typeface="Arial" charset="0"/>
                        </a:rPr>
                        <a:t>Phase</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0"/>
                        </a:spcBef>
                        <a:spcAft>
                          <a:spcPct val="0"/>
                        </a:spcAft>
                        <a:buClr>
                          <a:srgbClr val="CCFF33"/>
                        </a:buClr>
                        <a:buSzPct val="70000"/>
                        <a:buFont typeface="Wingdings" pitchFamily="2" charset="2"/>
                        <a:buNone/>
                        <a:tabLst/>
                      </a:pPr>
                      <a:r>
                        <a:rPr kumimoji="0" lang="en-US" sz="2400" b="1" i="0" u="none" strike="noStrike" cap="none" normalizeH="0" baseline="0">
                          <a:ln>
                            <a:noFill/>
                          </a:ln>
                          <a:solidFill>
                            <a:schemeClr val="tx1"/>
                          </a:solidFill>
                          <a:effectLst/>
                          <a:latin typeface="Arial" charset="0"/>
                        </a:rPr>
                        <a:t>Parents</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
                          <a:srgbClr val="CCFF33"/>
                        </a:buClr>
                        <a:buSzPct val="70000"/>
                        <a:buFont typeface="Wingdings" pitchFamily="2" charset="2"/>
                        <a:buNone/>
                        <a:tabLst/>
                      </a:pPr>
                      <a:r>
                        <a:rPr kumimoji="0" lang="en-US" sz="2400" b="1" i="0" u="none" strike="noStrike" cap="none" normalizeH="0" baseline="0">
                          <a:ln>
                            <a:noFill/>
                          </a:ln>
                          <a:solidFill>
                            <a:schemeClr val="tx1"/>
                          </a:solidFill>
                          <a:effectLst/>
                          <a:latin typeface="Arial" charset="0"/>
                        </a:rPr>
                        <a:t>Peers</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24215">
                <a:tc>
                  <a:txBody>
                    <a:bodyPr/>
                    <a:lstStyle/>
                    <a:p>
                      <a:pPr marL="0" marR="0" lvl="0" indent="0" algn="l" defTabSz="914400" rtl="0" eaLnBrk="1" fontAlgn="base" latinLnBrk="0" hangingPunct="1">
                        <a:lnSpc>
                          <a:spcPct val="85000"/>
                        </a:lnSpc>
                        <a:spcBef>
                          <a:spcPct val="20000"/>
                        </a:spcBef>
                        <a:spcAft>
                          <a:spcPct val="0"/>
                        </a:spcAft>
                        <a:buClr>
                          <a:srgbClr val="CCFF33"/>
                        </a:buClr>
                        <a:buSzPct val="70000"/>
                        <a:buFont typeface="Wingdings" pitchFamily="2" charset="2"/>
                        <a:buNone/>
                        <a:tabLst/>
                      </a:pPr>
                      <a:r>
                        <a:rPr kumimoji="0" lang="en-US" sz="2400" b="1" i="0" u="none" strike="noStrike" cap="none" normalizeH="0" baseline="0" dirty="0">
                          <a:ln>
                            <a:noFill/>
                          </a:ln>
                          <a:solidFill>
                            <a:schemeClr val="tx1"/>
                          </a:solidFill>
                          <a:effectLst/>
                          <a:latin typeface="Arial" charset="0"/>
                        </a:rPr>
                        <a:t>Infancy</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0"/>
                        </a:spcBef>
                        <a:spcAft>
                          <a:spcPct val="0"/>
                        </a:spcAft>
                        <a:buClr>
                          <a:srgbClr val="CCFF33"/>
                        </a:buClr>
                        <a:buSzPct val="70000"/>
                        <a:buFont typeface="Wingdings" pitchFamily="2" charset="2"/>
                        <a:buNone/>
                        <a:tabLst/>
                      </a:pPr>
                      <a:r>
                        <a:rPr kumimoji="0" lang="en-US" sz="2400" b="0" i="0" u="none" strike="noStrike" cap="none" normalizeH="0" baseline="0" dirty="0">
                          <a:ln>
                            <a:noFill/>
                          </a:ln>
                          <a:solidFill>
                            <a:schemeClr val="tx1"/>
                          </a:solidFill>
                          <a:effectLst/>
                          <a:latin typeface="Arial" charset="0"/>
                        </a:rPr>
                        <a:t>Proximity</a:t>
                      </a:r>
                    </a:p>
                    <a:p>
                      <a:pPr marL="0" marR="0" lvl="0" indent="0" algn="l" defTabSz="914400" rtl="0" eaLnBrk="1" fontAlgn="base" latinLnBrk="0" hangingPunct="1">
                        <a:lnSpc>
                          <a:spcPct val="85000"/>
                        </a:lnSpc>
                        <a:spcBef>
                          <a:spcPct val="0"/>
                        </a:spcBef>
                        <a:spcAft>
                          <a:spcPct val="0"/>
                        </a:spcAft>
                        <a:buClr>
                          <a:srgbClr val="CCFF33"/>
                        </a:buClr>
                        <a:buSzPct val="70000"/>
                        <a:buFont typeface="Wingdings" pitchFamily="2" charset="2"/>
                        <a:buNone/>
                        <a:tabLst/>
                      </a:pPr>
                      <a:r>
                        <a:rPr kumimoji="0" lang="en-US" sz="2400" b="0" i="0" u="none" strike="noStrike" cap="none" normalizeH="0" baseline="0" dirty="0">
                          <a:ln>
                            <a:noFill/>
                          </a:ln>
                          <a:solidFill>
                            <a:schemeClr val="tx1"/>
                          </a:solidFill>
                          <a:effectLst/>
                          <a:latin typeface="Arial" charset="0"/>
                        </a:rPr>
                        <a:t>Safe haven</a:t>
                      </a:r>
                    </a:p>
                    <a:p>
                      <a:pPr marL="0" marR="0" lvl="0" indent="0" algn="l" defTabSz="914400" rtl="0" eaLnBrk="1" fontAlgn="base" latinLnBrk="0" hangingPunct="1">
                        <a:lnSpc>
                          <a:spcPct val="85000"/>
                        </a:lnSpc>
                        <a:spcBef>
                          <a:spcPct val="0"/>
                        </a:spcBef>
                        <a:spcAft>
                          <a:spcPct val="0"/>
                        </a:spcAft>
                        <a:buClr>
                          <a:srgbClr val="CCFF33"/>
                        </a:buClr>
                        <a:buSzPct val="70000"/>
                        <a:buFont typeface="Wingdings" pitchFamily="2" charset="2"/>
                        <a:buNone/>
                        <a:tabLst/>
                      </a:pPr>
                      <a:r>
                        <a:rPr kumimoji="0" lang="en-US" sz="2400" b="0" i="0" u="none" strike="noStrike" cap="none" normalizeH="0" baseline="0" dirty="0">
                          <a:ln>
                            <a:noFill/>
                          </a:ln>
                          <a:solidFill>
                            <a:schemeClr val="tx1"/>
                          </a:solidFill>
                          <a:effectLst/>
                          <a:latin typeface="Arial" charset="0"/>
                        </a:rPr>
                        <a:t>Secure base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
                          <a:srgbClr val="CCFF33"/>
                        </a:buClr>
                        <a:buSzPct val="70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70531">
                <a:tc>
                  <a:txBody>
                    <a:bodyPr/>
                    <a:lstStyle/>
                    <a:p>
                      <a:pPr marL="0" marR="0" lvl="0" indent="0" algn="l" defTabSz="914400" rtl="0" eaLnBrk="1" fontAlgn="base" latinLnBrk="0" hangingPunct="1">
                        <a:lnSpc>
                          <a:spcPct val="85000"/>
                        </a:lnSpc>
                        <a:spcBef>
                          <a:spcPct val="20000"/>
                        </a:spcBef>
                        <a:spcAft>
                          <a:spcPct val="0"/>
                        </a:spcAft>
                        <a:buClr>
                          <a:srgbClr val="CCFF33"/>
                        </a:buClr>
                        <a:buSzPct val="70000"/>
                        <a:buFont typeface="Wingdings" pitchFamily="2" charset="2"/>
                        <a:buNone/>
                        <a:tabLst/>
                      </a:pPr>
                      <a:r>
                        <a:rPr kumimoji="0" lang="en-US" sz="2400" b="1" i="0" u="none" strike="noStrike" cap="none" normalizeH="0" baseline="0" dirty="0">
                          <a:ln>
                            <a:noFill/>
                          </a:ln>
                          <a:solidFill>
                            <a:schemeClr val="tx1"/>
                          </a:solidFill>
                          <a:effectLst/>
                          <a:latin typeface="Arial" charset="0"/>
                        </a:rPr>
                        <a:t>Early childhood</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
                          <a:srgbClr val="CCFF33"/>
                        </a:buClr>
                        <a:buSzPct val="70000"/>
                        <a:buFont typeface="Wingdings" pitchFamily="2" charset="2"/>
                        <a:buNone/>
                        <a:tabLst/>
                      </a:pPr>
                      <a:r>
                        <a:rPr kumimoji="0" lang="en-US" sz="2400" b="0" i="0" u="none" strike="noStrike" cap="none" normalizeH="0" baseline="0" dirty="0">
                          <a:ln>
                            <a:noFill/>
                          </a:ln>
                          <a:solidFill>
                            <a:schemeClr val="tx1"/>
                          </a:solidFill>
                          <a:effectLst/>
                          <a:latin typeface="Arial" charset="0"/>
                        </a:rPr>
                        <a:t>Safe haven</a:t>
                      </a:r>
                    </a:p>
                    <a:p>
                      <a:pPr marL="0" marR="0" lvl="0" indent="0" algn="l" defTabSz="914400" rtl="0" eaLnBrk="1" fontAlgn="base" latinLnBrk="0" hangingPunct="1">
                        <a:lnSpc>
                          <a:spcPct val="85000"/>
                        </a:lnSpc>
                        <a:spcBef>
                          <a:spcPct val="20000"/>
                        </a:spcBef>
                        <a:spcAft>
                          <a:spcPct val="0"/>
                        </a:spcAft>
                        <a:buClr>
                          <a:srgbClr val="CCFF33"/>
                        </a:buClr>
                        <a:buSzPct val="70000"/>
                        <a:buFont typeface="Wingdings" pitchFamily="2" charset="2"/>
                        <a:buNone/>
                        <a:tabLst/>
                      </a:pPr>
                      <a:r>
                        <a:rPr kumimoji="0" lang="en-US" sz="2400" b="0" i="0" u="none" strike="noStrike" cap="none" normalizeH="0" baseline="0" dirty="0">
                          <a:ln>
                            <a:noFill/>
                          </a:ln>
                          <a:solidFill>
                            <a:schemeClr val="tx1"/>
                          </a:solidFill>
                          <a:effectLst/>
                          <a:latin typeface="Arial" charset="0"/>
                        </a:rPr>
                        <a:t>Secure base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CCFF33"/>
                        </a:buClr>
                        <a:buSzPct val="70000"/>
                        <a:buFont typeface="Wingdings" pitchFamily="2" charset="2"/>
                        <a:buNone/>
                        <a:tabLst/>
                      </a:pPr>
                      <a:r>
                        <a:rPr kumimoji="0" lang="en-US" sz="2400" b="0" i="0" u="none" strike="noStrike" cap="none" normalizeH="0" baseline="0" dirty="0">
                          <a:ln>
                            <a:noFill/>
                          </a:ln>
                          <a:solidFill>
                            <a:schemeClr val="tx1"/>
                          </a:solidFill>
                          <a:effectLst/>
                          <a:latin typeface="Arial" charset="0"/>
                        </a:rPr>
                        <a:t>Proximity</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70531">
                <a:tc>
                  <a:txBody>
                    <a:bodyPr/>
                    <a:lstStyle/>
                    <a:p>
                      <a:pPr marL="0" marR="0" lvl="0" indent="0" algn="l" defTabSz="914400" rtl="0" eaLnBrk="1" fontAlgn="base" latinLnBrk="0" hangingPunct="1">
                        <a:lnSpc>
                          <a:spcPct val="85000"/>
                        </a:lnSpc>
                        <a:spcBef>
                          <a:spcPct val="20000"/>
                        </a:spcBef>
                        <a:spcAft>
                          <a:spcPct val="0"/>
                        </a:spcAft>
                        <a:buClr>
                          <a:srgbClr val="CCFF33"/>
                        </a:buClr>
                        <a:buSzPct val="70000"/>
                        <a:buFont typeface="Wingdings" pitchFamily="2" charset="2"/>
                        <a:buNone/>
                        <a:tabLst/>
                      </a:pPr>
                      <a:r>
                        <a:rPr kumimoji="0" lang="en-US" sz="2400" b="1" i="0" u="none" strike="noStrike" cap="none" normalizeH="0" baseline="0">
                          <a:ln>
                            <a:noFill/>
                          </a:ln>
                          <a:solidFill>
                            <a:schemeClr val="tx1"/>
                          </a:solidFill>
                          <a:effectLst/>
                          <a:latin typeface="Arial" charset="0"/>
                        </a:rPr>
                        <a:t>Late childhood/</a:t>
                      </a:r>
                    </a:p>
                    <a:p>
                      <a:pPr marL="0" marR="0" lvl="0" indent="0" algn="l" defTabSz="914400" rtl="0" eaLnBrk="1" fontAlgn="base" latinLnBrk="0" hangingPunct="1">
                        <a:lnSpc>
                          <a:spcPct val="85000"/>
                        </a:lnSpc>
                        <a:spcBef>
                          <a:spcPct val="20000"/>
                        </a:spcBef>
                        <a:spcAft>
                          <a:spcPct val="0"/>
                        </a:spcAft>
                        <a:buClr>
                          <a:srgbClr val="CCFF33"/>
                        </a:buClr>
                        <a:buSzPct val="70000"/>
                        <a:buFont typeface="Wingdings" pitchFamily="2" charset="2"/>
                        <a:buNone/>
                        <a:tabLst/>
                      </a:pPr>
                      <a:r>
                        <a:rPr kumimoji="0" lang="en-US" sz="2400" b="1" i="0" u="none" strike="noStrike" cap="none" normalizeH="0" baseline="0">
                          <a:ln>
                            <a:noFill/>
                          </a:ln>
                          <a:solidFill>
                            <a:schemeClr val="tx1"/>
                          </a:solidFill>
                          <a:effectLst/>
                          <a:latin typeface="Arial" charset="0"/>
                        </a:rPr>
                        <a:t>adolescence</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
                          <a:srgbClr val="CCFF33"/>
                        </a:buClr>
                        <a:buSzPct val="70000"/>
                        <a:buFont typeface="Wingdings" pitchFamily="2" charset="2"/>
                        <a:buNone/>
                        <a:tabLst/>
                      </a:pPr>
                      <a:r>
                        <a:rPr kumimoji="0" lang="en-US" sz="2400" b="0" i="0" u="none" strike="noStrike" cap="none" normalizeH="0" baseline="0" dirty="0">
                          <a:ln>
                            <a:noFill/>
                          </a:ln>
                          <a:solidFill>
                            <a:schemeClr val="tx1"/>
                          </a:solidFill>
                          <a:effectLst/>
                          <a:latin typeface="Arial" charset="0"/>
                        </a:rPr>
                        <a:t>Secure base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
                          <a:srgbClr val="CCFF33"/>
                        </a:buClr>
                        <a:buSzPct val="70000"/>
                        <a:buFont typeface="Wingdings" pitchFamily="2" charset="2"/>
                        <a:buNone/>
                        <a:tabLst/>
                      </a:pPr>
                      <a:r>
                        <a:rPr kumimoji="0" lang="en-US" sz="2400" b="0" i="0" u="none" strike="noStrike" cap="none" normalizeH="0" baseline="0">
                          <a:ln>
                            <a:noFill/>
                          </a:ln>
                          <a:solidFill>
                            <a:schemeClr val="tx1"/>
                          </a:solidFill>
                          <a:effectLst/>
                          <a:latin typeface="Arial" charset="0"/>
                        </a:rPr>
                        <a:t>Proximity</a:t>
                      </a:r>
                    </a:p>
                    <a:p>
                      <a:pPr marL="0" marR="0" lvl="0" indent="0" algn="l" defTabSz="914400" rtl="0" eaLnBrk="1" fontAlgn="base" latinLnBrk="0" hangingPunct="1">
                        <a:lnSpc>
                          <a:spcPct val="85000"/>
                        </a:lnSpc>
                        <a:spcBef>
                          <a:spcPct val="20000"/>
                        </a:spcBef>
                        <a:spcAft>
                          <a:spcPct val="0"/>
                        </a:spcAft>
                        <a:buClr>
                          <a:srgbClr val="CCFF33"/>
                        </a:buClr>
                        <a:buSzPct val="70000"/>
                        <a:buFont typeface="Wingdings" pitchFamily="2" charset="2"/>
                        <a:buNone/>
                        <a:tabLst/>
                      </a:pPr>
                      <a:r>
                        <a:rPr kumimoji="0" lang="en-US" sz="2400" b="0" i="0" u="none" strike="noStrike" cap="none" normalizeH="0" baseline="0">
                          <a:ln>
                            <a:noFill/>
                          </a:ln>
                          <a:solidFill>
                            <a:schemeClr val="tx1"/>
                          </a:solidFill>
                          <a:effectLst/>
                          <a:latin typeface="Arial" charset="0"/>
                        </a:rPr>
                        <a:t>Safe haven</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408295">
                <a:tc>
                  <a:txBody>
                    <a:bodyPr/>
                    <a:lstStyle/>
                    <a:p>
                      <a:pPr marL="0" marR="0" lvl="0" indent="0" algn="l" defTabSz="914400" rtl="0" eaLnBrk="1" fontAlgn="base" latinLnBrk="0" hangingPunct="1">
                        <a:lnSpc>
                          <a:spcPct val="85000"/>
                        </a:lnSpc>
                        <a:spcBef>
                          <a:spcPct val="20000"/>
                        </a:spcBef>
                        <a:spcAft>
                          <a:spcPct val="0"/>
                        </a:spcAft>
                        <a:buClr>
                          <a:srgbClr val="CCFF33"/>
                        </a:buClr>
                        <a:buSzPct val="70000"/>
                        <a:buFont typeface="Wingdings" pitchFamily="2" charset="2"/>
                        <a:buNone/>
                        <a:tabLst/>
                      </a:pPr>
                      <a:r>
                        <a:rPr kumimoji="0" lang="en-US" sz="2400" b="1" i="0" u="none" strike="noStrike" cap="none" normalizeH="0" baseline="0">
                          <a:ln>
                            <a:noFill/>
                          </a:ln>
                          <a:solidFill>
                            <a:schemeClr val="tx1"/>
                          </a:solidFill>
                          <a:effectLst/>
                          <a:latin typeface="Arial" charset="0"/>
                        </a:rPr>
                        <a:t>Adulthood</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20000"/>
                        </a:spcBef>
                        <a:spcAft>
                          <a:spcPct val="0"/>
                        </a:spcAft>
                        <a:buClr>
                          <a:srgbClr val="CCFF33"/>
                        </a:buClr>
                        <a:buSzPct val="70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0"/>
                        </a:spcBef>
                        <a:spcAft>
                          <a:spcPct val="0"/>
                        </a:spcAft>
                        <a:buClr>
                          <a:srgbClr val="CCFF33"/>
                        </a:buClr>
                        <a:buSzPct val="70000"/>
                        <a:buFont typeface="Wingdings" pitchFamily="2" charset="2"/>
                        <a:buNone/>
                        <a:tabLst/>
                      </a:pPr>
                      <a:r>
                        <a:rPr kumimoji="0" lang="en-US" sz="2400" b="0" i="0" u="none" strike="noStrike" cap="none" normalizeH="0" baseline="0" dirty="0">
                          <a:ln>
                            <a:noFill/>
                          </a:ln>
                          <a:solidFill>
                            <a:schemeClr val="tx1"/>
                          </a:solidFill>
                          <a:effectLst/>
                          <a:latin typeface="Arial" charset="0"/>
                        </a:rPr>
                        <a:t>Proximity</a:t>
                      </a:r>
                    </a:p>
                    <a:p>
                      <a:pPr marL="0" marR="0" lvl="0" indent="0" algn="l" defTabSz="914400" rtl="0" eaLnBrk="1" fontAlgn="base" latinLnBrk="0" hangingPunct="1">
                        <a:lnSpc>
                          <a:spcPct val="85000"/>
                        </a:lnSpc>
                        <a:spcBef>
                          <a:spcPct val="0"/>
                        </a:spcBef>
                        <a:spcAft>
                          <a:spcPct val="0"/>
                        </a:spcAft>
                        <a:buClr>
                          <a:srgbClr val="CCFF33"/>
                        </a:buClr>
                        <a:buSzPct val="70000"/>
                        <a:buFont typeface="Wingdings" pitchFamily="2" charset="2"/>
                        <a:buNone/>
                        <a:tabLst/>
                      </a:pPr>
                      <a:r>
                        <a:rPr kumimoji="0" lang="en-US" sz="2400" b="0" i="0" u="none" strike="noStrike" cap="none" normalizeH="0" baseline="0" dirty="0">
                          <a:ln>
                            <a:noFill/>
                          </a:ln>
                          <a:solidFill>
                            <a:schemeClr val="tx1"/>
                          </a:solidFill>
                          <a:effectLst/>
                          <a:latin typeface="Arial" charset="0"/>
                        </a:rPr>
                        <a:t>Safe haven</a:t>
                      </a:r>
                    </a:p>
                    <a:p>
                      <a:pPr marL="0" marR="0" lvl="0" indent="0" algn="l" defTabSz="914400" rtl="0" eaLnBrk="1" fontAlgn="base" latinLnBrk="0" hangingPunct="1">
                        <a:lnSpc>
                          <a:spcPct val="85000"/>
                        </a:lnSpc>
                        <a:spcBef>
                          <a:spcPct val="0"/>
                        </a:spcBef>
                        <a:spcAft>
                          <a:spcPct val="0"/>
                        </a:spcAft>
                        <a:buClr>
                          <a:srgbClr val="CCFF33"/>
                        </a:buClr>
                        <a:buSzPct val="70000"/>
                        <a:buFont typeface="Wingdings" pitchFamily="2" charset="2"/>
                        <a:buNone/>
                        <a:tabLst/>
                      </a:pPr>
                      <a:r>
                        <a:rPr kumimoji="0" lang="en-US" sz="2400" b="0" i="0" u="none" strike="noStrike" cap="none" normalizeH="0" baseline="0" dirty="0">
                          <a:ln>
                            <a:noFill/>
                          </a:ln>
                          <a:solidFill>
                            <a:schemeClr val="tx1"/>
                          </a:solidFill>
                          <a:effectLst/>
                          <a:latin typeface="Arial" charset="0"/>
                        </a:rPr>
                        <a:t>Secure base</a:t>
                      </a:r>
                    </a:p>
                    <a:p>
                      <a:pPr marL="0" marR="0" lvl="0" indent="0" algn="l" defTabSz="914400" rtl="0" eaLnBrk="1" fontAlgn="base" latinLnBrk="0" hangingPunct="1">
                        <a:lnSpc>
                          <a:spcPct val="85000"/>
                        </a:lnSpc>
                        <a:spcBef>
                          <a:spcPct val="20000"/>
                        </a:spcBef>
                        <a:spcAft>
                          <a:spcPct val="0"/>
                        </a:spcAft>
                        <a:buClr>
                          <a:srgbClr val="CCFF33"/>
                        </a:buClr>
                        <a:buSzPct val="70000"/>
                        <a:buFont typeface="Wingdings" pitchFamily="2" charset="2"/>
                        <a:buNone/>
                        <a:tabLst/>
                      </a:pPr>
                      <a:endParaRPr kumimoji="0" lang="en-US" sz="2400" b="0" i="0" u="none" strike="noStrike" cap="none" normalizeH="0" baseline="0" dirty="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60445" name="Footer Placeholder 3">
            <a:extLst>
              <a:ext uri="{FF2B5EF4-FFF2-40B4-BE49-F238E27FC236}">
                <a16:creationId xmlns:a16="http://schemas.microsoft.com/office/drawing/2014/main" id="{12C4F446-7CF9-19C2-AE48-D8C45744B7C4}"/>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1200">
                <a:solidFill>
                  <a:srgbClr val="898989"/>
                </a:solidFill>
              </a:rPr>
              <a:t>Fuccillo</a:t>
            </a:r>
          </a:p>
        </p:txBody>
      </p:sp>
    </p:spTree>
  </p:cSld>
  <p:clrMapOvr>
    <a:overrideClrMapping bg1="lt1" tx1="dk1" bg2="lt2" tx2="dk2" accent1="accent1" accent2="accent2" accent3="accent3" accent4="accent4" accent5="accent5" accent6="accent6" hlink="hlink" folHlink="folHlink"/>
  </p:clrMapOvr>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E7F36-60D1-7A42-9F47-67328EE6B98A}"/>
              </a:ext>
            </a:extLst>
          </p:cNvPr>
          <p:cNvSpPr>
            <a:spLocks noGrp="1"/>
          </p:cNvSpPr>
          <p:nvPr>
            <p:ph type="title"/>
          </p:nvPr>
        </p:nvSpPr>
        <p:spPr>
          <a:xfrm>
            <a:off x="930727" y="1455460"/>
            <a:ext cx="7746600" cy="551100"/>
          </a:xfrm>
        </p:spPr>
        <p:txBody>
          <a:bodyPr/>
          <a:lstStyle/>
          <a:p>
            <a:r>
              <a:rPr lang="en-US" sz="4000" dirty="0"/>
              <a:t>SIGNIFICANCE </a:t>
            </a:r>
          </a:p>
        </p:txBody>
      </p:sp>
      <p:sp>
        <p:nvSpPr>
          <p:cNvPr id="4" name="Google Shape;309;p27">
            <a:extLst>
              <a:ext uri="{FF2B5EF4-FFF2-40B4-BE49-F238E27FC236}">
                <a16:creationId xmlns:a16="http://schemas.microsoft.com/office/drawing/2014/main" id="{B97B19F6-BF44-164E-B1AF-45805D9B201E}"/>
              </a:ext>
            </a:extLst>
          </p:cNvPr>
          <p:cNvSpPr txBox="1">
            <a:spLocks/>
          </p:cNvSpPr>
          <p:nvPr/>
        </p:nvSpPr>
        <p:spPr>
          <a:xfrm>
            <a:off x="1162756" y="2392642"/>
            <a:ext cx="7282545" cy="34943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1pPr>
            <a:lvl2pPr marL="914400" marR="0" lvl="1"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2pPr>
            <a:lvl3pPr marL="1371600" marR="0" lvl="2"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3pPr>
            <a:lvl4pPr marL="1828800" marR="0" lvl="3"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4pPr>
            <a:lvl5pPr marL="2286000" marR="0" lvl="4"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5pPr>
            <a:lvl6pPr marL="2743200" marR="0" lvl="5"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6pPr>
            <a:lvl7pPr marL="3200400" marR="0" lvl="6"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7pPr>
            <a:lvl8pPr marL="3657600" marR="0" lvl="7"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8pPr>
            <a:lvl9pPr marL="4114800" marR="0" lvl="8"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9pPr>
          </a:lstStyle>
          <a:p>
            <a:pPr eaLnBrk="1" fontAlgn="auto" hangingPunct="1">
              <a:buFont typeface="Arial" panose="020B0604020202020204" pitchFamily="34" charset="0"/>
              <a:buChar char="•"/>
            </a:pPr>
            <a:r>
              <a:rPr lang="en-US" sz="1800" kern="0" dirty="0"/>
              <a:t>Children might not be simply learning about gender based on what their parents tell them about their own gender or how they treat them early on (which would be about the gender associated with their assigned sex).</a:t>
            </a:r>
          </a:p>
          <a:p>
            <a:pPr eaLnBrk="1" fontAlgn="auto" hangingPunct="1">
              <a:buFont typeface="Arial" panose="020B0604020202020204" pitchFamily="34" charset="0"/>
              <a:buChar char="•"/>
            </a:pPr>
            <a:endParaRPr lang="en-US" sz="1800" kern="0" dirty="0"/>
          </a:p>
          <a:p>
            <a:pPr eaLnBrk="1" fontAlgn="auto" hangingPunct="1">
              <a:buFont typeface="Arial" panose="020B0604020202020204" pitchFamily="34" charset="0"/>
              <a:buChar char="•"/>
            </a:pPr>
            <a:r>
              <a:rPr lang="en-US" sz="1800" kern="0" dirty="0"/>
              <a:t>Instead, the findings suggest that children may be selectively attending to broader social messages regarding the gender they feel they are, from early ages.</a:t>
            </a:r>
          </a:p>
        </p:txBody>
      </p:sp>
      <p:sp>
        <p:nvSpPr>
          <p:cNvPr id="5" name="Google Shape;309;p27">
            <a:extLst>
              <a:ext uri="{FF2B5EF4-FFF2-40B4-BE49-F238E27FC236}">
                <a16:creationId xmlns:a16="http://schemas.microsoft.com/office/drawing/2014/main" id="{B5DC1FE7-6151-6446-AC57-0214B38FA320}"/>
              </a:ext>
            </a:extLst>
          </p:cNvPr>
          <p:cNvSpPr txBox="1">
            <a:spLocks/>
          </p:cNvSpPr>
          <p:nvPr/>
        </p:nvSpPr>
        <p:spPr>
          <a:xfrm>
            <a:off x="8008645" y="5664308"/>
            <a:ext cx="1258339" cy="3864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1pPr>
            <a:lvl2pPr marL="914400" marR="0" lvl="1"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2pPr>
            <a:lvl3pPr marL="1371600" marR="0" lvl="2"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3pPr>
            <a:lvl4pPr marL="1828800" marR="0" lvl="3"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4pPr>
            <a:lvl5pPr marL="2286000" marR="0" lvl="4"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5pPr>
            <a:lvl6pPr marL="2743200" marR="0" lvl="5"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6pPr>
            <a:lvl7pPr marL="3200400" marR="0" lvl="6"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7pPr>
            <a:lvl8pPr marL="3657600" marR="0" lvl="7"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8pPr>
            <a:lvl9pPr marL="4114800" marR="0" lvl="8"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9pPr>
          </a:lstStyle>
          <a:p>
            <a:pPr marL="0" indent="0" eaLnBrk="1" fontAlgn="auto" hangingPunct="1"/>
            <a:r>
              <a:rPr lang="en-US" kern="0" dirty="0">
                <a:solidFill>
                  <a:srgbClr val="CBB0B9"/>
                </a:solidFill>
              </a:rPr>
              <a:t>Romero, 2022</a:t>
            </a:r>
          </a:p>
        </p:txBody>
      </p:sp>
    </p:spTree>
    <p:extLst>
      <p:ext uri="{BB962C8B-B14F-4D97-AF65-F5344CB8AC3E}">
        <p14:creationId xmlns:p14="http://schemas.microsoft.com/office/powerpoint/2010/main" val="25993368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1EB05-5EF1-A245-8F8C-9FF1C2FC4142}"/>
              </a:ext>
            </a:extLst>
          </p:cNvPr>
          <p:cNvSpPr>
            <a:spLocks noGrp="1"/>
          </p:cNvSpPr>
          <p:nvPr>
            <p:ph type="title"/>
          </p:nvPr>
        </p:nvSpPr>
        <p:spPr>
          <a:xfrm>
            <a:off x="381001" y="7257"/>
            <a:ext cx="7746600" cy="551100"/>
          </a:xfrm>
        </p:spPr>
        <p:txBody>
          <a:bodyPr/>
          <a:lstStyle/>
          <a:p>
            <a:r>
              <a:rPr lang="en-US" sz="4000" dirty="0"/>
              <a:t>DISCUSSION QUESTIONS </a:t>
            </a:r>
          </a:p>
        </p:txBody>
      </p:sp>
      <p:sp>
        <p:nvSpPr>
          <p:cNvPr id="3" name="Rectangle 2">
            <a:extLst>
              <a:ext uri="{FF2B5EF4-FFF2-40B4-BE49-F238E27FC236}">
                <a16:creationId xmlns:a16="http://schemas.microsoft.com/office/drawing/2014/main" id="{1423B140-252D-1A4A-921B-D3C18800B5C1}"/>
              </a:ext>
            </a:extLst>
          </p:cNvPr>
          <p:cNvSpPr/>
          <p:nvPr/>
        </p:nvSpPr>
        <p:spPr>
          <a:xfrm>
            <a:off x="381001" y="657712"/>
            <a:ext cx="8086071" cy="6278642"/>
          </a:xfrm>
          <a:prstGeom prst="rect">
            <a:avLst/>
          </a:prstGeom>
        </p:spPr>
        <p:txBody>
          <a:bodyPr wrap="square">
            <a:spAutoFit/>
          </a:bodyPr>
          <a:lstStyle/>
          <a:p>
            <a:pPr eaLnBrk="1" fontAlgn="auto" hangingPunct="1">
              <a:spcBef>
                <a:spcPts val="0"/>
              </a:spcBef>
              <a:spcAft>
                <a:spcPts val="0"/>
              </a:spcAft>
              <a:buClr>
                <a:srgbClr val="000000"/>
              </a:buClr>
            </a:pPr>
            <a:r>
              <a:rPr lang="en-US" kern="0" dirty="0">
                <a:solidFill>
                  <a:srgbClr val="000000"/>
                </a:solidFill>
                <a:latin typeface="Abel" panose="02000506030000020004" pitchFamily="2" charset="0"/>
                <a:cs typeface="Arial"/>
                <a:sym typeface="Arial"/>
              </a:rPr>
              <a:t>Sample from US and Canada with more children being from homes with higher income and higher parental education. </a:t>
            </a:r>
            <a:r>
              <a:rPr lang="en-US" b="1" kern="0" dirty="0">
                <a:solidFill>
                  <a:srgbClr val="000000"/>
                </a:solidFill>
                <a:latin typeface="Abel" panose="02000506030000020004" pitchFamily="2" charset="0"/>
                <a:cs typeface="Arial"/>
                <a:sym typeface="Arial"/>
              </a:rPr>
              <a:t>Do you think these findings extend to other demographic groups and cultures? </a:t>
            </a:r>
          </a:p>
          <a:p>
            <a:pPr eaLnBrk="1" fontAlgn="auto" hangingPunct="1">
              <a:spcBef>
                <a:spcPts val="0"/>
              </a:spcBef>
              <a:spcAft>
                <a:spcPts val="0"/>
              </a:spcAft>
              <a:buClr>
                <a:srgbClr val="000000"/>
              </a:buClr>
            </a:pPr>
            <a:endParaRPr lang="en-US" kern="0" dirty="0">
              <a:solidFill>
                <a:srgbClr val="000000"/>
              </a:solidFill>
              <a:latin typeface="Abel" panose="02000506030000020004" pitchFamily="2" charset="0"/>
              <a:cs typeface="Arial"/>
              <a:sym typeface="Arial"/>
            </a:endParaRPr>
          </a:p>
          <a:p>
            <a:pPr eaLnBrk="1" fontAlgn="auto" hangingPunct="1">
              <a:spcBef>
                <a:spcPts val="0"/>
              </a:spcBef>
              <a:spcAft>
                <a:spcPts val="0"/>
              </a:spcAft>
              <a:buClr>
                <a:srgbClr val="000000"/>
              </a:buClr>
            </a:pPr>
            <a:r>
              <a:rPr lang="en-US" kern="0" dirty="0">
                <a:solidFill>
                  <a:srgbClr val="000000"/>
                </a:solidFill>
                <a:latin typeface="Abel" panose="02000506030000020004" pitchFamily="2" charset="0"/>
                <a:cs typeface="Arial"/>
                <a:sym typeface="Arial"/>
              </a:rPr>
              <a:t>The transgender participants in the study have all socially transitioned and in families that affirmed child’s current gender identity. </a:t>
            </a:r>
            <a:r>
              <a:rPr lang="en-US" b="1" kern="0" dirty="0">
                <a:solidFill>
                  <a:srgbClr val="000000"/>
                </a:solidFill>
                <a:latin typeface="Abel" panose="02000506030000020004" pitchFamily="2" charset="0"/>
                <a:cs typeface="Arial"/>
                <a:sym typeface="Arial"/>
              </a:rPr>
              <a:t>How would results differ if researchers had studied children who identify as transgender but have not yet transitioned or who live in less supportive environments? </a:t>
            </a:r>
          </a:p>
          <a:p>
            <a:pPr eaLnBrk="1" fontAlgn="auto" hangingPunct="1">
              <a:spcBef>
                <a:spcPts val="0"/>
              </a:spcBef>
              <a:spcAft>
                <a:spcPts val="0"/>
              </a:spcAft>
              <a:buClr>
                <a:srgbClr val="000000"/>
              </a:buClr>
            </a:pPr>
            <a:endParaRPr lang="en-US" kern="0" dirty="0">
              <a:solidFill>
                <a:srgbClr val="000000"/>
              </a:solidFill>
              <a:latin typeface="Abel" panose="02000506030000020004" pitchFamily="2" charset="0"/>
              <a:cs typeface="Arial"/>
              <a:sym typeface="Arial"/>
            </a:endParaRPr>
          </a:p>
          <a:p>
            <a:pPr eaLnBrk="1" fontAlgn="auto" hangingPunct="1">
              <a:spcBef>
                <a:spcPts val="0"/>
              </a:spcBef>
              <a:spcAft>
                <a:spcPts val="0"/>
              </a:spcAft>
              <a:buClr>
                <a:srgbClr val="000000"/>
              </a:buClr>
            </a:pPr>
            <a:r>
              <a:rPr lang="en-US" kern="0" dirty="0">
                <a:solidFill>
                  <a:srgbClr val="000000"/>
                </a:solidFill>
                <a:latin typeface="Abel" panose="02000506030000020004" pitchFamily="2" charset="0"/>
                <a:cs typeface="Arial"/>
                <a:sym typeface="Arial"/>
              </a:rPr>
              <a:t>This study focused on children who use “he” and “she” pronouns exclusively and did not focus on nonbinary children (who are sometimes include in the broader societal use of the word “transgender”). </a:t>
            </a:r>
            <a:r>
              <a:rPr lang="en-US" b="1" kern="0" dirty="0">
                <a:solidFill>
                  <a:srgbClr val="000000"/>
                </a:solidFill>
                <a:latin typeface="Abel" panose="02000506030000020004" pitchFamily="2" charset="0"/>
                <a:cs typeface="Arial"/>
                <a:sym typeface="Arial"/>
              </a:rPr>
              <a:t>How would the results differ if nonbinary children had been included? </a:t>
            </a:r>
          </a:p>
          <a:p>
            <a:pPr eaLnBrk="1" fontAlgn="auto" hangingPunct="1">
              <a:spcBef>
                <a:spcPts val="0"/>
              </a:spcBef>
              <a:spcAft>
                <a:spcPts val="0"/>
              </a:spcAft>
              <a:buClr>
                <a:srgbClr val="000000"/>
              </a:buClr>
            </a:pPr>
            <a:endParaRPr lang="en-US" sz="1400" kern="0" dirty="0">
              <a:solidFill>
                <a:srgbClr val="000000"/>
              </a:solidFill>
              <a:latin typeface="Arial"/>
              <a:cs typeface="Arial"/>
              <a:sym typeface="Arial"/>
            </a:endParaRPr>
          </a:p>
          <a:p>
            <a:pPr eaLnBrk="1" fontAlgn="auto" hangingPunct="1">
              <a:spcBef>
                <a:spcPts val="0"/>
              </a:spcBef>
              <a:spcAft>
                <a:spcPts val="0"/>
              </a:spcAft>
              <a:buClr>
                <a:srgbClr val="000000"/>
              </a:buClr>
            </a:pPr>
            <a:endParaRPr lang="en-US" sz="1400" kern="0" dirty="0">
              <a:solidFill>
                <a:srgbClr val="000000"/>
              </a:solidFill>
              <a:latin typeface="Arial"/>
              <a:cs typeface="Arial"/>
              <a:sym typeface="Arial"/>
            </a:endParaRPr>
          </a:p>
          <a:p>
            <a:pPr eaLnBrk="1" fontAlgn="auto" hangingPunct="1">
              <a:spcBef>
                <a:spcPts val="0"/>
              </a:spcBef>
              <a:spcAft>
                <a:spcPts val="0"/>
              </a:spcAft>
              <a:buClr>
                <a:srgbClr val="000000"/>
              </a:buClr>
            </a:pPr>
            <a:endParaRPr lang="en-US" sz="1400" kern="0" dirty="0">
              <a:solidFill>
                <a:srgbClr val="000000"/>
              </a:solidFill>
              <a:latin typeface="Arial"/>
              <a:cs typeface="Arial"/>
              <a:sym typeface="Arial"/>
            </a:endParaRPr>
          </a:p>
        </p:txBody>
      </p:sp>
      <p:sp>
        <p:nvSpPr>
          <p:cNvPr id="4" name="Google Shape;309;p27">
            <a:extLst>
              <a:ext uri="{FF2B5EF4-FFF2-40B4-BE49-F238E27FC236}">
                <a16:creationId xmlns:a16="http://schemas.microsoft.com/office/drawing/2014/main" id="{1BE66E62-CD8A-B040-B1BB-4279F45D2C41}"/>
              </a:ext>
            </a:extLst>
          </p:cNvPr>
          <p:cNvSpPr txBox="1">
            <a:spLocks/>
          </p:cNvSpPr>
          <p:nvPr/>
        </p:nvSpPr>
        <p:spPr>
          <a:xfrm>
            <a:off x="8008645" y="5664308"/>
            <a:ext cx="1258339" cy="3864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1pPr>
            <a:lvl2pPr marL="914400" marR="0" lvl="1"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2pPr>
            <a:lvl3pPr marL="1371600" marR="0" lvl="2"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3pPr>
            <a:lvl4pPr marL="1828800" marR="0" lvl="3"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4pPr>
            <a:lvl5pPr marL="2286000" marR="0" lvl="4"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5pPr>
            <a:lvl6pPr marL="2743200" marR="0" lvl="5"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6pPr>
            <a:lvl7pPr marL="3200400" marR="0" lvl="6"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7pPr>
            <a:lvl8pPr marL="3657600" marR="0" lvl="7"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8pPr>
            <a:lvl9pPr marL="4114800" marR="0" lvl="8" indent="-317500" algn="ctr" rtl="0">
              <a:lnSpc>
                <a:spcPct val="100000"/>
              </a:lnSpc>
              <a:spcBef>
                <a:spcPts val="0"/>
              </a:spcBef>
              <a:spcAft>
                <a:spcPts val="0"/>
              </a:spcAft>
              <a:buClr>
                <a:srgbClr val="000000"/>
              </a:buClr>
              <a:buSzPts val="1400"/>
              <a:buFont typeface="Abel"/>
              <a:buNone/>
              <a:defRPr sz="1400" b="0" i="0" u="none" strike="noStrike" cap="none">
                <a:solidFill>
                  <a:srgbClr val="000000"/>
                </a:solidFill>
                <a:latin typeface="Abel"/>
                <a:ea typeface="Abel"/>
                <a:cs typeface="Abel"/>
                <a:sym typeface="Abel"/>
              </a:defRPr>
            </a:lvl9pPr>
          </a:lstStyle>
          <a:p>
            <a:pPr marL="0" indent="0" eaLnBrk="1" fontAlgn="auto" hangingPunct="1"/>
            <a:r>
              <a:rPr lang="en-US" kern="0" dirty="0">
                <a:solidFill>
                  <a:srgbClr val="CBB0B9"/>
                </a:solidFill>
              </a:rPr>
              <a:t>Romero, 2022</a:t>
            </a:r>
          </a:p>
        </p:txBody>
      </p:sp>
    </p:spTree>
    <p:extLst>
      <p:ext uri="{BB962C8B-B14F-4D97-AF65-F5344CB8AC3E}">
        <p14:creationId xmlns:p14="http://schemas.microsoft.com/office/powerpoint/2010/main" val="103523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8717C1-643F-2241-9914-F1EC9F151617}"/>
              </a:ext>
            </a:extLst>
          </p:cNvPr>
          <p:cNvPicPr>
            <a:picLocks noChangeAspect="1"/>
          </p:cNvPicPr>
          <p:nvPr/>
        </p:nvPicPr>
        <p:blipFill>
          <a:blip r:embed="rId3"/>
          <a:stretch>
            <a:fillRect/>
          </a:stretch>
        </p:blipFill>
        <p:spPr>
          <a:xfrm>
            <a:off x="1084990" y="857250"/>
            <a:ext cx="7360311" cy="5143500"/>
          </a:xfrm>
          <a:prstGeom prst="rect">
            <a:avLst/>
          </a:prstGeom>
        </p:spPr>
      </p:pic>
      <p:sp>
        <p:nvSpPr>
          <p:cNvPr id="4" name="Rectangle 3">
            <a:extLst>
              <a:ext uri="{FF2B5EF4-FFF2-40B4-BE49-F238E27FC236}">
                <a16:creationId xmlns:a16="http://schemas.microsoft.com/office/drawing/2014/main" id="{8F66144C-8ACC-2940-B6AF-A8916EED3D8B}"/>
              </a:ext>
            </a:extLst>
          </p:cNvPr>
          <p:cNvSpPr/>
          <p:nvPr/>
        </p:nvSpPr>
        <p:spPr>
          <a:xfrm>
            <a:off x="1371601" y="4765222"/>
            <a:ext cx="4310743" cy="304800"/>
          </a:xfrm>
          <a:prstGeom prst="rect">
            <a:avLst/>
          </a:prstGeom>
          <a:solidFill>
            <a:srgbClr val="FFFF00">
              <a:alpha val="2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buClr>
                <a:srgbClr val="000000"/>
              </a:buClr>
            </a:pPr>
            <a:endParaRPr lang="en-US" sz="1400" kern="0">
              <a:solidFill>
                <a:srgbClr val="FFEBEB"/>
              </a:solidFill>
              <a:latin typeface="Arial"/>
              <a:sym typeface="Arial"/>
            </a:endParaRPr>
          </a:p>
        </p:txBody>
      </p:sp>
      <p:sp>
        <p:nvSpPr>
          <p:cNvPr id="5" name="Rectangle 4">
            <a:extLst>
              <a:ext uri="{FF2B5EF4-FFF2-40B4-BE49-F238E27FC236}">
                <a16:creationId xmlns:a16="http://schemas.microsoft.com/office/drawing/2014/main" id="{64F93ACF-BA37-C94C-AF95-C17B5E20819E}"/>
              </a:ext>
            </a:extLst>
          </p:cNvPr>
          <p:cNvSpPr/>
          <p:nvPr/>
        </p:nvSpPr>
        <p:spPr>
          <a:xfrm>
            <a:off x="1371601" y="5382986"/>
            <a:ext cx="4310743" cy="111578"/>
          </a:xfrm>
          <a:prstGeom prst="rect">
            <a:avLst/>
          </a:prstGeom>
          <a:solidFill>
            <a:srgbClr val="FFFF00">
              <a:alpha val="2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buClr>
                <a:srgbClr val="000000"/>
              </a:buClr>
            </a:pPr>
            <a:endParaRPr lang="en-US" sz="1400" kern="0">
              <a:solidFill>
                <a:srgbClr val="FFEBEB"/>
              </a:solidFill>
              <a:latin typeface="Arial"/>
              <a:sym typeface="Arial"/>
            </a:endParaRPr>
          </a:p>
        </p:txBody>
      </p:sp>
      <p:sp>
        <p:nvSpPr>
          <p:cNvPr id="6" name="Rectangle 5">
            <a:extLst>
              <a:ext uri="{FF2B5EF4-FFF2-40B4-BE49-F238E27FC236}">
                <a16:creationId xmlns:a16="http://schemas.microsoft.com/office/drawing/2014/main" id="{6E9691D4-7C2C-1040-8515-7C1EFE84581E}"/>
              </a:ext>
            </a:extLst>
          </p:cNvPr>
          <p:cNvSpPr/>
          <p:nvPr/>
        </p:nvSpPr>
        <p:spPr>
          <a:xfrm>
            <a:off x="1371601" y="1575708"/>
            <a:ext cx="4310743" cy="130629"/>
          </a:xfrm>
          <a:prstGeom prst="rect">
            <a:avLst/>
          </a:prstGeom>
          <a:solidFill>
            <a:srgbClr val="FFFF00">
              <a:alpha val="2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buClr>
                <a:srgbClr val="000000"/>
              </a:buClr>
            </a:pPr>
            <a:endParaRPr lang="en-US" sz="1400" kern="0">
              <a:solidFill>
                <a:srgbClr val="FFEBEB"/>
              </a:solidFill>
              <a:latin typeface="Arial"/>
              <a:sym typeface="Arial"/>
            </a:endParaRPr>
          </a:p>
        </p:txBody>
      </p:sp>
      <p:sp>
        <p:nvSpPr>
          <p:cNvPr id="7" name="Rectangle 6">
            <a:extLst>
              <a:ext uri="{FF2B5EF4-FFF2-40B4-BE49-F238E27FC236}">
                <a16:creationId xmlns:a16="http://schemas.microsoft.com/office/drawing/2014/main" id="{27708E4A-5DA3-A34F-B634-FB1261CD7C54}"/>
              </a:ext>
            </a:extLst>
          </p:cNvPr>
          <p:cNvSpPr/>
          <p:nvPr/>
        </p:nvSpPr>
        <p:spPr>
          <a:xfrm>
            <a:off x="1371601" y="3643993"/>
            <a:ext cx="4310743" cy="304800"/>
          </a:xfrm>
          <a:prstGeom prst="rect">
            <a:avLst/>
          </a:prstGeom>
          <a:solidFill>
            <a:srgbClr val="FFFF00">
              <a:alpha val="2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buClr>
                <a:srgbClr val="000000"/>
              </a:buClr>
            </a:pPr>
            <a:endParaRPr lang="en-US" sz="1400" kern="0">
              <a:solidFill>
                <a:srgbClr val="FFEBEB"/>
              </a:solidFill>
              <a:latin typeface="Arial"/>
              <a:sym typeface="Arial"/>
            </a:endParaRPr>
          </a:p>
        </p:txBody>
      </p:sp>
    </p:spTree>
    <p:extLst>
      <p:ext uri="{BB962C8B-B14F-4D97-AF65-F5344CB8AC3E}">
        <p14:creationId xmlns:p14="http://schemas.microsoft.com/office/powerpoint/2010/main" val="356984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71BEFDC0-A348-DD8B-E0DA-4C929A70135E}"/>
              </a:ext>
            </a:extLst>
          </p:cNvPr>
          <p:cNvSpPr>
            <a:spLocks noGrp="1"/>
          </p:cNvSpPr>
          <p:nvPr>
            <p:ph type="title"/>
          </p:nvPr>
        </p:nvSpPr>
        <p:spPr>
          <a:xfrm>
            <a:off x="381000" y="152400"/>
            <a:ext cx="8382000" cy="868363"/>
          </a:xfrm>
        </p:spPr>
        <p:txBody>
          <a:bodyPr/>
          <a:lstStyle/>
          <a:p>
            <a:pPr eaLnBrk="1" hangingPunct="1"/>
            <a:r>
              <a:rPr lang="en-US" altLang="en-US" sz="2400"/>
              <a:t>Fundamental questions</a:t>
            </a:r>
            <a:endParaRPr lang="en-US" altLang="en-US" sz="3200"/>
          </a:p>
        </p:txBody>
      </p:sp>
      <p:sp>
        <p:nvSpPr>
          <p:cNvPr id="62467" name="Content Placeholder 2">
            <a:extLst>
              <a:ext uri="{FF2B5EF4-FFF2-40B4-BE49-F238E27FC236}">
                <a16:creationId xmlns:a16="http://schemas.microsoft.com/office/drawing/2014/main" id="{7A784FBC-FFF9-C84E-B5F8-85A8D3D0E2DE}"/>
              </a:ext>
            </a:extLst>
          </p:cNvPr>
          <p:cNvSpPr>
            <a:spLocks noGrp="1"/>
          </p:cNvSpPr>
          <p:nvPr>
            <p:ph idx="1"/>
          </p:nvPr>
        </p:nvSpPr>
        <p:spPr>
          <a:xfrm>
            <a:off x="381000" y="1295400"/>
            <a:ext cx="8305800" cy="5257800"/>
          </a:xfrm>
        </p:spPr>
        <p:txBody>
          <a:bodyPr/>
          <a:lstStyle/>
          <a:p>
            <a:pPr eaLnBrk="1" hangingPunct="1"/>
            <a:r>
              <a:rPr lang="en-US" altLang="en-US" sz="2000"/>
              <a:t>What makes a potential relationship partner appealing?</a:t>
            </a:r>
          </a:p>
          <a:p>
            <a:pPr lvl="1" eaLnBrk="1" hangingPunct="1"/>
            <a:r>
              <a:rPr lang="en-US" altLang="en-US" sz="1600"/>
              <a:t>Cues for attachment system: familiarity &amp; responsiveness</a:t>
            </a:r>
          </a:p>
          <a:p>
            <a:pPr lvl="2" eaLnBrk="1" hangingPunct="1"/>
            <a:r>
              <a:rPr lang="en-US" altLang="en-US" sz="1600"/>
              <a:t>similarity to ourselves, mere exposure, positive response to us, anxiety</a:t>
            </a:r>
          </a:p>
          <a:p>
            <a:pPr lvl="1" eaLnBrk="1" hangingPunct="1"/>
            <a:r>
              <a:rPr lang="en-US" altLang="en-US" sz="1600"/>
              <a:t>Cues for caregiving system</a:t>
            </a:r>
          </a:p>
          <a:p>
            <a:pPr lvl="2" eaLnBrk="1" hangingPunct="1"/>
            <a:r>
              <a:rPr lang="en-US" altLang="en-US" sz="1600"/>
              <a:t>“babyness”, distress (shift at puberty)</a:t>
            </a:r>
          </a:p>
          <a:p>
            <a:pPr lvl="1" eaLnBrk="1" hangingPunct="1"/>
            <a:r>
              <a:rPr lang="en-US" altLang="en-US" sz="1600"/>
              <a:t>Cues for sexual mating system</a:t>
            </a:r>
          </a:p>
          <a:p>
            <a:pPr lvl="2" eaLnBrk="1" hangingPunct="1"/>
            <a:r>
              <a:rPr lang="en-US" altLang="en-US" sz="1600"/>
              <a:t>evidence of youth and health</a:t>
            </a:r>
          </a:p>
          <a:p>
            <a:pPr lvl="2" eaLnBrk="1" hangingPunct="1"/>
            <a:endParaRPr lang="en-US" altLang="en-US" sz="1200"/>
          </a:p>
          <a:p>
            <a:pPr lvl="2" eaLnBrk="1" hangingPunct="1"/>
            <a:endParaRPr lang="en-US" altLang="en-US" sz="1200"/>
          </a:p>
          <a:p>
            <a:pPr lvl="2" eaLnBrk="1" hangingPunct="1"/>
            <a:endParaRPr lang="en-US" altLang="en-US" sz="1200"/>
          </a:p>
          <a:p>
            <a:pPr lvl="2" eaLnBrk="1" hangingPunct="1"/>
            <a:endParaRPr lang="en-US" altLang="en-US" sz="1200"/>
          </a:p>
          <a:p>
            <a:pPr eaLnBrk="1" hangingPunct="1"/>
            <a:r>
              <a:rPr lang="en-US" altLang="en-US" sz="2000"/>
              <a:t>How is a relationship formed, developed?</a:t>
            </a:r>
          </a:p>
          <a:p>
            <a:pPr lvl="1" eaLnBrk="1" hangingPunct="1"/>
            <a:r>
              <a:rPr lang="en-US" altLang="en-US" sz="1600"/>
              <a:t>Initiated by motivation for physical proximity</a:t>
            </a:r>
          </a:p>
          <a:p>
            <a:pPr lvl="2" eaLnBrk="1" hangingPunct="1"/>
            <a:r>
              <a:rPr lang="en-US" altLang="en-US" sz="1400"/>
              <a:t>may be from attachment system or sexual mating in adults</a:t>
            </a:r>
          </a:p>
          <a:p>
            <a:pPr lvl="1" eaLnBrk="1" hangingPunct="1"/>
            <a:r>
              <a:rPr lang="en-US" altLang="en-US" sz="1600"/>
              <a:t>Both infants and adults look for signs of responsiveness</a:t>
            </a:r>
          </a:p>
          <a:p>
            <a:pPr lvl="1" eaLnBrk="1" hangingPunct="1"/>
            <a:r>
              <a:rPr lang="en-US" altLang="en-US" sz="1600"/>
              <a:t>Bond strengthens as partner becomes safe haven</a:t>
            </a:r>
            <a:endParaRPr lang="en-US" altLang="en-US" sz="1800"/>
          </a:p>
          <a:p>
            <a:pPr lvl="2" eaLnBrk="1" hangingPunct="1"/>
            <a:r>
              <a:rPr lang="en-US" altLang="en-US" sz="1400"/>
              <a:t>sensitive, responsive care becomes more important than attraction</a:t>
            </a:r>
          </a:p>
          <a:p>
            <a:pPr lvl="2" eaLnBrk="1" hangingPunct="1"/>
            <a:endParaRPr lang="en-US" altLang="en-US" sz="1600"/>
          </a:p>
          <a:p>
            <a:pPr eaLnBrk="1" hangingPunct="1"/>
            <a:endParaRPr lang="en-US" altLang="en-US" sz="2400" i="1"/>
          </a:p>
        </p:txBody>
      </p:sp>
      <p:sp>
        <p:nvSpPr>
          <p:cNvPr id="62468" name="Footer Placeholder 4">
            <a:extLst>
              <a:ext uri="{FF2B5EF4-FFF2-40B4-BE49-F238E27FC236}">
                <a16:creationId xmlns:a16="http://schemas.microsoft.com/office/drawing/2014/main" id="{EAF3237D-0622-05B9-4F81-A25F9C4F8233}"/>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solidFill>
                  <a:srgbClr val="898989"/>
                </a:solidFill>
                <a:latin typeface="Times New Roman" panose="02020603050405020304" pitchFamily="18" charset="0"/>
              </a:rPr>
              <a:t>Fuccillo</a:t>
            </a:r>
          </a:p>
        </p:txBody>
      </p:sp>
      <p:pic>
        <p:nvPicPr>
          <p:cNvPr id="62469" name="Picture 2" descr="C:\Documents and Settings\jfuccillo.PSYCHOLOGY\Desktop\Pages from hazanandshaver.jpg">
            <a:extLst>
              <a:ext uri="{FF2B5EF4-FFF2-40B4-BE49-F238E27FC236}">
                <a16:creationId xmlns:a16="http://schemas.microsoft.com/office/drawing/2014/main" id="{0FE8910C-6ED7-92DA-DD0D-A1BC3AFBE7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874" r="8377"/>
          <a:stretch>
            <a:fillRect/>
          </a:stretch>
        </p:blipFill>
        <p:spPr bwMode="auto">
          <a:xfrm>
            <a:off x="5199063" y="2286000"/>
            <a:ext cx="3944937" cy="253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slow"/>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3.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4.xml><?xml version="1.0" encoding="utf-8"?>
<a:theme xmlns:a="http://schemas.openxmlformats.org/drawingml/2006/main" name="Organic Cut-Out Flowers Theme by Slidesgo">
  <a:themeElements>
    <a:clrScheme name="Simple Light">
      <a:dk1>
        <a:srgbClr val="1E1E1E"/>
      </a:dk1>
      <a:lt1>
        <a:srgbClr val="FFF9F1"/>
      </a:lt1>
      <a:dk2>
        <a:srgbClr val="709889"/>
      </a:dk2>
      <a:lt2>
        <a:srgbClr val="AEABFF"/>
      </a:lt2>
      <a:accent1>
        <a:srgbClr val="EA7A27"/>
      </a:accent1>
      <a:accent2>
        <a:srgbClr val="FFFFFF"/>
      </a:accent2>
      <a:accent3>
        <a:srgbClr val="FFFFFF"/>
      </a:accent3>
      <a:accent4>
        <a:srgbClr val="FFFFFF"/>
      </a:accent4>
      <a:accent5>
        <a:srgbClr val="FFFFFF"/>
      </a:accent5>
      <a:accent6>
        <a:srgbClr val="FFFFFF"/>
      </a:accent6>
      <a:hlink>
        <a:srgbClr val="1E1E1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Designs\Artsy.pot</Template>
  <TotalTime>6314</TotalTime>
  <Words>5671</Words>
  <Application>Microsoft Office PowerPoint</Application>
  <PresentationFormat>On-screen Show (4:3)</PresentationFormat>
  <Paragraphs>697</Paragraphs>
  <Slides>82</Slides>
  <Notes>51</Notes>
  <HiddenSlides>24</HiddenSlides>
  <MMClips>0</MMClips>
  <ScaleCrop>false</ScaleCrop>
  <HeadingPairs>
    <vt:vector size="6" baseType="variant">
      <vt:variant>
        <vt:lpstr>Fonts Used</vt:lpstr>
      </vt:variant>
      <vt:variant>
        <vt:i4>19</vt:i4>
      </vt:variant>
      <vt:variant>
        <vt:lpstr>Theme</vt:lpstr>
      </vt:variant>
      <vt:variant>
        <vt:i4>5</vt:i4>
      </vt:variant>
      <vt:variant>
        <vt:lpstr>Slide Titles</vt:lpstr>
      </vt:variant>
      <vt:variant>
        <vt:i4>82</vt:i4>
      </vt:variant>
    </vt:vector>
  </HeadingPairs>
  <TitlesOfParts>
    <vt:vector size="106" baseType="lpstr">
      <vt:lpstr>Abel</vt:lpstr>
      <vt:lpstr>Albert Sans</vt:lpstr>
      <vt:lpstr>Albert Sans Medium</vt:lpstr>
      <vt:lpstr>Arial</vt:lpstr>
      <vt:lpstr>Calibri</vt:lpstr>
      <vt:lpstr>Century Schoolbook</vt:lpstr>
      <vt:lpstr>Corbel</vt:lpstr>
      <vt:lpstr>DM Sans</vt:lpstr>
      <vt:lpstr>Elsie</vt:lpstr>
      <vt:lpstr>Gill Sans MT</vt:lpstr>
      <vt:lpstr>Monotype Sorts</vt:lpstr>
      <vt:lpstr>Nunito Light</vt:lpstr>
      <vt:lpstr>Passion One</vt:lpstr>
      <vt:lpstr>Segoe UI</vt:lpstr>
      <vt:lpstr>Shrikhand</vt:lpstr>
      <vt:lpstr>Times New Roman</vt:lpstr>
      <vt:lpstr>Wingdings</vt:lpstr>
      <vt:lpstr>Wingdings 2</vt:lpstr>
      <vt:lpstr>Wingdings 3</vt:lpstr>
      <vt:lpstr>Office Theme</vt:lpstr>
      <vt:lpstr>Parallax</vt:lpstr>
      <vt:lpstr>Dividend</vt:lpstr>
      <vt:lpstr>Organic Cut-Out Flowers Theme by Slidesgo</vt:lpstr>
      <vt:lpstr>Module</vt:lpstr>
      <vt:lpstr>(Attachment and) romantic relationships</vt:lpstr>
      <vt:lpstr>Attachment Review</vt:lpstr>
      <vt:lpstr>Can I count on my attachment figure to be available/responsive?</vt:lpstr>
      <vt:lpstr>Attachment Theory Hazan, C. &amp; Shaver, P. R. (1994). Attachment as an organizational framework for research on close relationships. Psychological Inquiry, 5(1), 1-22. </vt:lpstr>
      <vt:lpstr>Close relationships as attachments</vt:lpstr>
      <vt:lpstr>Three features</vt:lpstr>
      <vt:lpstr>Attachment from Infancy to Adulthood</vt:lpstr>
      <vt:lpstr>Attachment development</vt:lpstr>
      <vt:lpstr>Fundamental questions</vt:lpstr>
      <vt:lpstr>Attachment formation to partner</vt:lpstr>
      <vt:lpstr>Fundamental questions</vt:lpstr>
      <vt:lpstr>Generic Insights</vt:lpstr>
      <vt:lpstr>Different strategies for maintaining felt security </vt:lpstr>
      <vt:lpstr>Specific insights</vt:lpstr>
      <vt:lpstr>Parent  Peer  Partner</vt:lpstr>
      <vt:lpstr>Longitudinal predictors of adult attachment</vt:lpstr>
      <vt:lpstr>PowerPoint Presentation</vt:lpstr>
      <vt:lpstr>Background</vt:lpstr>
      <vt:lpstr>Measures</vt:lpstr>
      <vt:lpstr>Adult Attachment Outcome</vt:lpstr>
      <vt:lpstr>PowerPoint Presentation</vt:lpstr>
      <vt:lpstr>PowerPoint Presentation</vt:lpstr>
      <vt:lpstr>PowerPoint Presentation</vt:lpstr>
      <vt:lpstr>PowerPoint Presentation</vt:lpstr>
      <vt:lpstr>Developmental history  differences in adulthood</vt:lpstr>
      <vt:lpstr>Gender and Group Process: A Developmental Perspective Eleanor E. Maccoby</vt:lpstr>
      <vt:lpstr>PowerPoint Presentation</vt:lpstr>
      <vt:lpstr>Adolescents' social relationships…</vt:lpstr>
      <vt:lpstr>Multiple Dimensions of Peer Influence in Adolescent Romantic and Sexual Relationships: A Descriptive, Qualitative Perspective.</vt:lpstr>
      <vt:lpstr>Introduction</vt:lpstr>
      <vt:lpstr>Peer Influence</vt:lpstr>
      <vt:lpstr>Adolescent Romantic and Sexual Relationships </vt:lpstr>
      <vt:lpstr>Sex Differences</vt:lpstr>
      <vt:lpstr>Peer Influence in Romantic and Sexual Behavior </vt:lpstr>
      <vt:lpstr>PowerPoint Presentation</vt:lpstr>
      <vt:lpstr>Methods</vt:lpstr>
      <vt:lpstr>Participant demographics</vt:lpstr>
      <vt:lpstr>Analysis </vt:lpstr>
      <vt:lpstr>Results</vt:lpstr>
      <vt:lpstr>Themes related to peer influence  </vt:lpstr>
      <vt:lpstr>Results</vt:lpstr>
      <vt:lpstr>Results (Cont.)</vt:lpstr>
      <vt:lpstr>Results (Romantic partner)</vt:lpstr>
      <vt:lpstr>Pleasing Partners</vt:lpstr>
      <vt:lpstr>Any comments?</vt:lpstr>
      <vt:lpstr>Discussion</vt:lpstr>
      <vt:lpstr>Discussion questions</vt:lpstr>
      <vt:lpstr>Adolescents' social relationships…</vt:lpstr>
      <vt:lpstr>Do Adolescent Relationships Predict Social Anxiety and Depression?</vt:lpstr>
      <vt:lpstr>PowerPoint Presentation</vt:lpstr>
      <vt:lpstr>Methods</vt:lpstr>
      <vt:lpstr>Results</vt:lpstr>
      <vt:lpstr>Internalizing Symptoms</vt:lpstr>
      <vt:lpstr>Externalizing Symptoms and Substance Use</vt:lpstr>
      <vt:lpstr>Overall Satisfaction with Dating</vt:lpstr>
      <vt:lpstr>Developmental Task Theory</vt:lpstr>
      <vt:lpstr>Same-sex relationships</vt:lpstr>
      <vt:lpstr>Romantic Relationship Development: The Interplay Between Age and Relationship Length</vt:lpstr>
      <vt:lpstr>Relationship Changes by Age</vt:lpstr>
      <vt:lpstr>Relationship Changes by Length</vt:lpstr>
      <vt:lpstr>Current Study</vt:lpstr>
      <vt:lpstr>Support and Negative Interactions</vt:lpstr>
      <vt:lpstr>Jealousy and Control</vt:lpstr>
      <vt:lpstr>Discussion</vt:lpstr>
      <vt:lpstr>The Decline in Adult Activities Among U.S. Adolescents, 1976–2016</vt:lpstr>
      <vt:lpstr>PowerPoint Presentation</vt:lpstr>
      <vt:lpstr>Homosexuality as a Discrete Class </vt:lpstr>
      <vt:lpstr>Female Bisexuality From Adolescence to Adulthood: A 10-Year Longitudinal Study. L. Diamond. Dev Psychol. 2008 Jan;44(1):5-14. doi: 10.1037/0012-1649.44.1.5.</vt:lpstr>
      <vt:lpstr>Changing Identity</vt:lpstr>
      <vt:lpstr> Sexual Attractions</vt:lpstr>
      <vt:lpstr>Sexual Behavior </vt:lpstr>
      <vt:lpstr>Discussion</vt:lpstr>
      <vt:lpstr>PowerPoint Presentation</vt:lpstr>
      <vt:lpstr>PowerPoint Presentation</vt:lpstr>
      <vt:lpstr>PowerPoint Presentation</vt:lpstr>
      <vt:lpstr>MAIN FINDINGS </vt:lpstr>
      <vt:lpstr>PowerPoint Presentation</vt:lpstr>
      <vt:lpstr>PowerPoint Presentation</vt:lpstr>
      <vt:lpstr>PowerPoint Presentation</vt:lpstr>
      <vt:lpstr>SIGNIFICANCE </vt:lpstr>
      <vt:lpstr>DISCUSSION QUESTIONS </vt:lpstr>
      <vt:lpstr>PowerPoint Presentation</vt:lpstr>
    </vt:vector>
  </TitlesOfParts>
  <Company>University of Miami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Attachment: From the cradle to the grave</dc:title>
  <dc:creator>DMessinger</dc:creator>
  <cp:lastModifiedBy>Messinger, Daniel S., Ph.D.</cp:lastModifiedBy>
  <cp:revision>67</cp:revision>
  <dcterms:created xsi:type="dcterms:W3CDTF">2005-03-22T14:08:29Z</dcterms:created>
  <dcterms:modified xsi:type="dcterms:W3CDTF">2023-10-17T23:40:00Z</dcterms:modified>
</cp:coreProperties>
</file>